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287319" y="384464"/>
            <a:ext cx="9236363" cy="57080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714375" y="208280"/>
            <a:ext cx="10741660" cy="64592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2145" y="66040"/>
            <a:ext cx="10994390" cy="67919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461645" y="187960"/>
            <a:ext cx="10994390" cy="64795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2593975" y="250190"/>
            <a:ext cx="6836410" cy="64173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Slides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SimSun</vt:lpstr>
      <vt:lpstr>Wingdings</vt:lpstr>
      <vt:lpstr>Arial Unicode MS</vt:lpstr>
      <vt:lpstr>Calibri Light</vt:lpstr>
      <vt:lpstr>Helvetica Neue</vt:lpstr>
      <vt:lpstr>Calibri</vt:lpstr>
      <vt:lpstr>Microsoft YaHei</vt:lpstr>
      <vt:lpstr>汉仪旗黑</vt:lpstr>
      <vt:lpstr>宋体-简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ygjghjh</dc:creator>
  <cp:lastModifiedBy>Syed Zubair</cp:lastModifiedBy>
  <cp:revision>1</cp:revision>
  <dcterms:created xsi:type="dcterms:W3CDTF">2025-06-19T05:15:14Z</dcterms:created>
  <dcterms:modified xsi:type="dcterms:W3CDTF">2025-06-19T05:15:14Z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8E180E2177BDA20F074D526827D0991B_41</vt:lpwstr>
  </property>
  <property fmtid="{D5CDD505-2E9C-101B-9397-08002B2CF9AE}" pid="3" name="KSOProductBuildVer">
    <vt:lpwstr>1033-6.13.0.8707</vt:lpwstr>
  </property>
</Properties>
</file>