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AB591-DB35-4635-B110-F35326CCD48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47DF4-E681-4A08-9041-6DC3A3F95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25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9C2A-D5A1-40DC-9254-2034F7781B9F}" type="datetime1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https://zoshka-website.vercel.app/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B888-7544-426F-BBCC-097D6204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8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9DA0-A4BB-4ACB-A4A8-E8CE16152E49}" type="datetime1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https://zoshka-website.vercel.app/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B888-7544-426F-BBCC-097D6204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3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B608-0C83-4BC8-BCAD-491EA490F9BF}" type="datetime1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https://zoshka-website.vercel.app/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B888-7544-426F-BBCC-097D6204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46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1476-03A6-49BE-B801-3420466B8F60}" type="datetime1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https://zoshka-website.vercel.app/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B888-7544-426F-BBCC-097D620418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5522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3F36-A0E4-47AC-9122-37CC00EEAE8F}" type="datetime1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https://zoshka-website.vercel.app/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B888-7544-426F-BBCC-097D6204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38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FD6B-0902-4AEB-98AB-DB5F4D964F32}" type="datetime1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https://zoshka-website.vercel.app/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B888-7544-426F-BBCC-097D6204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65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4105-BA43-4FBF-AD34-9AB36E5B7688}" type="datetime1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https://zoshka-website.vercel.app/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B888-7544-426F-BBCC-097D6204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22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E981-5FA0-4500-860A-43C8C6DE99C1}" type="datetime1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https://zoshka-website.vercel.app/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B888-7544-426F-BBCC-097D6204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40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53F2-579B-4148-AD45-9EBD6E78B853}" type="datetime1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https://zoshka-website.vercel.app/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B888-7544-426F-BBCC-097D6204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0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83EF-BD36-4A99-996B-32089DE4A1AC}" type="datetime1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https://zoshka-website.vercel.app/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B888-7544-426F-BBCC-097D6204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7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0458-8C49-43BB-9CAA-6505AF55A8B8}" type="datetime1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https://zoshka-website.vercel.app/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B888-7544-426F-BBCC-097D6204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8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5D9-591A-4334-BCF8-058C49988A35}" type="datetime1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https://zoshka-website.vercel.app/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B888-7544-426F-BBCC-097D6204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2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0F1E-DA38-4971-9756-24E6B5A836F9}" type="datetime1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https://zoshka-website.vercel.app/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B888-7544-426F-BBCC-097D6204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2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2AA8-2D92-466D-9335-F81F2A99766F}" type="datetime1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https://zoshka-website.vercel.app/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B888-7544-426F-BBCC-097D6204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5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9F2BD-1FE7-4AEB-AA78-7E82D433EBDE}" type="datetime1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https://zoshka-website.vercel.app/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B888-7544-426F-BBCC-097D6204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4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2D3F-A3E1-4EE2-834F-3D9B383E0611}" type="datetime1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https://zoshka-website.vercel.app/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B888-7544-426F-BBCC-097D6204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5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E054-6E7D-406A-BE7A-03F7390A2A62}" type="datetime1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https://zoshka-website.vercel.app/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B888-7544-426F-BBCC-097D6204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E9457B5-2106-4E29-B34F-DAF4EF55B19E}" type="datetime1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https://zoshka-website.vercel.app/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69B888-7544-426F-BBCC-097D6204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2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zoshka-website.vercel.app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6A2B4-6817-1383-E667-93F693842F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ZOSHKA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90EE5-34BB-936E-DBEB-49C2FF1B6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3462" y="4196216"/>
            <a:ext cx="9440034" cy="1049867"/>
          </a:xfrm>
        </p:spPr>
        <p:txBody>
          <a:bodyPr/>
          <a:lstStyle/>
          <a:p>
            <a:r>
              <a:rPr lang="en-US" dirty="0"/>
              <a:t>Business Pitch Deck</a:t>
            </a:r>
          </a:p>
          <a:p>
            <a:r>
              <a:rPr lang="en-US" dirty="0"/>
              <a:t>An Innovative E-Commerce Solution for EVERYONE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DBFD88-02CE-5136-1C22-009F18FF2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572" y="140677"/>
            <a:ext cx="752966" cy="75366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507950-DE4A-2A36-851C-675B9564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https://zoshka-website.vercel.app/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756E2-E3A1-E9F3-A4F2-EC2E62AC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B888-7544-426F-BBCC-097D62041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26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3D0E-2F33-FB22-716B-48013ED4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142EA-7563-EC7F-D2D2-639536C98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011" y="2646849"/>
            <a:ext cx="10353762" cy="4058751"/>
          </a:xfrm>
        </p:spPr>
        <p:txBody>
          <a:bodyPr/>
          <a:lstStyle/>
          <a:p>
            <a:r>
              <a:rPr lang="en-US" b="1" dirty="0"/>
              <a:t>Join Us!</a:t>
            </a:r>
          </a:p>
          <a:p>
            <a:pPr marL="36900" indent="0">
              <a:buNone/>
            </a:pPr>
            <a:endParaRPr lang="en-US" b="1" dirty="0"/>
          </a:p>
          <a:p>
            <a:r>
              <a:rPr lang="en-US" dirty="0"/>
              <a:t>Invest in </a:t>
            </a:r>
            <a:r>
              <a:rPr lang="en-US" dirty="0" err="1"/>
              <a:t>Zoshka</a:t>
            </a:r>
            <a:r>
              <a:rPr lang="en-US" dirty="0"/>
              <a:t> &amp; revolutionize e-commerce for everyone.</a:t>
            </a:r>
          </a:p>
          <a:p>
            <a:r>
              <a:rPr lang="en-US" dirty="0"/>
              <a:t>Seeking </a:t>
            </a:r>
            <a:r>
              <a:rPr lang="en-US" b="1" dirty="0"/>
              <a:t>investors &amp; strategic partners</a:t>
            </a:r>
            <a:r>
              <a:rPr lang="en-US" dirty="0"/>
              <a:t> to scale the platform.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69E7E-C5A3-D2E0-7450-A9167708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https://zoshka-website.vercel.app/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03405-A406-A333-38C3-C55CCCB6C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B888-7544-426F-BBCC-097D620418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7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7CAF-B7CD-D727-4535-39AE928D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PRODUCTS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6D8C6F-CD4E-0814-DD3C-52527723B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427" y="1731963"/>
            <a:ext cx="9533620" cy="405923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B21FC-AA41-DD7B-EF57-72AEF1E3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https://zoshka-website.vercel.app/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34A66-0EFF-90D9-1BCB-E492B538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B888-7544-426F-BBCC-097D620418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70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3241-47B6-805B-C081-7B225A70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REPORT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9405AC-E69D-7981-692A-C42835A23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107" y="1731963"/>
            <a:ext cx="6596260" cy="405923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4E9A8-B346-EF9A-C74F-856C78608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https://zoshka-website.vercel.app/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E8C99-1495-DE56-AAED-DF4F2C9E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B888-7544-426F-BBCC-097D620418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70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12D84-8140-495C-EA2A-76A3180B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MARKETPLACE SUBMISSION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083FB1-D5C4-0B9B-F66C-9929FC76F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731963"/>
            <a:ext cx="8921262" cy="405923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92047-6D26-5C10-69C2-033810AB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https://zoshka-website.vercel.app/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4D9FA-7DBE-BEB0-D43B-90D016E4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B888-7544-426F-BBCC-097D620418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2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D941-C181-8272-036D-C8079793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832" y="1449779"/>
            <a:ext cx="9590550" cy="1828813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28761-63F6-B1B4-F461-3ED8067C6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7832" y="3901167"/>
            <a:ext cx="9590550" cy="1507054"/>
          </a:xfrm>
        </p:spPr>
        <p:txBody>
          <a:bodyPr>
            <a:normAutofit/>
          </a:bodyPr>
          <a:lstStyle/>
          <a:p>
            <a:r>
              <a:rPr lang="en-US" b="1" dirty="0"/>
              <a:t>Thank you for your time!</a:t>
            </a:r>
            <a:br>
              <a:rPr lang="en-US" dirty="0"/>
            </a:br>
            <a:r>
              <a:rPr lang="en-US" dirty="0"/>
              <a:t>📞 </a:t>
            </a:r>
            <a:r>
              <a:rPr lang="en-US" b="1" dirty="0"/>
              <a:t>Contact Us: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salizamasood@gmail.com</a:t>
            </a:r>
            <a:br>
              <a:rPr lang="en-US" dirty="0"/>
            </a:br>
            <a:r>
              <a:rPr lang="en-US" dirty="0"/>
              <a:t>🌐 </a:t>
            </a:r>
            <a:r>
              <a:rPr lang="en-US" b="1" dirty="0"/>
              <a:t>Visit Us: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https://zoshka-website.vercel.app/</a:t>
            </a:r>
            <a:endParaRPr lang="en-US" dirty="0">
              <a:solidFill>
                <a:srgbClr val="FFC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9AAE1-406C-A610-E0D1-8CD5B4AC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https://zoshka-website.vercel.app/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7A798-4EA8-D967-2FF4-2FA983CF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B888-7544-426F-BBCC-097D620418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9D4215-D951-407E-B85F-D339A57A7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39" y="1107534"/>
            <a:ext cx="10430653" cy="47013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B91613-EE66-528F-CE67-F64B5BC56CA3}"/>
              </a:ext>
            </a:extLst>
          </p:cNvPr>
          <p:cNvSpPr txBox="1"/>
          <p:nvPr/>
        </p:nvSpPr>
        <p:spPr>
          <a:xfrm>
            <a:off x="2074985" y="286434"/>
            <a:ext cx="724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WEBSITE LOOK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1E81F1E-3B88-50C1-6AF8-29E451A6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https://zoshka-website.vercel.app/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EE9B69-626E-D94F-9B73-36FFB5DE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B888-7544-426F-BBCC-097D62041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33A1F-6C49-BC25-0326-4AC9936E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9725F-1A40-0B0C-F88B-A5A9FD909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2377218"/>
            <a:ext cx="10353762" cy="4058751"/>
          </a:xfrm>
        </p:spPr>
        <p:txBody>
          <a:bodyPr/>
          <a:lstStyle/>
          <a:p>
            <a:r>
              <a:rPr lang="en-US" dirty="0" err="1"/>
              <a:t>Zoshka</a:t>
            </a:r>
            <a:r>
              <a:rPr lang="en-US" dirty="0"/>
              <a:t> is an innovative e-commerce platform designed for everyone. </a:t>
            </a:r>
          </a:p>
          <a:p>
            <a:r>
              <a:rPr lang="en-US" dirty="0"/>
              <a:t>It offers a seamless shopping experience with AI-driven recommendations and personalized services.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E2EA4-E904-7C39-9564-B15EE940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https://zoshka-website.vercel.app/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B13B5-45D8-625B-AA08-2C4086D6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B888-7544-426F-BBCC-097D62041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0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5D8F-EE99-F07F-027D-25A2CEE58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D8CF3-F2B4-7620-E02B-BE609DBDC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117" y="2330326"/>
            <a:ext cx="10353762" cy="4058751"/>
          </a:xfrm>
        </p:spPr>
        <p:txBody>
          <a:bodyPr/>
          <a:lstStyle/>
          <a:p>
            <a:r>
              <a:rPr lang="en-US" b="1" dirty="0"/>
              <a:t>Problem:</a:t>
            </a:r>
            <a:r>
              <a:rPr lang="en-US" dirty="0"/>
              <a:t> Housewives struggle to find high-quality household products efficiently.</a:t>
            </a:r>
          </a:p>
          <a:p>
            <a:r>
              <a:rPr lang="en-US" b="1" dirty="0"/>
              <a:t>Solution:</a:t>
            </a:r>
            <a:r>
              <a:rPr lang="en-US" dirty="0"/>
              <a:t> </a:t>
            </a:r>
            <a:r>
              <a:rPr lang="en-US" dirty="0" err="1"/>
              <a:t>Zoshka</a:t>
            </a:r>
            <a:r>
              <a:rPr lang="en-US" dirty="0"/>
              <a:t> provides a </a:t>
            </a:r>
            <a:r>
              <a:rPr lang="en-US" b="1" dirty="0"/>
              <a:t>curated selection</a:t>
            </a:r>
            <a:r>
              <a:rPr lang="en-US" dirty="0"/>
              <a:t> of essential goods with an </a:t>
            </a:r>
            <a:r>
              <a:rPr lang="en-US" b="1" dirty="0"/>
              <a:t>easy-to-use interface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6759D-7C86-B585-586C-879BF32E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https://zoshka-website.vercel.app/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58002-6BD6-C988-A842-814654AD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B888-7544-426F-BBCC-097D62041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0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8FAD-9078-5656-0792-58CEBB01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6A16C-E14E-F1FA-0AE5-45208EE5D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57" y="2447557"/>
            <a:ext cx="10353762" cy="405875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e-commerce industry</a:t>
            </a:r>
            <a:r>
              <a:rPr lang="en-US" dirty="0"/>
              <a:t> is rapidly growing.</a:t>
            </a:r>
          </a:p>
          <a:p>
            <a:r>
              <a:rPr lang="en-US" dirty="0"/>
              <a:t>Millions of </a:t>
            </a:r>
            <a:r>
              <a:rPr lang="en-US" b="1" dirty="0"/>
              <a:t>housewives</a:t>
            </a:r>
            <a:r>
              <a:rPr lang="en-US" dirty="0"/>
              <a:t> shop online.</a:t>
            </a:r>
          </a:p>
          <a:p>
            <a:r>
              <a:rPr lang="en-US" b="1" dirty="0" err="1"/>
              <a:t>Zoshka</a:t>
            </a:r>
            <a:r>
              <a:rPr lang="en-US" b="1" dirty="0"/>
              <a:t> targets this market</a:t>
            </a:r>
            <a:r>
              <a:rPr lang="en-US" dirty="0"/>
              <a:t> with a dedicated, user-friendly shopping experience.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6D6EC-68B7-F74C-0396-72D9C26B0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https://zoshka-website.vercel.app/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BF7C3-4DD1-C41B-9949-94E5BF13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B888-7544-426F-BBCC-097D62041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5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6C01-6150-A03F-31E2-1A59FB01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CCBBD-D05A-6485-6D57-EE2E884E6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238894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en-US" b="1" dirty="0"/>
              <a:t>How </a:t>
            </a:r>
            <a:r>
              <a:rPr lang="en-US" b="1" dirty="0" err="1"/>
              <a:t>Zoshka</a:t>
            </a:r>
            <a:r>
              <a:rPr lang="en-US" b="1" dirty="0"/>
              <a:t> Generates Revenue?</a:t>
            </a:r>
          </a:p>
          <a:p>
            <a:pPr marL="36900" indent="0">
              <a:buNone/>
            </a:pPr>
            <a:endParaRPr lang="en-US" b="1" dirty="0"/>
          </a:p>
          <a:p>
            <a:r>
              <a:rPr lang="en-US" b="1" dirty="0"/>
              <a:t>Direct Product Sales</a:t>
            </a:r>
            <a:r>
              <a:rPr lang="en-US" dirty="0"/>
              <a:t> </a:t>
            </a:r>
          </a:p>
          <a:p>
            <a:r>
              <a:rPr lang="en-US" b="1" dirty="0"/>
              <a:t>Affiliate Partnerships</a:t>
            </a:r>
            <a:r>
              <a:rPr lang="en-US" dirty="0"/>
              <a:t> </a:t>
            </a:r>
          </a:p>
          <a:p>
            <a:r>
              <a:rPr lang="en-US" b="1" dirty="0"/>
              <a:t>Premium Memberships</a:t>
            </a:r>
            <a:r>
              <a:rPr lang="en-US" dirty="0"/>
              <a:t> (Exclusive Discounts &amp; Faster Deliveries)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DD442-A140-FF45-ECBB-2F9134A5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https://zoshka-website.vercel.app/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38B1D-4471-462D-F5FF-DB547949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B888-7544-426F-BBCC-097D62041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90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6687-F2D8-5D97-7F3F-484F0977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&amp;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0699-C0DC-1F66-9369-AA2AE1875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980" y="2189649"/>
            <a:ext cx="10353762" cy="4058751"/>
          </a:xfrm>
        </p:spPr>
        <p:txBody>
          <a:bodyPr/>
          <a:lstStyle/>
          <a:p>
            <a:r>
              <a:rPr lang="en-US" b="1" dirty="0"/>
              <a:t>Key Features of </a:t>
            </a:r>
            <a:r>
              <a:rPr lang="en-US" b="1" dirty="0" err="1"/>
              <a:t>Zoshka</a:t>
            </a:r>
            <a:endParaRPr lang="en-US" b="1" dirty="0"/>
          </a:p>
          <a:p>
            <a:pPr marL="3690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Intuitive </a:t>
            </a:r>
            <a:r>
              <a:rPr lang="en-US" b="1" dirty="0"/>
              <a:t>user-friendly interface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AI-powered recommendations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Exclusive </a:t>
            </a:r>
            <a:r>
              <a:rPr lang="en-US" b="1" dirty="0"/>
              <a:t>discounts for members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Secure &amp; flexible </a:t>
            </a:r>
            <a:r>
              <a:rPr lang="en-US" b="1" dirty="0"/>
              <a:t>payment options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Fast &amp; reliable delivery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70B00-94A8-F154-D270-0DED683F3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https://zoshka-website.vercel.app/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DF101-39D4-201E-22E3-4A4BCA83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B888-7544-426F-BBCC-097D62041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E7E9-2DE1-A5E3-00E3-3CC050E9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F6B65-BA0E-5392-3394-3BFA5E9A4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00665"/>
            <a:ext cx="10353762" cy="4058751"/>
          </a:xfrm>
        </p:spPr>
        <p:txBody>
          <a:bodyPr/>
          <a:lstStyle/>
          <a:p>
            <a:r>
              <a:rPr lang="en-US" b="1" dirty="0"/>
              <a:t>How We Reach Customers?</a:t>
            </a:r>
          </a:p>
          <a:p>
            <a:pPr marL="36900" indent="0">
              <a:buNone/>
            </a:pPr>
            <a:endParaRPr lang="en-US" b="1" dirty="0"/>
          </a:p>
          <a:p>
            <a:r>
              <a:rPr lang="en-US" dirty="0"/>
              <a:t>Social Media Marketing </a:t>
            </a:r>
          </a:p>
          <a:p>
            <a:r>
              <a:rPr lang="en-US" dirty="0"/>
              <a:t> Influencer Collaborations </a:t>
            </a:r>
          </a:p>
          <a:p>
            <a:r>
              <a:rPr lang="en-US" dirty="0"/>
              <a:t>Targeted Advertisements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AA5C5-30F6-EBA0-8B38-E5BD07729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https://zoshka-website.vercel.app/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BF5C7-5523-8E48-3375-74A35059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B888-7544-426F-BBCC-097D62041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74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600DE-EDFB-B582-4F83-8545263F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DFD17-E737-1413-E6AF-F54643CD7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672" y="2412388"/>
            <a:ext cx="10353762" cy="4058751"/>
          </a:xfrm>
        </p:spPr>
        <p:txBody>
          <a:bodyPr/>
          <a:lstStyle/>
          <a:p>
            <a:r>
              <a:rPr lang="en-US" b="1" dirty="0"/>
              <a:t>Expected Growth:</a:t>
            </a:r>
            <a:r>
              <a:rPr lang="en-US" dirty="0"/>
              <a:t> 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b="1" dirty="0"/>
              <a:t>25% revenue increase per year</a:t>
            </a:r>
          </a:p>
          <a:p>
            <a:r>
              <a:rPr lang="en-US" dirty="0"/>
              <a:t>Increased </a:t>
            </a:r>
            <a:r>
              <a:rPr lang="en-US" b="1" dirty="0"/>
              <a:t>user engagement &amp; sales</a:t>
            </a:r>
          </a:p>
          <a:p>
            <a:r>
              <a:rPr lang="en-US" dirty="0"/>
              <a:t>Focus on </a:t>
            </a:r>
            <a:r>
              <a:rPr lang="en-US" b="1" dirty="0"/>
              <a:t>scaling the platform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3B087-02BC-3648-6A32-84A4C984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https://zoshka-website.vercel.app/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412C2-71B5-50A0-8CEE-B45E25379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B888-7544-426F-BBCC-097D62041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66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34</TotalTime>
  <Words>363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Calisto MT</vt:lpstr>
      <vt:lpstr>Times New Roman</vt:lpstr>
      <vt:lpstr>Wingdings 2</vt:lpstr>
      <vt:lpstr>Slate</vt:lpstr>
      <vt:lpstr>ZOSHKA </vt:lpstr>
      <vt:lpstr>PowerPoint Presentation</vt:lpstr>
      <vt:lpstr>INTRODUCTION </vt:lpstr>
      <vt:lpstr>PROBLEM &amp; SOLUTION</vt:lpstr>
      <vt:lpstr>MARKET OPPORTUNITY</vt:lpstr>
      <vt:lpstr>BUSINESS MODEL</vt:lpstr>
      <vt:lpstr>PRODUCT &amp; FEATURES</vt:lpstr>
      <vt:lpstr>MARKETING STRATEGY</vt:lpstr>
      <vt:lpstr>FINANCIAL PROJECTIONS</vt:lpstr>
      <vt:lpstr>CALL TO ACTION</vt:lpstr>
      <vt:lpstr>OUR PRODUCTS</vt:lpstr>
      <vt:lpstr>PERFORMANCE REPORT</vt:lpstr>
      <vt:lpstr>MARKETPLACE SUBMISSION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SYEDA  ALIZA MASOOD</dc:creator>
  <cp:lastModifiedBy>SYEDA  ALIZA MASOOD</cp:lastModifiedBy>
  <cp:revision>1</cp:revision>
  <dcterms:created xsi:type="dcterms:W3CDTF">2025-02-07T18:44:14Z</dcterms:created>
  <dcterms:modified xsi:type="dcterms:W3CDTF">2025-02-07T19:18:15Z</dcterms:modified>
</cp:coreProperties>
</file>