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84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0" r:id="rId6"/>
    <p:sldId id="261" r:id="rId7"/>
    <p:sldId id="262" r:id="rId8"/>
    <p:sldId id="263" r:id="rId9"/>
    <p:sldId id="264" r:id="rId10"/>
    <p:sldId id="265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C1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3707" autoAdjust="0"/>
  </p:normalViewPr>
  <p:slideViewPr>
    <p:cSldViewPr snapToGrid="0">
      <p:cViewPr varScale="1">
        <p:scale>
          <a:sx n="74" d="100"/>
          <a:sy n="74" d="100"/>
        </p:scale>
        <p:origin x="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3/19/2025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3/19/2025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your classroom colors different than what you see in this template? That’s OK! Click on Design -&gt; Variants (the down arrow) -&gt; Pick the color scheme that works for you!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Feel free to change any “You will…” and “I will…” statements to ensure they align with your classroom procedures and rules!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8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4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1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84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7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2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0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7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4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7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889932" y="3827830"/>
            <a:ext cx="8648590" cy="2415396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Syeda Zehra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Dua Ahmed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Syeda Anusha Zehra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Eisha Shehzad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230747" y="545684"/>
            <a:ext cx="9966960" cy="1293963"/>
          </a:xfrm>
        </p:spPr>
        <p:txBody>
          <a:bodyPr>
            <a:normAutofit/>
          </a:bodyPr>
          <a:lstStyle/>
          <a:p>
            <a:r>
              <a:rPr lang="en-US" dirty="0" smtClean="0"/>
              <a:t>Shrek juice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43224" y="2996833"/>
            <a:ext cx="6142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Bell MT" panose="02020503060305020303" pitchFamily="18" charset="0"/>
              </a:rPr>
              <a:t>A</a:t>
            </a:r>
            <a:r>
              <a:rPr lang="en-US" sz="4800" b="1" dirty="0" smtClean="0">
                <a:solidFill>
                  <a:schemeClr val="bg1"/>
                </a:solidFill>
                <a:latin typeface="Bell MT" panose="02020503060305020303" pitchFamily="18" charset="0"/>
              </a:rPr>
              <a:t> PROJECT BY </a:t>
            </a:r>
            <a:endParaRPr lang="en-US" sz="4800" b="1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843976" y="940913"/>
            <a:ext cx="8002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solidFill>
                  <a:srgbClr val="FFC000"/>
                </a:solidFill>
              </a:rPr>
              <a:t>🍹</a:t>
            </a:r>
          </a:p>
        </p:txBody>
      </p:sp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58240" y="252599"/>
            <a:ext cx="9875520" cy="1356360"/>
          </a:xfrm>
        </p:spPr>
        <p:txBody>
          <a:bodyPr/>
          <a:lstStyle/>
          <a:p>
            <a:pPr algn="ctr"/>
            <a:r>
              <a:rPr lang="en-US" b="1" i="1" dirty="0" smtClean="0">
                <a:latin typeface="Rockwell" panose="02060603020205020403" pitchFamily="18" charset="0"/>
              </a:rPr>
              <a:t>OBJECTIVE</a:t>
            </a:r>
            <a:endParaRPr lang="en-US" b="1" i="1" dirty="0">
              <a:latin typeface="Rockwell" panose="02060603020205020403" pitchFamily="18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973405" y="2076764"/>
            <a:ext cx="11765821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To create an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easy-to-use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website where customers can explore and order a variety of juices.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To provide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detailed information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about store locations, franchising opportunities, and catering services. </a:t>
            </a:r>
          </a:p>
        </p:txBody>
      </p:sp>
    </p:spTree>
    <p:extLst>
      <p:ext uri="{BB962C8B-B14F-4D97-AF65-F5344CB8AC3E}">
        <p14:creationId xmlns:p14="http://schemas.microsoft.com/office/powerpoint/2010/main" val="152407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/>
          <a:lstStyle/>
          <a:p>
            <a:pPr algn="ctr"/>
            <a:r>
              <a:rPr lang="en-US" b="1" i="1" dirty="0" smtClean="0">
                <a:latin typeface="Rockwell" panose="02060603020205020403" pitchFamily="18" charset="0"/>
              </a:rPr>
              <a:t>FEATURES</a:t>
            </a:r>
            <a:endParaRPr lang="en-US" b="1" i="1" dirty="0">
              <a:latin typeface="Rockwell" panose="02060603020205020403" pitchFamily="18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440762" y="1612805"/>
            <a:ext cx="9841528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Attractive Home Page with a Carousel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Showcasing top-selling juices and promotions.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Product Page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Displaying different juice flavors with descriptions and prices.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Franchising Page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Providing details on how to open a Shrek Juice franchise.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Store Locator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Helping customers find the nearest juice outlet.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Catering Services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Information on bulk orders for events.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Contact &amp; Feedback Forms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Allowing customers to get in touch easily. </a:t>
            </a:r>
          </a:p>
        </p:txBody>
      </p:sp>
    </p:spTree>
    <p:extLst>
      <p:ext uri="{BB962C8B-B14F-4D97-AF65-F5344CB8AC3E}">
        <p14:creationId xmlns:p14="http://schemas.microsoft.com/office/powerpoint/2010/main" val="394240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/>
          <a:lstStyle/>
          <a:p>
            <a:pPr algn="ctr"/>
            <a:r>
              <a:rPr lang="en-US" b="1" i="1" dirty="0" smtClean="0">
                <a:latin typeface="Rockwell" panose="02060603020205020403" pitchFamily="18" charset="0"/>
              </a:rPr>
              <a:t>Technology</a:t>
            </a:r>
            <a:r>
              <a:rPr lang="en-US" dirty="0" smtClean="0">
                <a:latin typeface="Rockwell" panose="02060603020205020403" pitchFamily="18" charset="0"/>
              </a:rPr>
              <a:t> </a:t>
            </a:r>
            <a:r>
              <a:rPr lang="en-US" b="1" i="1" dirty="0">
                <a:latin typeface="Rockwell" panose="02060603020205020403" pitchFamily="18" charset="0"/>
              </a:rPr>
              <a:t>S</a:t>
            </a:r>
            <a:r>
              <a:rPr lang="en-US" b="1" i="1" dirty="0" smtClean="0">
                <a:latin typeface="Rockwell" panose="02060603020205020403" pitchFamily="18" charset="0"/>
              </a:rPr>
              <a:t>tack</a:t>
            </a:r>
            <a:endParaRPr lang="en-US" b="1" i="1" dirty="0">
              <a:latin typeface="Rockwell" panose="020606030202050204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48953" y="2098976"/>
            <a:ext cx="63205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Frontend:</a:t>
            </a:r>
            <a:r>
              <a:rPr lang="en-US" sz="2400" dirty="0"/>
              <a:t> HTML, CSS, JavaScript, Bootstrap</a:t>
            </a:r>
          </a:p>
        </p:txBody>
      </p:sp>
      <p:sp>
        <p:nvSpPr>
          <p:cNvPr id="9" name="Rectangle 8"/>
          <p:cNvSpPr/>
          <p:nvPr/>
        </p:nvSpPr>
        <p:spPr>
          <a:xfrm>
            <a:off x="2648953" y="3058390"/>
            <a:ext cx="57094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Design</a:t>
            </a:r>
            <a:r>
              <a:rPr lang="en-US" sz="3200" b="1" dirty="0"/>
              <a:t> </a:t>
            </a:r>
            <a:r>
              <a:rPr lang="en-US" sz="2400" b="1" dirty="0" smtClean="0"/>
              <a:t>Tools:</a:t>
            </a:r>
            <a:r>
              <a:rPr lang="en-US" sz="2400" dirty="0"/>
              <a:t> </a:t>
            </a:r>
            <a:r>
              <a:rPr lang="en-US" sz="2400" dirty="0" smtClean="0"/>
              <a:t>Canva (for logo)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225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096" y="244867"/>
            <a:ext cx="9875520" cy="1356360"/>
          </a:xfrm>
        </p:spPr>
        <p:txBody>
          <a:bodyPr/>
          <a:lstStyle/>
          <a:p>
            <a:pPr algn="ctr"/>
            <a:r>
              <a:rPr lang="en-US" b="1" i="1" dirty="0" smtClean="0">
                <a:latin typeface="Rockwell" panose="02060603020205020403" pitchFamily="18" charset="0"/>
              </a:rPr>
              <a:t>Design Process</a:t>
            </a:r>
            <a:endParaRPr lang="en-US" b="1" i="1" dirty="0">
              <a:latin typeface="Rockwell" panose="02060603020205020403" pitchFamily="18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434298" y="2222814"/>
            <a:ext cx="9070368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Brainstorming &amp; Wire framing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Initial layout planning.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UI/UX Design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Selecting colors, fonts, and imagery aligned with the Shrek theme.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Development &amp; Testing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Implementing the design and ensuring functionality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4043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51462"/>
            <a:ext cx="9875520" cy="1356360"/>
          </a:xfrm>
        </p:spPr>
        <p:txBody>
          <a:bodyPr/>
          <a:lstStyle/>
          <a:p>
            <a:pPr algn="ctr"/>
            <a:r>
              <a:rPr lang="en-US" b="1" i="1" dirty="0" smtClean="0">
                <a:latin typeface="Rockwell" panose="02060603020205020403" pitchFamily="18" charset="0"/>
              </a:rPr>
              <a:t>Challenges &amp; Solution</a:t>
            </a:r>
            <a:endParaRPr lang="en-US" b="1" i="1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31F44B22-324B-4DE8-B32C-85312184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3868065"/>
              </p:ext>
            </p:extLst>
          </p:nvPr>
        </p:nvGraphicFramePr>
        <p:xfrm>
          <a:off x="1249250" y="1798971"/>
          <a:ext cx="9872664" cy="3363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2">
                  <a:extLst>
                    <a:ext uri="{9D8B030D-6E8A-4147-A177-3AD203B41FA5}">
                      <a16:colId xmlns:a16="http://schemas.microsoft.com/office/drawing/2014/main" xmlns="" val="743422230"/>
                    </a:ext>
                  </a:extLst>
                </a:gridCol>
                <a:gridCol w="4936332">
                  <a:extLst>
                    <a:ext uri="{9D8B030D-6E8A-4147-A177-3AD203B41FA5}">
                      <a16:colId xmlns:a16="http://schemas.microsoft.com/office/drawing/2014/main" xmlns="" val="777156215"/>
                    </a:ext>
                  </a:extLst>
                </a:gridCol>
              </a:tblGrid>
              <a:tr h="42921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Challenges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Solution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96822786"/>
                  </a:ext>
                </a:extLst>
              </a:tr>
              <a:tr h="2934657"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</a:p>
                    <a:p>
                      <a:endParaRPr lang="en-US" dirty="0" smtClean="0"/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Carausel functionality issues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Debugged</a:t>
                      </a:r>
                      <a:r>
                        <a:rPr lang="en-US" baseline="0" dirty="0" smtClean="0"/>
                        <a:t> JavaScript errors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4473932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249251" y="2338484"/>
            <a:ext cx="478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Making the website visually appealing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34526" y="2397962"/>
            <a:ext cx="4835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Used </a:t>
            </a:r>
            <a:r>
              <a:rPr lang="en-US" dirty="0"/>
              <a:t>a fun and vibrant design inspired by Shrek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048295"/>
              </p:ext>
            </p:extLst>
          </p:nvPr>
        </p:nvGraphicFramePr>
        <p:xfrm>
          <a:off x="1249251" y="3138791"/>
          <a:ext cx="9872663" cy="365760"/>
        </p:xfrm>
        <a:graphic>
          <a:graphicData uri="http://schemas.openxmlformats.org/drawingml/2006/table">
            <a:tbl>
              <a:tblPr/>
              <a:tblGrid>
                <a:gridCol w="9872663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Ensuring fast loading </a:t>
                      </a:r>
                      <a:r>
                        <a:rPr lang="en-US" dirty="0" smtClean="0"/>
                        <a:t>times                                                    Optimized images and code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073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070" y="257746"/>
            <a:ext cx="9875520" cy="1356360"/>
          </a:xfrm>
        </p:spPr>
        <p:txBody>
          <a:bodyPr/>
          <a:lstStyle/>
          <a:p>
            <a:pPr algn="ctr"/>
            <a:r>
              <a:rPr lang="en-US" b="1" i="1" dirty="0" smtClean="0">
                <a:latin typeface="Rockwell" panose="02060603020205020403" pitchFamily="18" charset="0"/>
              </a:rPr>
              <a:t>Conclusion &amp; Acknowledgment </a:t>
            </a:r>
            <a:endParaRPr lang="en-US" b="1" i="1" dirty="0">
              <a:latin typeface="Rockwell" panose="020606030202050204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82987" y="2461491"/>
            <a:ext cx="726368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Shrek Juice’s website successfully delivers a fun, engaging, and user-friendly experience for juice </a:t>
            </a:r>
            <a:r>
              <a:rPr lang="en-US" sz="2000" dirty="0" smtClean="0"/>
              <a:t>lovers.</a:t>
            </a:r>
          </a:p>
          <a:p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Special thanks to </a:t>
            </a:r>
            <a:r>
              <a:rPr lang="en-US" sz="2000" b="1" dirty="0" smtClean="0"/>
              <a:t>Miss Farwah</a:t>
            </a:r>
            <a:r>
              <a:rPr lang="en-US" sz="2000" dirty="0" smtClean="0"/>
              <a:t> </a:t>
            </a:r>
            <a:r>
              <a:rPr lang="en-US" sz="2000" dirty="0"/>
              <a:t>for </a:t>
            </a:r>
            <a:r>
              <a:rPr lang="en-US" sz="2000" dirty="0" smtClean="0"/>
              <a:t>our </a:t>
            </a:r>
            <a:r>
              <a:rPr lang="en-US" sz="2000" dirty="0"/>
              <a:t>support.</a:t>
            </a:r>
          </a:p>
        </p:txBody>
      </p:sp>
    </p:spTree>
    <p:extLst>
      <p:ext uri="{BB962C8B-B14F-4D97-AF65-F5344CB8AC3E}">
        <p14:creationId xmlns:p14="http://schemas.microsoft.com/office/powerpoint/2010/main" val="67158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766" y="244867"/>
            <a:ext cx="9875520" cy="1356360"/>
          </a:xfrm>
        </p:spPr>
        <p:txBody>
          <a:bodyPr/>
          <a:lstStyle/>
          <a:p>
            <a:pPr algn="ctr"/>
            <a:r>
              <a:rPr lang="en-US" b="1" i="1" dirty="0" smtClean="0">
                <a:latin typeface="Rockwell" panose="02060603020205020403" pitchFamily="18" charset="0"/>
              </a:rPr>
              <a:t>Team Contributions</a:t>
            </a:r>
            <a:endParaRPr lang="en-US" b="1" i="1" dirty="0">
              <a:latin typeface="Rockwell" panose="02060603020205020403" pitchFamily="18" charset="0"/>
            </a:endParaRPr>
          </a:p>
        </p:txBody>
      </p:sp>
      <p:pic>
        <p:nvPicPr>
          <p:cNvPr id="5" name="Graphic 4" descr="Pencil">
            <a:extLst>
              <a:ext uri="{FF2B5EF4-FFF2-40B4-BE49-F238E27FC236}">
                <a16:creationId xmlns:a16="http://schemas.microsoft.com/office/drawing/2014/main" xmlns="" id="{0A74E1BB-B1CA-413B-8313-F68AA049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643986" y="511692"/>
            <a:ext cx="767542" cy="76754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96766" y="1862393"/>
            <a:ext cx="650812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u="sng" dirty="0" smtClean="0">
                <a:latin typeface="Rockwell" panose="02060603020205020403" pitchFamily="18" charset="0"/>
              </a:rPr>
              <a:t>Syeda Zehra </a:t>
            </a:r>
            <a:r>
              <a:rPr lang="en-US" sz="2400" b="1" dirty="0">
                <a:latin typeface="Rockwell" panose="02060603020205020403" pitchFamily="18" charset="0"/>
              </a:rPr>
              <a:t>(Team Leader)</a:t>
            </a:r>
            <a:r>
              <a:rPr lang="en-US" sz="2000" dirty="0">
                <a:latin typeface="Rockwell" panose="02060603020205020403" pitchFamily="18" charset="0"/>
              </a:rPr>
              <a:t> </a:t>
            </a:r>
            <a:r>
              <a:rPr lang="en-US" sz="2400" dirty="0" smtClean="0"/>
              <a:t>🏆</a:t>
            </a:r>
          </a:p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7192766" y="1862393"/>
            <a:ext cx="468790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 </a:t>
            </a:r>
            <a:r>
              <a:rPr lang="en-US" sz="2400" b="1" i="1" u="sng" dirty="0" smtClean="0">
                <a:latin typeface="Rockwell" panose="02060603020205020403" pitchFamily="18" charset="0"/>
              </a:rPr>
              <a:t>Syeda  Anusha Zehra </a:t>
            </a:r>
            <a:r>
              <a:rPr lang="en-US" sz="2400" dirty="0" smtClean="0"/>
              <a:t>🎨</a:t>
            </a:r>
          </a:p>
          <a:p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096766" y="478381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i="1" u="sng" dirty="0" smtClean="0">
                <a:latin typeface="Rockwell" panose="02060603020205020403" pitchFamily="18" charset="0"/>
              </a:rPr>
              <a:t>Eisha Shehzad </a:t>
            </a:r>
            <a:r>
              <a:rPr lang="en-US" sz="2400" b="1" i="1" u="sng" dirty="0" smtClean="0">
                <a:latin typeface="Rockwell" panose="02060603020205020403" pitchFamily="18" charset="0"/>
              </a:rPr>
              <a:t>🍹</a:t>
            </a:r>
          </a:p>
          <a:p>
            <a:endParaRPr lang="en-US" sz="2400" b="1" i="1" u="sng" dirty="0" smtClean="0">
              <a:latin typeface="Rockwell" panose="02060603020205020403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35211" y="4804246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i="1" u="sng" dirty="0" smtClean="0">
                <a:latin typeface="Rockwell" panose="02060603020205020403" pitchFamily="18" charset="0"/>
              </a:rPr>
              <a:t>Dua Ahmed 📝</a:t>
            </a:r>
          </a:p>
          <a:p>
            <a:endParaRPr lang="en-US" sz="2000" b="1" i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Developed the </a:t>
            </a:r>
            <a:r>
              <a:rPr lang="en-US" sz="2000" b="1" dirty="0"/>
              <a:t>Franchising Page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Created the </a:t>
            </a:r>
            <a:r>
              <a:rPr lang="en-US" sz="2000" b="1" dirty="0"/>
              <a:t>Website’s Word Document</a:t>
            </a:r>
            <a:endParaRPr lang="en-US" sz="2000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096766" y="2522097"/>
            <a:ext cx="4003853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Designed the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Home Page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Created the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About Us Page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Developed the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Contact Us Page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Designed the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Feedback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Page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7235211" y="2269852"/>
            <a:ext cx="4645464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Designed the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Catering Page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Created the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Store Location Page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Designed the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Logo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Prepared the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Website Presentation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96766" y="5496743"/>
            <a:ext cx="34211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Designed </a:t>
            </a:r>
            <a:r>
              <a:rPr lang="en-US" sz="2000" dirty="0"/>
              <a:t>the </a:t>
            </a:r>
            <a:r>
              <a:rPr lang="en-US" sz="2000" b="1" dirty="0"/>
              <a:t>Product Page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18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885775_Student does teacher does_v2.potx" id="{618315E5-C348-40CF-AD40-05C2F7C13378}" vid="{0C991BBE-F1C3-4926-9687-DBEAAE8C92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D6CA70E-ED75-4FF0-A862-8EF12B7377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does, teacher does</Template>
  <TotalTime>0</TotalTime>
  <Words>376</Words>
  <Application>Microsoft Office PowerPoint</Application>
  <PresentationFormat>Widescreen</PresentationFormat>
  <Paragraphs>74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Bell MT</vt:lpstr>
      <vt:lpstr>Calibri</vt:lpstr>
      <vt:lpstr>Corbel</vt:lpstr>
      <vt:lpstr>Rockwell</vt:lpstr>
      <vt:lpstr>Tahoma</vt:lpstr>
      <vt:lpstr>Times New Roman</vt:lpstr>
      <vt:lpstr>Basis</vt:lpstr>
      <vt:lpstr>Shrek juice</vt:lpstr>
      <vt:lpstr>OBJECTIVE</vt:lpstr>
      <vt:lpstr>FEATURES</vt:lpstr>
      <vt:lpstr>Technology Stack</vt:lpstr>
      <vt:lpstr>Design Process</vt:lpstr>
      <vt:lpstr>Challenges &amp; Solution</vt:lpstr>
      <vt:lpstr>Conclusion &amp; Acknowledgment </vt:lpstr>
      <vt:lpstr>Team Contributions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2025-03-18T12:26:06Z</dcterms:created>
  <dcterms:modified xsi:type="dcterms:W3CDTF">2025-03-19T18:27:22Z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