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68" r:id="rId5"/>
    <p:sldId id="310" r:id="rId6"/>
    <p:sldId id="327" r:id="rId7"/>
    <p:sldId id="329" r:id="rId8"/>
    <p:sldId id="331" r:id="rId9"/>
    <p:sldId id="321" r:id="rId10"/>
    <p:sldId id="338" r:id="rId11"/>
    <p:sldId id="332" r:id="rId12"/>
    <p:sldId id="333" r:id="rId13"/>
    <p:sldId id="322" r:id="rId14"/>
    <p:sldId id="326" r:id="rId15"/>
    <p:sldId id="335" r:id="rId16"/>
    <p:sldId id="334" r:id="rId17"/>
    <p:sldId id="323" r:id="rId18"/>
    <p:sldId id="324" r:id="rId19"/>
    <p:sldId id="337" r:id="rId20"/>
    <p:sldId id="336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E64BD-A62A-44B5-8720-5C76A4314D3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9FC59-288C-4EF1-9B75-A778FFC97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4E63-2EC9-413B-968F-E010D98718B3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A92-8057-4C09-9448-33CE75A3BAFB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50C4-A80D-44F2-B4A9-9371D5B30EAA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739B-A627-46C9-A270-101AAF2132FC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A2B0-F94D-41FA-89F0-DF28381764F8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8D84-8E85-4EB4-9EBD-E486B2939639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D17-1EC3-422C-84F2-F4BE1A4A4E4E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D337D4CE-ED4E-4AC9-9B7E-BB173C8A0D86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20B6C4-F52D-45AB-9A35-B86541F5FC7F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3468EDB-4B1F-45BC-8E77-6E6FBB4F3D13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463989"/>
            <a:ext cx="6564671" cy="3395839"/>
          </a:xfrm>
        </p:spPr>
        <p:txBody>
          <a:bodyPr>
            <a:normAutofit/>
          </a:bodyPr>
          <a:lstStyle/>
          <a:p>
            <a:r>
              <a:rPr lang="en-US" dirty="0"/>
              <a:t>Content Management System (03)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4191157"/>
            <a:ext cx="6335460" cy="2201416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INSTRUCTOR: Sir Farooq Iqbal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Team members: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1- SYEDA ANSHRAH GILLANI</a:t>
            </a:r>
          </a:p>
          <a:p>
            <a:r>
              <a:rPr lang="en-US" dirty="0">
                <a:solidFill>
                  <a:schemeClr val="accent1"/>
                </a:solidFill>
              </a:rPr>
              <a:t>2-Umema Mujeeb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3-Maheen ALI</a:t>
            </a:r>
          </a:p>
          <a:p>
            <a:r>
              <a:rPr lang="en-US" dirty="0">
                <a:solidFill>
                  <a:schemeClr val="accent1"/>
                </a:solidFill>
              </a:rPr>
              <a:t>4-AREEJ ASIF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7A23F5-C5E0-7109-3C86-E524F334B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9" t="18313" r="31206" b="6020"/>
          <a:stretch/>
        </p:blipFill>
        <p:spPr>
          <a:xfrm>
            <a:off x="7124465" y="463989"/>
            <a:ext cx="5067535" cy="596583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366C608-CAC1-CAAC-604D-30F083A3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9EBE12-556C-9FE4-54A3-DE5FB8C7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3- </a:t>
            </a:r>
            <a:r>
              <a:rPr lang="en-US" dirty="0">
                <a:solidFill>
                  <a:schemeClr val="accent1"/>
                </a:solidFill>
              </a:rPr>
              <a:t>Workflow &amp; Approval Subsystem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150B6-8DEB-2453-5DDE-8BC156BCB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7"/>
          <a:stretch/>
        </p:blipFill>
        <p:spPr bwMode="auto">
          <a:xfrm>
            <a:off x="4543514" y="1954369"/>
            <a:ext cx="3104969" cy="4405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604F107-59CA-4329-4E81-9F77F7B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91D51C2-7A24-95C4-0B09-F03AC5D9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2616199" y="16868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Workflow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C0DAAD8-189D-367C-9459-E61B9D3D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B66167-DB78-24A5-79DD-31D32AB4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D8368C-70D9-4EA0-7A50-890E434F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99" y="1026242"/>
            <a:ext cx="7326479" cy="5355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DC4A65-D08E-46BE-8849-BCE5D0F42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829128" y="1015356"/>
            <a:ext cx="1787071" cy="3879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8396D5-B466-76DA-9A17-56592A382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9753599" y="1015356"/>
            <a:ext cx="1787071" cy="38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2046517" y="292266"/>
            <a:ext cx="7910285" cy="62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ApprovalProcess</a:t>
            </a:r>
            <a:r>
              <a:rPr lang="en-US" dirty="0">
                <a:solidFill>
                  <a:schemeClr val="accent1"/>
                </a:solidFill>
              </a:rPr>
              <a:t>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117067-077C-BF7F-8E43-0E7EFA69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FD23B6-7845-31A9-9BB1-390F6AE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1028E-1571-EEEE-F426-647883D07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34" r="10316" b="26579"/>
          <a:stretch/>
        </p:blipFill>
        <p:spPr>
          <a:xfrm>
            <a:off x="899884" y="1000593"/>
            <a:ext cx="1787071" cy="3879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3DB44A-5E91-3221-BF38-A856C938B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2533"/>
          <a:stretch/>
        </p:blipFill>
        <p:spPr bwMode="auto">
          <a:xfrm>
            <a:off x="2046517" y="1290319"/>
            <a:ext cx="8205358" cy="5045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FB9B63-3197-8B86-4B20-3A7E438C2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34" r="10316" b="26579"/>
          <a:stretch/>
        </p:blipFill>
        <p:spPr>
          <a:xfrm>
            <a:off x="10251875" y="835939"/>
            <a:ext cx="1787071" cy="38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5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B92DE2-6945-3769-3B39-6ABC3885F4B3}"/>
              </a:ext>
            </a:extLst>
          </p:cNvPr>
          <p:cNvSpPr txBox="1">
            <a:spLocks/>
          </p:cNvSpPr>
          <p:nvPr/>
        </p:nvSpPr>
        <p:spPr>
          <a:xfrm>
            <a:off x="2616199" y="215089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Reviewer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6D858C-1A58-8F99-CB12-E04C3F21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B25F99-DA3B-9BDD-AB5B-98DC38A7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ED3AD-085E-705D-FF29-B0220BCD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58" y="1184111"/>
            <a:ext cx="8242089" cy="5169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67FEC-B699-ED94-26AB-79AD7FAA1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670892" y="1416340"/>
            <a:ext cx="1465066" cy="3180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7472DA-2E5B-5A25-7220-7233EF8A6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10378047" y="830169"/>
            <a:ext cx="1787071" cy="38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4- </a:t>
            </a:r>
            <a:r>
              <a:rPr lang="en-US" dirty="0">
                <a:solidFill>
                  <a:schemeClr val="accent1"/>
                </a:solidFill>
              </a:rPr>
              <a:t>Publishing Subsystem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2CF2B-73DA-C136-4CB0-D14E91D26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3" b="58136"/>
          <a:stretch/>
        </p:blipFill>
        <p:spPr bwMode="auto">
          <a:xfrm>
            <a:off x="3706290" y="2023184"/>
            <a:ext cx="4779417" cy="4017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DA20AC-07E2-628F-D1F6-4A041858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1FCC05-ED29-BBD8-23BE-2B34C18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1735EC-1956-6C1E-5D9E-2C7652849FA1}"/>
              </a:ext>
            </a:extLst>
          </p:cNvPr>
          <p:cNvSpPr txBox="1">
            <a:spLocks/>
          </p:cNvSpPr>
          <p:nvPr/>
        </p:nvSpPr>
        <p:spPr>
          <a:xfrm>
            <a:off x="2046514" y="46037"/>
            <a:ext cx="9173028" cy="725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Publish Manager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BE750EA-A0E9-63FD-9382-E720798C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25518B-10D6-624F-6E18-7162CD45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3082A0-7213-96C3-96FD-1BED0DC69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" r="4568" b="-1119"/>
          <a:stretch/>
        </p:blipFill>
        <p:spPr bwMode="auto">
          <a:xfrm>
            <a:off x="3139349" y="829808"/>
            <a:ext cx="6323965" cy="561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99D3E-F1F5-0CAD-045F-41474B468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1097279" y="1404528"/>
            <a:ext cx="2057794" cy="4467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7A3A27-CF4C-447C-D651-3196E2354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9463314" y="1053483"/>
            <a:ext cx="1756228" cy="38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1735EC-1956-6C1E-5D9E-2C7652849FA1}"/>
              </a:ext>
            </a:extLst>
          </p:cNvPr>
          <p:cNvSpPr txBox="1">
            <a:spLocks/>
          </p:cNvSpPr>
          <p:nvPr/>
        </p:nvSpPr>
        <p:spPr>
          <a:xfrm>
            <a:off x="2616199" y="111102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Content Visibility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F06A77-5F43-5141-301C-9D77736C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5CBAB4-72FE-F428-5A34-502E83A0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9415B-91C9-A95A-5EA4-5EC749DB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01" y="853968"/>
            <a:ext cx="7696395" cy="5465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173FA-B8BA-778B-B8D5-20308DC91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328022" y="1056186"/>
            <a:ext cx="2057794" cy="44675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217B12-636E-3446-4226-50E567291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9944196" y="538948"/>
            <a:ext cx="2057794" cy="44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1735EC-1956-6C1E-5D9E-2C7652849FA1}"/>
              </a:ext>
            </a:extLst>
          </p:cNvPr>
          <p:cNvSpPr txBox="1">
            <a:spLocks/>
          </p:cNvSpPr>
          <p:nvPr/>
        </p:nvSpPr>
        <p:spPr>
          <a:xfrm>
            <a:off x="2616199" y="103621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Scheduler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E4DB80-6318-6AEC-6496-847B9046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4D84F6-53D7-E5FC-8198-AEA76A3A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D3C97F-511D-1CAE-812C-61CA6E1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42" y="890000"/>
            <a:ext cx="6295571" cy="5385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FBDEC-2924-9320-7563-B5FBF7E67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703548" y="1070700"/>
            <a:ext cx="2057794" cy="44675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A630E1-A777-1E5F-0005-49FA94FB3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9056913" y="1070700"/>
            <a:ext cx="2177144" cy="44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EA29-0FA4-5624-3888-8C61073E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66" y="402718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	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1B3364-BA57-770C-3C91-F6288F28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E2D49-4EFE-0285-8B6B-221A7D5F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1- </a:t>
            </a:r>
            <a:r>
              <a:rPr lang="en-US" dirty="0">
                <a:solidFill>
                  <a:schemeClr val="accent1"/>
                </a:solidFill>
              </a:rPr>
              <a:t>User Management Subsystem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A8E2E6C-CAD9-7956-3B9D-786913FE7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35597" r="62500"/>
          <a:stretch/>
        </p:blipFill>
        <p:spPr bwMode="auto">
          <a:xfrm>
            <a:off x="2640149" y="2137230"/>
            <a:ext cx="5529943" cy="3489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127EEDA-79A7-5754-9532-E2A9FCE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AD12E3F-07DD-ADC1-0788-CE22DB3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05ACC33-35B5-BA80-7D97-1F89AD9B4037}"/>
              </a:ext>
            </a:extLst>
          </p:cNvPr>
          <p:cNvSpPr txBox="1">
            <a:spLocks/>
          </p:cNvSpPr>
          <p:nvPr/>
        </p:nvSpPr>
        <p:spPr>
          <a:xfrm>
            <a:off x="2616199" y="281943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User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23EA5-39C3-0103-530D-9C0EC534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26BBF5-8AE1-6A63-5772-1F6F7D8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2CF3D-4A3A-83D8-C06B-D3DF93B6A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" t="8925" r="19962" b="40693"/>
          <a:stretch/>
        </p:blipFill>
        <p:spPr bwMode="auto">
          <a:xfrm>
            <a:off x="478971" y="1469877"/>
            <a:ext cx="5769197" cy="3472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F25E1-59DF-C07D-14AD-FC6475A0C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" t="1451" r="16876" b="2889"/>
          <a:stretch/>
        </p:blipFill>
        <p:spPr bwMode="auto">
          <a:xfrm>
            <a:off x="6132520" y="999164"/>
            <a:ext cx="5469247" cy="5345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2D517E-E998-3E4A-AD52-F4AB67F77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1" t="85619" r="21287" b="191"/>
          <a:stretch/>
        </p:blipFill>
        <p:spPr bwMode="auto">
          <a:xfrm>
            <a:off x="152168" y="5146387"/>
            <a:ext cx="5980352" cy="1096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791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F62353-89FC-110D-9B4C-AF825B4A45F5}"/>
              </a:ext>
            </a:extLst>
          </p:cNvPr>
          <p:cNvSpPr txBox="1">
            <a:spLocks/>
          </p:cNvSpPr>
          <p:nvPr/>
        </p:nvSpPr>
        <p:spPr>
          <a:xfrm>
            <a:off x="1872343" y="609600"/>
            <a:ext cx="8519886" cy="5225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Administrator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E9F621-E514-EE58-AC1B-9A588345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A518ADD-0381-B937-401A-7B48CF72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463621-4856-1195-3526-346FAEB7F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57" b="46028"/>
          <a:stretch/>
        </p:blipFill>
        <p:spPr bwMode="auto">
          <a:xfrm>
            <a:off x="369661" y="1330551"/>
            <a:ext cx="5264710" cy="2385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F7A2B9-7ECE-EE5B-3CAC-6B6CE661E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2" t="40910" r="562"/>
          <a:stretch/>
        </p:blipFill>
        <p:spPr>
          <a:xfrm>
            <a:off x="5639796" y="1330551"/>
            <a:ext cx="5884547" cy="3413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4CDA8-7868-C58B-96B7-05E916390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64" b="59313"/>
          <a:stretch/>
        </p:blipFill>
        <p:spPr>
          <a:xfrm>
            <a:off x="171754" y="3790724"/>
            <a:ext cx="5466141" cy="2532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C06D0-4B5A-2108-09CF-5A2E20C6A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068" r="11422" b="25003"/>
          <a:stretch/>
        </p:blipFill>
        <p:spPr>
          <a:xfrm>
            <a:off x="5467906" y="4743718"/>
            <a:ext cx="6228326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1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64535-B1A9-C9EA-5E30-C56A8A37C041}"/>
              </a:ext>
            </a:extLst>
          </p:cNvPr>
          <p:cNvSpPr txBox="1">
            <a:spLocks/>
          </p:cNvSpPr>
          <p:nvPr/>
        </p:nvSpPr>
        <p:spPr>
          <a:xfrm>
            <a:off x="1698171" y="624114"/>
            <a:ext cx="9071429" cy="67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AuthenticationManager</a:t>
            </a:r>
            <a:r>
              <a:rPr lang="en-US" dirty="0">
                <a:solidFill>
                  <a:schemeClr val="accent1"/>
                </a:solidFill>
              </a:rPr>
              <a:t>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FBD38-0629-B979-3CE4-77E5DE0B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21A815-64D4-13B8-A022-8F9FD8A8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5B2ECB-C1D5-C800-6D0C-7A33257D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1" b="57863"/>
          <a:stretch/>
        </p:blipFill>
        <p:spPr bwMode="auto">
          <a:xfrm>
            <a:off x="-6759" y="1698953"/>
            <a:ext cx="6270622" cy="3271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5D6FB0-DCDD-C983-994F-45F78E10F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3774"/>
          <a:stretch/>
        </p:blipFill>
        <p:spPr>
          <a:xfrm>
            <a:off x="6263863" y="1553464"/>
            <a:ext cx="5882732" cy="37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8E2E29-4CBB-475F-D29B-48F5C0743BD1}"/>
              </a:ext>
            </a:extLst>
          </p:cNvPr>
          <p:cNvSpPr txBox="1">
            <a:spLocks/>
          </p:cNvSpPr>
          <p:nvPr/>
        </p:nvSpPr>
        <p:spPr>
          <a:xfrm>
            <a:off x="1066799" y="933874"/>
            <a:ext cx="10058400" cy="748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2- </a:t>
            </a:r>
            <a:r>
              <a:rPr lang="en-US" dirty="0">
                <a:solidFill>
                  <a:schemeClr val="accent1"/>
                </a:solidFill>
              </a:rPr>
              <a:t>Content Creation &amp; Editing Subsystem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18DBF-8941-8EA6-BF57-3C3ED84DF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71" r="5325"/>
          <a:stretch/>
        </p:blipFill>
        <p:spPr bwMode="auto">
          <a:xfrm>
            <a:off x="4387486" y="2271395"/>
            <a:ext cx="4055719" cy="33456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7A9C830-48EA-A934-B227-8CEB4A7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0EEE2BC-D9C1-3C2E-8622-B20A3C5B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0412AC-F548-37E5-394B-581DEBFC29E6}"/>
              </a:ext>
            </a:extLst>
          </p:cNvPr>
          <p:cNvSpPr txBox="1">
            <a:spLocks/>
          </p:cNvSpPr>
          <p:nvPr/>
        </p:nvSpPr>
        <p:spPr>
          <a:xfrm>
            <a:off x="2616198" y="328772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Content Class –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0ED9E-A0F2-44DA-8585-E18BA2B4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0" y="1746125"/>
            <a:ext cx="2543666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74563-B69B-FF7D-11E5-179C4277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662" y="1533071"/>
            <a:ext cx="2324338" cy="62873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83056A8-4B32-E9C3-D616-F84CCAD4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FED863-E1AD-D454-A46A-4457F03D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3A55D-D067-5662-3BF6-0640E361D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2" b="24906"/>
          <a:stretch/>
        </p:blipFill>
        <p:spPr>
          <a:xfrm>
            <a:off x="0" y="1293177"/>
            <a:ext cx="6602085" cy="4831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C4EC93-CBFD-02F6-DDFF-5DC23D024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64" b="66707"/>
          <a:stretch/>
        </p:blipFill>
        <p:spPr bwMode="auto">
          <a:xfrm>
            <a:off x="6095999" y="1286622"/>
            <a:ext cx="6071526" cy="2422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03529A-E138-1A48-BB34-1A155A2E4D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0" t="35576" r="18113" b="38887"/>
          <a:stretch/>
        </p:blipFill>
        <p:spPr bwMode="auto">
          <a:xfrm>
            <a:off x="6602085" y="3725659"/>
            <a:ext cx="5489025" cy="173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366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42D102-D02E-3A8D-807B-99D2D70F2F68}"/>
              </a:ext>
            </a:extLst>
          </p:cNvPr>
          <p:cNvSpPr txBox="1">
            <a:spLocks/>
          </p:cNvSpPr>
          <p:nvPr/>
        </p:nvSpPr>
        <p:spPr>
          <a:xfrm>
            <a:off x="2616199" y="259217"/>
            <a:ext cx="6959601" cy="615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Editor Class –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FD0419-396E-3CB8-4ACC-D3E03543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D21A4-FDE8-541E-C734-C98B8E0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773BC-455F-9FC4-FA9E-FCCB08E4B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16"/>
          <a:stretch/>
        </p:blipFill>
        <p:spPr>
          <a:xfrm>
            <a:off x="2616200" y="1091307"/>
            <a:ext cx="6959600" cy="5284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67D1F6-2315-D67C-247D-42369A33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34" r="10316" b="26579"/>
          <a:stretch/>
        </p:blipFill>
        <p:spPr>
          <a:xfrm>
            <a:off x="9575800" y="909878"/>
            <a:ext cx="1716314" cy="3879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ADA49-33E7-575B-C6CF-8698C9D08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34" r="10316" b="26579"/>
          <a:stretch/>
        </p:blipFill>
        <p:spPr>
          <a:xfrm>
            <a:off x="899885" y="1000593"/>
            <a:ext cx="1716314" cy="38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C6AC4-EA45-66AC-A456-99F094C4FDCC}"/>
              </a:ext>
            </a:extLst>
          </p:cNvPr>
          <p:cNvSpPr txBox="1">
            <a:spLocks/>
          </p:cNvSpPr>
          <p:nvPr/>
        </p:nvSpPr>
        <p:spPr>
          <a:xfrm>
            <a:off x="2396671" y="342901"/>
            <a:ext cx="7398657" cy="5978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VersionControl</a:t>
            </a:r>
            <a:r>
              <a:rPr lang="en-US" dirty="0">
                <a:solidFill>
                  <a:schemeClr val="accent1"/>
                </a:solidFill>
              </a:rPr>
              <a:t> Class –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C3EC535-36FE-558F-59A5-47CC5C32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CONSTRUCTION &amp; DESIGN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7267DF-3AB0-7729-2011-4DAC2E34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D25C-0A07-CE37-EF58-DAA90EBD5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71" b="822"/>
          <a:stretch/>
        </p:blipFill>
        <p:spPr bwMode="auto">
          <a:xfrm>
            <a:off x="2686956" y="1120334"/>
            <a:ext cx="7108372" cy="5238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F9187-2E56-63BD-93B3-469CE43D5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899884" y="1000593"/>
            <a:ext cx="1787071" cy="3879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99BAF5-E0A3-0779-CD7E-C6BC0839C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4" r="10316" b="26579"/>
          <a:stretch/>
        </p:blipFill>
        <p:spPr>
          <a:xfrm>
            <a:off x="9667273" y="1000593"/>
            <a:ext cx="1716314" cy="38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424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{85076B76-2139-4D83-9350-957062D34198}tf33845126_win32</Template>
  <TotalTime>197</TotalTime>
  <Words>185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Bookman Old Style</vt:lpstr>
      <vt:lpstr>Calibri</vt:lpstr>
      <vt:lpstr>Franklin Gothic Book</vt:lpstr>
      <vt:lpstr>1_RetrospectVTI</vt:lpstr>
      <vt:lpstr>Content Management System (03)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</dc:title>
  <dc:creator>Syeda Anshrah</dc:creator>
  <cp:lastModifiedBy>Syeda Anshrah</cp:lastModifiedBy>
  <cp:revision>98</cp:revision>
  <dcterms:created xsi:type="dcterms:W3CDTF">2023-11-18T12:13:45Z</dcterms:created>
  <dcterms:modified xsi:type="dcterms:W3CDTF">2024-01-19T12:39:48Z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