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4A336-3C45-4BEB-A779-FB9473CB1DEC}" v="167" dt="2023-11-24T22:46:41.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mer Khaja" userId="a2ad46e61afd7548" providerId="LiveId" clId="{DB84A336-3C45-4BEB-A779-FB9473CB1DEC}"/>
    <pc:docChg chg="undo custSel modSld">
      <pc:chgData name="Aamer Khaja" userId="a2ad46e61afd7548" providerId="LiveId" clId="{DB84A336-3C45-4BEB-A779-FB9473CB1DEC}" dt="2023-11-24T23:02:51.552" v="2167" actId="113"/>
      <pc:docMkLst>
        <pc:docMk/>
      </pc:docMkLst>
      <pc:sldChg chg="addSp delSp modSp mod setBg setFolMasterObjs addAnim delAnim">
        <pc:chgData name="Aamer Khaja" userId="a2ad46e61afd7548" providerId="LiveId" clId="{DB84A336-3C45-4BEB-A779-FB9473CB1DEC}" dt="2023-11-24T22:22:31.150" v="1622" actId="27636"/>
        <pc:sldMkLst>
          <pc:docMk/>
          <pc:sldMk cId="2868956097" sldId="256"/>
        </pc:sldMkLst>
        <pc:spChg chg="mod">
          <ac:chgData name="Aamer Khaja" userId="a2ad46e61afd7548" providerId="LiveId" clId="{DB84A336-3C45-4BEB-A779-FB9473CB1DEC}" dt="2023-11-24T22:19:17.953" v="1517" actId="14100"/>
          <ac:spMkLst>
            <pc:docMk/>
            <pc:sldMk cId="2868956097" sldId="256"/>
            <ac:spMk id="2" creationId="{223D7C9E-3F0E-409D-0877-7F091BA47020}"/>
          </ac:spMkLst>
        </pc:spChg>
        <pc:spChg chg="mod">
          <ac:chgData name="Aamer Khaja" userId="a2ad46e61afd7548" providerId="LiveId" clId="{DB84A336-3C45-4BEB-A779-FB9473CB1DEC}" dt="2023-11-24T22:22:31.150" v="1622" actId="27636"/>
          <ac:spMkLst>
            <pc:docMk/>
            <pc:sldMk cId="2868956097" sldId="256"/>
            <ac:spMk id="3" creationId="{D5293654-4A0E-8BC2-F574-8AE01B69D931}"/>
          </ac:spMkLst>
        </pc:spChg>
        <pc:spChg chg="add del">
          <ac:chgData name="Aamer Khaja" userId="a2ad46e61afd7548" providerId="LiveId" clId="{DB84A336-3C45-4BEB-A779-FB9473CB1DEC}" dt="2023-11-24T22:15:34.934" v="1459" actId="26606"/>
          <ac:spMkLst>
            <pc:docMk/>
            <pc:sldMk cId="2868956097" sldId="256"/>
            <ac:spMk id="7" creationId="{19D32F93-50AC-4C46-A5DB-291C60DDB7BD}"/>
          </ac:spMkLst>
        </pc:spChg>
        <pc:spChg chg="add del mod">
          <ac:chgData name="Aamer Khaja" userId="a2ad46e61afd7548" providerId="LiveId" clId="{DB84A336-3C45-4BEB-A779-FB9473CB1DEC}" dt="2023-11-24T22:15:09.156" v="1454" actId="931"/>
          <ac:spMkLst>
            <pc:docMk/>
            <pc:sldMk cId="2868956097" sldId="256"/>
            <ac:spMk id="9" creationId="{15219DBF-78EA-225C-05F1-09174FEBFD8E}"/>
          </ac:spMkLst>
        </pc:spChg>
        <pc:spChg chg="add del">
          <ac:chgData name="Aamer Khaja" userId="a2ad46e61afd7548" providerId="LiveId" clId="{DB84A336-3C45-4BEB-A779-FB9473CB1DEC}" dt="2023-11-24T22:10:08.068" v="1412" actId="26606"/>
          <ac:spMkLst>
            <pc:docMk/>
            <pc:sldMk cId="2868956097" sldId="256"/>
            <ac:spMk id="10" creationId="{19D32F93-50AC-4C46-A5DB-291C60DDB7BD}"/>
          </ac:spMkLst>
        </pc:spChg>
        <pc:spChg chg="add del">
          <ac:chgData name="Aamer Khaja" userId="a2ad46e61afd7548" providerId="LiveId" clId="{DB84A336-3C45-4BEB-A779-FB9473CB1DEC}" dt="2023-11-24T22:12:41.302" v="1441" actId="26606"/>
          <ac:spMkLst>
            <pc:docMk/>
            <pc:sldMk cId="2868956097" sldId="256"/>
            <ac:spMk id="11" creationId="{99ED5833-B85B-4103-8A3B-CAB0308E6C15}"/>
          </ac:spMkLst>
        </pc:spChg>
        <pc:spChg chg="add del">
          <ac:chgData name="Aamer Khaja" userId="a2ad46e61afd7548" providerId="LiveId" clId="{DB84A336-3C45-4BEB-A779-FB9473CB1DEC}" dt="2023-11-24T22:10:08.068" v="1412" actId="26606"/>
          <ac:spMkLst>
            <pc:docMk/>
            <pc:sldMk cId="2868956097" sldId="256"/>
            <ac:spMk id="12" creationId="{827DC2C4-B485-428A-BF4A-472D2967F47F}"/>
          </ac:spMkLst>
        </pc:spChg>
        <pc:spChg chg="add del">
          <ac:chgData name="Aamer Khaja" userId="a2ad46e61afd7548" providerId="LiveId" clId="{DB84A336-3C45-4BEB-A779-FB9473CB1DEC}" dt="2023-11-24T22:15:34.934" v="1459" actId="26606"/>
          <ac:spMkLst>
            <pc:docMk/>
            <pc:sldMk cId="2868956097" sldId="256"/>
            <ac:spMk id="13" creationId="{827DC2C4-B485-428A-BF4A-472D2967F47F}"/>
          </ac:spMkLst>
        </pc:spChg>
        <pc:spChg chg="add del">
          <ac:chgData name="Aamer Khaja" userId="a2ad46e61afd7548" providerId="LiveId" clId="{DB84A336-3C45-4BEB-A779-FB9473CB1DEC}" dt="2023-11-24T22:10:08.068" v="1412" actId="26606"/>
          <ac:spMkLst>
            <pc:docMk/>
            <pc:sldMk cId="2868956097" sldId="256"/>
            <ac:spMk id="14" creationId="{EE04B5EB-F158-4507-90DD-BD23620C7CC9}"/>
          </ac:spMkLst>
        </pc:spChg>
        <pc:spChg chg="add del">
          <ac:chgData name="Aamer Khaja" userId="a2ad46e61afd7548" providerId="LiveId" clId="{DB84A336-3C45-4BEB-A779-FB9473CB1DEC}" dt="2023-11-24T22:15:34.934" v="1459" actId="26606"/>
          <ac:spMkLst>
            <pc:docMk/>
            <pc:sldMk cId="2868956097" sldId="256"/>
            <ac:spMk id="16" creationId="{EE04B5EB-F158-4507-90DD-BD23620C7CC9}"/>
          </ac:spMkLst>
        </pc:spChg>
        <pc:spChg chg="add del">
          <ac:chgData name="Aamer Khaja" userId="a2ad46e61afd7548" providerId="LiveId" clId="{DB84A336-3C45-4BEB-A779-FB9473CB1DEC}" dt="2023-11-24T22:18:01.996" v="1484" actId="26606"/>
          <ac:spMkLst>
            <pc:docMk/>
            <pc:sldMk cId="2868956097" sldId="256"/>
            <ac:spMk id="21" creationId="{DF05ACD0-FF4A-4F8F-B5C5-6A4EBD0D1B38}"/>
          </ac:spMkLst>
        </pc:spChg>
        <pc:spChg chg="add del">
          <ac:chgData name="Aamer Khaja" userId="a2ad46e61afd7548" providerId="LiveId" clId="{DB84A336-3C45-4BEB-A779-FB9473CB1DEC}" dt="2023-11-24T22:18:01.996" v="1484" actId="26606"/>
          <ac:spMkLst>
            <pc:docMk/>
            <pc:sldMk cId="2868956097" sldId="256"/>
            <ac:spMk id="23" creationId="{4C9AFA28-B5ED-4346-9AF7-68A157F16C7E}"/>
          </ac:spMkLst>
        </pc:spChg>
        <pc:spChg chg="add del">
          <ac:chgData name="Aamer Khaja" userId="a2ad46e61afd7548" providerId="LiveId" clId="{DB84A336-3C45-4BEB-A779-FB9473CB1DEC}" dt="2023-11-24T22:17:44.311" v="1479" actId="26606"/>
          <ac:spMkLst>
            <pc:docMk/>
            <pc:sldMk cId="2868956097" sldId="256"/>
            <ac:spMk id="28" creationId="{A8384FB5-9ADC-4DDC-881B-597D56F5B15D}"/>
          </ac:spMkLst>
        </pc:spChg>
        <pc:spChg chg="add del">
          <ac:chgData name="Aamer Khaja" userId="a2ad46e61afd7548" providerId="LiveId" clId="{DB84A336-3C45-4BEB-A779-FB9473CB1DEC}" dt="2023-11-24T22:17:44.311" v="1479" actId="26606"/>
          <ac:spMkLst>
            <pc:docMk/>
            <pc:sldMk cId="2868956097" sldId="256"/>
            <ac:spMk id="30" creationId="{1199E1B1-A8C0-4FE8-A5A8-1CB41D69F857}"/>
          </ac:spMkLst>
        </pc:spChg>
        <pc:spChg chg="add del">
          <ac:chgData name="Aamer Khaja" userId="a2ad46e61afd7548" providerId="LiveId" clId="{DB84A336-3C45-4BEB-A779-FB9473CB1DEC}" dt="2023-11-24T22:17:44.311" v="1479" actId="26606"/>
          <ac:spMkLst>
            <pc:docMk/>
            <pc:sldMk cId="2868956097" sldId="256"/>
            <ac:spMk id="32" creationId="{84A8DE83-DE75-4B41-9DB4-A7EC0B0DEC0B}"/>
          </ac:spMkLst>
        </pc:spChg>
        <pc:spChg chg="add del">
          <ac:chgData name="Aamer Khaja" userId="a2ad46e61afd7548" providerId="LiveId" clId="{DB84A336-3C45-4BEB-A779-FB9473CB1DEC}" dt="2023-11-24T22:17:44.311" v="1479" actId="26606"/>
          <ac:spMkLst>
            <pc:docMk/>
            <pc:sldMk cId="2868956097" sldId="256"/>
            <ac:spMk id="34" creationId="{A7009A0A-BEF5-4EAC-AF15-E4F9F002E239}"/>
          </ac:spMkLst>
        </pc:spChg>
        <pc:spChg chg="add del">
          <ac:chgData name="Aamer Khaja" userId="a2ad46e61afd7548" providerId="LiveId" clId="{DB84A336-3C45-4BEB-A779-FB9473CB1DEC}" dt="2023-11-24T22:17:54.399" v="1481" actId="26606"/>
          <ac:spMkLst>
            <pc:docMk/>
            <pc:sldMk cId="2868956097" sldId="256"/>
            <ac:spMk id="36" creationId="{A20AF199-99C2-4569-9CAF-24514AE5E82A}"/>
          </ac:spMkLst>
        </pc:spChg>
        <pc:spChg chg="add del">
          <ac:chgData name="Aamer Khaja" userId="a2ad46e61afd7548" providerId="LiveId" clId="{DB84A336-3C45-4BEB-A779-FB9473CB1DEC}" dt="2023-11-24T22:17:54.399" v="1481" actId="26606"/>
          <ac:spMkLst>
            <pc:docMk/>
            <pc:sldMk cId="2868956097" sldId="256"/>
            <ac:spMk id="37" creationId="{27427488-068E-4B55-AC8D-CD070B8CD46D}"/>
          </ac:spMkLst>
        </pc:spChg>
        <pc:spChg chg="add del">
          <ac:chgData name="Aamer Khaja" userId="a2ad46e61afd7548" providerId="LiveId" clId="{DB84A336-3C45-4BEB-A779-FB9473CB1DEC}" dt="2023-11-24T22:17:54.399" v="1481" actId="26606"/>
          <ac:spMkLst>
            <pc:docMk/>
            <pc:sldMk cId="2868956097" sldId="256"/>
            <ac:spMk id="40" creationId="{3FE49A6B-0100-4397-88F8-FE2410D089A8}"/>
          </ac:spMkLst>
        </pc:spChg>
        <pc:spChg chg="add del">
          <ac:chgData name="Aamer Khaja" userId="a2ad46e61afd7548" providerId="LiveId" clId="{DB84A336-3C45-4BEB-A779-FB9473CB1DEC}" dt="2023-11-24T22:18:01.988" v="1483" actId="26606"/>
          <ac:spMkLst>
            <pc:docMk/>
            <pc:sldMk cId="2868956097" sldId="256"/>
            <ac:spMk id="42" creationId="{A8384FB5-9ADC-4DDC-881B-597D56F5B15D}"/>
          </ac:spMkLst>
        </pc:spChg>
        <pc:spChg chg="add del">
          <ac:chgData name="Aamer Khaja" userId="a2ad46e61afd7548" providerId="LiveId" clId="{DB84A336-3C45-4BEB-A779-FB9473CB1DEC}" dt="2023-11-24T22:18:01.988" v="1483" actId="26606"/>
          <ac:spMkLst>
            <pc:docMk/>
            <pc:sldMk cId="2868956097" sldId="256"/>
            <ac:spMk id="43" creationId="{1199E1B1-A8C0-4FE8-A5A8-1CB41D69F857}"/>
          </ac:spMkLst>
        </pc:spChg>
        <pc:spChg chg="add del">
          <ac:chgData name="Aamer Khaja" userId="a2ad46e61afd7548" providerId="LiveId" clId="{DB84A336-3C45-4BEB-A779-FB9473CB1DEC}" dt="2023-11-24T22:18:01.988" v="1483" actId="26606"/>
          <ac:spMkLst>
            <pc:docMk/>
            <pc:sldMk cId="2868956097" sldId="256"/>
            <ac:spMk id="44" creationId="{84A8DE83-DE75-4B41-9DB4-A7EC0B0DEC0B}"/>
          </ac:spMkLst>
        </pc:spChg>
        <pc:spChg chg="add del">
          <ac:chgData name="Aamer Khaja" userId="a2ad46e61afd7548" providerId="LiveId" clId="{DB84A336-3C45-4BEB-A779-FB9473CB1DEC}" dt="2023-11-24T22:18:01.988" v="1483" actId="26606"/>
          <ac:spMkLst>
            <pc:docMk/>
            <pc:sldMk cId="2868956097" sldId="256"/>
            <ac:spMk id="45" creationId="{A7009A0A-BEF5-4EAC-AF15-E4F9F002E239}"/>
          </ac:spMkLst>
        </pc:spChg>
        <pc:spChg chg="add">
          <ac:chgData name="Aamer Khaja" userId="a2ad46e61afd7548" providerId="LiveId" clId="{DB84A336-3C45-4BEB-A779-FB9473CB1DEC}" dt="2023-11-24T22:18:01.996" v="1484" actId="26606"/>
          <ac:spMkLst>
            <pc:docMk/>
            <pc:sldMk cId="2868956097" sldId="256"/>
            <ac:spMk id="47" creationId="{8555C5B3-193A-4749-9AFD-682E53CDDE8F}"/>
          </ac:spMkLst>
        </pc:spChg>
        <pc:spChg chg="add">
          <ac:chgData name="Aamer Khaja" userId="a2ad46e61afd7548" providerId="LiveId" clId="{DB84A336-3C45-4BEB-A779-FB9473CB1DEC}" dt="2023-11-24T22:18:01.996" v="1484" actId="26606"/>
          <ac:spMkLst>
            <pc:docMk/>
            <pc:sldMk cId="2868956097" sldId="256"/>
            <ac:spMk id="48" creationId="{2EAE06A6-F76A-41C9-827A-C561B004485C}"/>
          </ac:spMkLst>
        </pc:spChg>
        <pc:spChg chg="add">
          <ac:chgData name="Aamer Khaja" userId="a2ad46e61afd7548" providerId="LiveId" clId="{DB84A336-3C45-4BEB-A779-FB9473CB1DEC}" dt="2023-11-24T22:18:01.996" v="1484" actId="26606"/>
          <ac:spMkLst>
            <pc:docMk/>
            <pc:sldMk cId="2868956097" sldId="256"/>
            <ac:spMk id="49" creationId="{89F9D4E8-0639-444B-949B-9518585061AF}"/>
          </ac:spMkLst>
        </pc:spChg>
        <pc:spChg chg="add">
          <ac:chgData name="Aamer Khaja" userId="a2ad46e61afd7548" providerId="LiveId" clId="{DB84A336-3C45-4BEB-A779-FB9473CB1DEC}" dt="2023-11-24T22:18:01.996" v="1484" actId="26606"/>
          <ac:spMkLst>
            <pc:docMk/>
            <pc:sldMk cId="2868956097" sldId="256"/>
            <ac:spMk id="50" creationId="{7E3DA7A2-ED70-4BBA-AB72-00AD461FA405}"/>
          </ac:spMkLst>
        </pc:spChg>
        <pc:spChg chg="add">
          <ac:chgData name="Aamer Khaja" userId="a2ad46e61afd7548" providerId="LiveId" clId="{DB84A336-3C45-4BEB-A779-FB9473CB1DEC}" dt="2023-11-24T22:18:01.996" v="1484" actId="26606"/>
          <ac:spMkLst>
            <pc:docMk/>
            <pc:sldMk cId="2868956097" sldId="256"/>
            <ac:spMk id="51" creationId="{FC485432-3647-4218-B5D3-15D3FA222B13}"/>
          </ac:spMkLst>
        </pc:spChg>
        <pc:spChg chg="add">
          <ac:chgData name="Aamer Khaja" userId="a2ad46e61afd7548" providerId="LiveId" clId="{DB84A336-3C45-4BEB-A779-FB9473CB1DEC}" dt="2023-11-24T22:18:01.996" v="1484" actId="26606"/>
          <ac:spMkLst>
            <pc:docMk/>
            <pc:sldMk cId="2868956097" sldId="256"/>
            <ac:spMk id="52" creationId="{F4AFDDCA-6ABA-4D23-8A5C-1BF0F4308148}"/>
          </ac:spMkLst>
        </pc:spChg>
        <pc:grpChg chg="add del">
          <ac:chgData name="Aamer Khaja" userId="a2ad46e61afd7548" providerId="LiveId" clId="{DB84A336-3C45-4BEB-A779-FB9473CB1DEC}" dt="2023-11-24T22:12:59.654" v="1445" actId="26606"/>
          <ac:grpSpMkLst>
            <pc:docMk/>
            <pc:sldMk cId="2868956097" sldId="256"/>
            <ac:grpSpMk id="15" creationId="{56A77200-9B15-84B5-E871-73F17539A4BA}"/>
          </ac:grpSpMkLst>
        </pc:grpChg>
        <pc:grpChg chg="add del">
          <ac:chgData name="Aamer Khaja" userId="a2ad46e61afd7548" providerId="LiveId" clId="{DB84A336-3C45-4BEB-A779-FB9473CB1DEC}" dt="2023-11-24T22:17:54.399" v="1481" actId="26606"/>
          <ac:grpSpMkLst>
            <pc:docMk/>
            <pc:sldMk cId="2868956097" sldId="256"/>
            <ac:grpSpMk id="38" creationId="{5DD5AFF2-B0BF-41FA-BA95-B06DB47DF11B}"/>
          </ac:grpSpMkLst>
        </pc:grpChg>
        <pc:picChg chg="add mod ord">
          <ac:chgData name="Aamer Khaja" userId="a2ad46e61afd7548" providerId="LiveId" clId="{DB84A336-3C45-4BEB-A779-FB9473CB1DEC}" dt="2023-11-24T22:18:01.996" v="1484" actId="26606"/>
          <ac:picMkLst>
            <pc:docMk/>
            <pc:sldMk cId="2868956097" sldId="256"/>
            <ac:picMk id="5" creationId="{58A36FCA-0A53-4E92-C246-A0588343D48A}"/>
          </ac:picMkLst>
        </pc:picChg>
        <pc:picChg chg="add del mod">
          <ac:chgData name="Aamer Khaja" userId="a2ad46e61afd7548" providerId="LiveId" clId="{DB84A336-3C45-4BEB-A779-FB9473CB1DEC}" dt="2023-11-24T22:13:00.543" v="1446"/>
          <ac:picMkLst>
            <pc:docMk/>
            <pc:sldMk cId="2868956097" sldId="256"/>
            <ac:picMk id="6" creationId="{DE8A1FAD-6815-0209-2823-28A05FEDD8F8}"/>
          </ac:picMkLst>
        </pc:picChg>
        <pc:picChg chg="add del mod">
          <ac:chgData name="Aamer Khaja" userId="a2ad46e61afd7548" providerId="LiveId" clId="{DB84A336-3C45-4BEB-A779-FB9473CB1DEC}" dt="2023-11-24T22:15:09.156" v="1454" actId="931"/>
          <ac:picMkLst>
            <pc:docMk/>
            <pc:sldMk cId="2868956097" sldId="256"/>
            <ac:picMk id="8" creationId="{62F3871D-F16B-6644-DDB0-A8356F4990B8}"/>
          </ac:picMkLst>
        </pc:picChg>
      </pc:sldChg>
      <pc:sldChg chg="addSp delSp modSp mod">
        <pc:chgData name="Aamer Khaja" userId="a2ad46e61afd7548" providerId="LiveId" clId="{DB84A336-3C45-4BEB-A779-FB9473CB1DEC}" dt="2023-11-24T23:02:51.552" v="2167" actId="113"/>
        <pc:sldMkLst>
          <pc:docMk/>
          <pc:sldMk cId="2763830562" sldId="257"/>
        </pc:sldMkLst>
        <pc:spChg chg="mod">
          <ac:chgData name="Aamer Khaja" userId="a2ad46e61afd7548" providerId="LiveId" clId="{DB84A336-3C45-4BEB-A779-FB9473CB1DEC}" dt="2023-11-24T23:02:51.552" v="2167" actId="113"/>
          <ac:spMkLst>
            <pc:docMk/>
            <pc:sldMk cId="2763830562" sldId="257"/>
            <ac:spMk id="2" creationId="{17E9DC4D-0298-5C97-82A9-7A888C198950}"/>
          </ac:spMkLst>
        </pc:spChg>
        <pc:spChg chg="mod ord">
          <ac:chgData name="Aamer Khaja" userId="a2ad46e61afd7548" providerId="LiveId" clId="{DB84A336-3C45-4BEB-A779-FB9473CB1DEC}" dt="2023-11-24T22:45:58.812" v="2051" actId="27636"/>
          <ac:spMkLst>
            <pc:docMk/>
            <pc:sldMk cId="2763830562" sldId="257"/>
            <ac:spMk id="3" creationId="{7BD1A11A-B13C-C657-479C-746BC8FBE0CD}"/>
          </ac:spMkLst>
        </pc:spChg>
        <pc:spChg chg="del">
          <ac:chgData name="Aamer Khaja" userId="a2ad46e61afd7548" providerId="LiveId" clId="{DB84A336-3C45-4BEB-A779-FB9473CB1DEC}" dt="2023-11-24T20:19:34.950" v="168" actId="26606"/>
          <ac:spMkLst>
            <pc:docMk/>
            <pc:sldMk cId="2763830562" sldId="257"/>
            <ac:spMk id="70" creationId="{081EA652-8C6A-4E69-BEB9-170809474553}"/>
          </ac:spMkLst>
        </pc:spChg>
        <pc:spChg chg="del">
          <ac:chgData name="Aamer Khaja" userId="a2ad46e61afd7548" providerId="LiveId" clId="{DB84A336-3C45-4BEB-A779-FB9473CB1DEC}" dt="2023-11-24T20:19:34.950" v="168" actId="26606"/>
          <ac:spMkLst>
            <pc:docMk/>
            <pc:sldMk cId="2763830562" sldId="257"/>
            <ac:spMk id="72" creationId="{A4026A73-1F7F-49F2-B319-8CA3B3D53269}"/>
          </ac:spMkLst>
        </pc:spChg>
        <pc:spChg chg="del">
          <ac:chgData name="Aamer Khaja" userId="a2ad46e61afd7548" providerId="LiveId" clId="{DB84A336-3C45-4BEB-A779-FB9473CB1DEC}" dt="2023-11-24T20:19:34.950" v="168" actId="26606"/>
          <ac:spMkLst>
            <pc:docMk/>
            <pc:sldMk cId="2763830562" sldId="257"/>
            <ac:spMk id="74" creationId="{5298780A-33B9-4EA2-8F67-DE68AD62841B}"/>
          </ac:spMkLst>
        </pc:spChg>
        <pc:spChg chg="del">
          <ac:chgData name="Aamer Khaja" userId="a2ad46e61afd7548" providerId="LiveId" clId="{DB84A336-3C45-4BEB-A779-FB9473CB1DEC}" dt="2023-11-24T20:19:34.950" v="168" actId="26606"/>
          <ac:spMkLst>
            <pc:docMk/>
            <pc:sldMk cId="2763830562" sldId="257"/>
            <ac:spMk id="76" creationId="{7F488E8B-4E1E-4402-8935-D4E6C02615C7}"/>
          </ac:spMkLst>
        </pc:spChg>
        <pc:spChg chg="add del">
          <ac:chgData name="Aamer Khaja" userId="a2ad46e61afd7548" providerId="LiveId" clId="{DB84A336-3C45-4BEB-A779-FB9473CB1DEC}" dt="2023-11-24T20:21:39.242" v="184" actId="26606"/>
          <ac:spMkLst>
            <pc:docMk/>
            <pc:sldMk cId="2763830562" sldId="257"/>
            <ac:spMk id="83" creationId="{979E27D9-03C7-44E2-9FF8-15D0C8506AF7}"/>
          </ac:spMkLst>
        </pc:spChg>
        <pc:spChg chg="add del">
          <ac:chgData name="Aamer Khaja" userId="a2ad46e61afd7548" providerId="LiveId" clId="{DB84A336-3C45-4BEB-A779-FB9473CB1DEC}" dt="2023-11-24T20:21:39.242" v="184" actId="26606"/>
          <ac:spMkLst>
            <pc:docMk/>
            <pc:sldMk cId="2763830562" sldId="257"/>
            <ac:spMk id="85" creationId="{EEBF1590-3B36-48EE-A89D-3B6F3CB256AB}"/>
          </ac:spMkLst>
        </pc:spChg>
        <pc:spChg chg="add del">
          <ac:chgData name="Aamer Khaja" userId="a2ad46e61afd7548" providerId="LiveId" clId="{DB84A336-3C45-4BEB-A779-FB9473CB1DEC}" dt="2023-11-24T20:21:39.242" v="184" actId="26606"/>
          <ac:spMkLst>
            <pc:docMk/>
            <pc:sldMk cId="2763830562" sldId="257"/>
            <ac:spMk id="87" creationId="{AC8F6C8C-AB5A-4548-942D-E3FD40ACBC49}"/>
          </ac:spMkLst>
        </pc:spChg>
        <pc:spChg chg="add del">
          <ac:chgData name="Aamer Khaja" userId="a2ad46e61afd7548" providerId="LiveId" clId="{DB84A336-3C45-4BEB-A779-FB9473CB1DEC}" dt="2023-11-24T20:22:17.466" v="186" actId="26606"/>
          <ac:spMkLst>
            <pc:docMk/>
            <pc:sldMk cId="2763830562" sldId="257"/>
            <ac:spMk id="92" creationId="{8D1AA55E-40D5-461B-A5A8-4AE8AAB71B08}"/>
          </ac:spMkLst>
        </pc:spChg>
        <pc:spChg chg="add del">
          <ac:chgData name="Aamer Khaja" userId="a2ad46e61afd7548" providerId="LiveId" clId="{DB84A336-3C45-4BEB-A779-FB9473CB1DEC}" dt="2023-11-24T20:22:17.466" v="186" actId="26606"/>
          <ac:spMkLst>
            <pc:docMk/>
            <pc:sldMk cId="2763830562" sldId="257"/>
            <ac:spMk id="96" creationId="{6CB927A4-E432-4310-9CD5-E89FF5063179}"/>
          </ac:spMkLst>
        </pc:spChg>
        <pc:spChg chg="add del">
          <ac:chgData name="Aamer Khaja" userId="a2ad46e61afd7548" providerId="LiveId" clId="{DB84A336-3C45-4BEB-A779-FB9473CB1DEC}" dt="2023-11-24T20:22:17.466" v="186" actId="26606"/>
          <ac:spMkLst>
            <pc:docMk/>
            <pc:sldMk cId="2763830562" sldId="257"/>
            <ac:spMk id="98" creationId="{E3020543-B24B-4EC4-8FFC-8DD88EEA91A8}"/>
          </ac:spMkLst>
        </pc:spChg>
        <pc:spChg chg="add del">
          <ac:chgData name="Aamer Khaja" userId="a2ad46e61afd7548" providerId="LiveId" clId="{DB84A336-3C45-4BEB-A779-FB9473CB1DEC}" dt="2023-11-24T20:23:41.582" v="192" actId="26606"/>
          <ac:spMkLst>
            <pc:docMk/>
            <pc:sldMk cId="2763830562" sldId="257"/>
            <ac:spMk id="103" creationId="{8D1AA55E-40D5-461B-A5A8-4AE8AAB71B08}"/>
          </ac:spMkLst>
        </pc:spChg>
        <pc:spChg chg="add del">
          <ac:chgData name="Aamer Khaja" userId="a2ad46e61afd7548" providerId="LiveId" clId="{DB84A336-3C45-4BEB-A779-FB9473CB1DEC}" dt="2023-11-24T20:23:35.517" v="189" actId="26606"/>
          <ac:spMkLst>
            <pc:docMk/>
            <pc:sldMk cId="2763830562" sldId="257"/>
            <ac:spMk id="114" creationId="{AE6CA01B-0DEB-4E9A-9768-B728DA42C1D4}"/>
          </ac:spMkLst>
        </pc:spChg>
        <pc:spChg chg="add del">
          <ac:chgData name="Aamer Khaja" userId="a2ad46e61afd7548" providerId="LiveId" clId="{DB84A336-3C45-4BEB-A779-FB9473CB1DEC}" dt="2023-11-24T22:26:03.352" v="1674" actId="26606"/>
          <ac:spMkLst>
            <pc:docMk/>
            <pc:sldMk cId="2763830562" sldId="257"/>
            <ac:spMk id="118" creationId="{E1F9ED9C-121B-44C6-A308-5824769C40D5}"/>
          </ac:spMkLst>
        </pc:spChg>
        <pc:spChg chg="add del">
          <ac:chgData name="Aamer Khaja" userId="a2ad46e61afd7548" providerId="LiveId" clId="{DB84A336-3C45-4BEB-A779-FB9473CB1DEC}" dt="2023-11-24T22:26:03.352" v="1674" actId="26606"/>
          <ac:spMkLst>
            <pc:docMk/>
            <pc:sldMk cId="2763830562" sldId="257"/>
            <ac:spMk id="120" creationId="{4A5F8185-F27B-4E99-A06C-007336FE3F2D}"/>
          </ac:spMkLst>
        </pc:spChg>
        <pc:spChg chg="add del">
          <ac:chgData name="Aamer Khaja" userId="a2ad46e61afd7548" providerId="LiveId" clId="{DB84A336-3C45-4BEB-A779-FB9473CB1DEC}" dt="2023-11-24T20:23:41.576" v="191" actId="26606"/>
          <ac:spMkLst>
            <pc:docMk/>
            <pc:sldMk cId="2763830562" sldId="257"/>
            <ac:spMk id="122" creationId="{6FCD70E2-BD62-41E4-975D-E58B07928F6F}"/>
          </ac:spMkLst>
        </pc:spChg>
        <pc:spChg chg="add del">
          <ac:chgData name="Aamer Khaja" userId="a2ad46e61afd7548" providerId="LiveId" clId="{DB84A336-3C45-4BEB-A779-FB9473CB1DEC}" dt="2023-11-24T20:23:41.576" v="191" actId="26606"/>
          <ac:spMkLst>
            <pc:docMk/>
            <pc:sldMk cId="2763830562" sldId="257"/>
            <ac:spMk id="123" creationId="{7D5D2E51-A652-4FCB-ADE3-8974F2723C34}"/>
          </ac:spMkLst>
        </pc:spChg>
        <pc:spChg chg="add del">
          <ac:chgData name="Aamer Khaja" userId="a2ad46e61afd7548" providerId="LiveId" clId="{DB84A336-3C45-4BEB-A779-FB9473CB1DEC}" dt="2023-11-24T20:23:41.576" v="191" actId="26606"/>
          <ac:spMkLst>
            <pc:docMk/>
            <pc:sldMk cId="2763830562" sldId="257"/>
            <ac:spMk id="124" creationId="{08E18253-076D-4D89-968E-FCD8887E2B27}"/>
          </ac:spMkLst>
        </pc:spChg>
        <pc:spChg chg="add del">
          <ac:chgData name="Aamer Khaja" userId="a2ad46e61afd7548" providerId="LiveId" clId="{DB84A336-3C45-4BEB-A779-FB9473CB1DEC}" dt="2023-11-24T20:23:41.576" v="191" actId="26606"/>
          <ac:spMkLst>
            <pc:docMk/>
            <pc:sldMk cId="2763830562" sldId="257"/>
            <ac:spMk id="125" creationId="{F6EBCC24-DE3B-4BAD-9624-83E1C2D665DD}"/>
          </ac:spMkLst>
        </pc:spChg>
        <pc:spChg chg="add del">
          <ac:chgData name="Aamer Khaja" userId="a2ad46e61afd7548" providerId="LiveId" clId="{DB84A336-3C45-4BEB-A779-FB9473CB1DEC}" dt="2023-11-24T20:23:41.576" v="191" actId="26606"/>
          <ac:spMkLst>
            <pc:docMk/>
            <pc:sldMk cId="2763830562" sldId="257"/>
            <ac:spMk id="126" creationId="{8C07AF1D-AB44-447B-BC2F-DBECCC06C02A}"/>
          </ac:spMkLst>
        </pc:spChg>
        <pc:spChg chg="add del">
          <ac:chgData name="Aamer Khaja" userId="a2ad46e61afd7548" providerId="LiveId" clId="{DB84A336-3C45-4BEB-A779-FB9473CB1DEC}" dt="2023-11-24T22:26:03.352" v="1674" actId="26606"/>
          <ac:spMkLst>
            <pc:docMk/>
            <pc:sldMk cId="2763830562" sldId="257"/>
            <ac:spMk id="128" creationId="{26FF42C2-EA15-4154-B242-E98E88CED99C}"/>
          </ac:spMkLst>
        </pc:spChg>
        <pc:spChg chg="add del">
          <ac:chgData name="Aamer Khaja" userId="a2ad46e61afd7548" providerId="LiveId" clId="{DB84A336-3C45-4BEB-A779-FB9473CB1DEC}" dt="2023-11-24T22:26:03.352" v="1674" actId="26606"/>
          <ac:spMkLst>
            <pc:docMk/>
            <pc:sldMk cId="2763830562" sldId="257"/>
            <ac:spMk id="129" creationId="{D79DE9F7-28C4-4856-BA57-D696E124C137}"/>
          </ac:spMkLst>
        </pc:spChg>
        <pc:spChg chg="add">
          <ac:chgData name="Aamer Khaja" userId="a2ad46e61afd7548" providerId="LiveId" clId="{DB84A336-3C45-4BEB-A779-FB9473CB1DEC}" dt="2023-11-24T22:26:03.352" v="1674" actId="26606"/>
          <ac:spMkLst>
            <pc:docMk/>
            <pc:sldMk cId="2763830562" sldId="257"/>
            <ac:spMk id="134" creationId="{50D1C5B3-B60D-4696-AE60-100D5EC8AB5D}"/>
          </ac:spMkLst>
        </pc:spChg>
        <pc:grpChg chg="add del">
          <ac:chgData name="Aamer Khaja" userId="a2ad46e61afd7548" providerId="LiveId" clId="{DB84A336-3C45-4BEB-A779-FB9473CB1DEC}" dt="2023-11-24T20:23:41.582" v="192" actId="26606"/>
          <ac:grpSpMkLst>
            <pc:docMk/>
            <pc:sldMk cId="2763830562" sldId="257"/>
            <ac:grpSpMk id="107" creationId="{35A95ABC-C99A-4AEB-9147-1FCDBA559386}"/>
          </ac:grpSpMkLst>
        </pc:grpChg>
        <pc:grpChg chg="add del">
          <ac:chgData name="Aamer Khaja" userId="a2ad46e61afd7548" providerId="LiveId" clId="{DB84A336-3C45-4BEB-A779-FB9473CB1DEC}" dt="2023-11-24T20:23:35.517" v="189" actId="26606"/>
          <ac:grpSpMkLst>
            <pc:docMk/>
            <pc:sldMk cId="2763830562" sldId="257"/>
            <ac:grpSpMk id="116" creationId="{A57D8C8E-634E-4E83-9657-225A4DFE47ED}"/>
          </ac:grpSpMkLst>
        </pc:grpChg>
        <pc:grpChg chg="add">
          <ac:chgData name="Aamer Khaja" userId="a2ad46e61afd7548" providerId="LiveId" clId="{DB84A336-3C45-4BEB-A779-FB9473CB1DEC}" dt="2023-11-24T22:26:03.352" v="1674" actId="26606"/>
          <ac:grpSpMkLst>
            <pc:docMk/>
            <pc:sldMk cId="2763830562" sldId="257"/>
            <ac:grpSpMk id="136" creationId="{73EDDF53-0851-48D4-A466-6FE0DCE91E73}"/>
          </ac:grpSpMkLst>
        </pc:grpChg>
        <pc:picChg chg="add del mod ord">
          <ac:chgData name="Aamer Khaja" userId="a2ad46e61afd7548" providerId="LiveId" clId="{DB84A336-3C45-4BEB-A779-FB9473CB1DEC}" dt="2023-11-24T22:26:03.352" v="1674" actId="26606"/>
          <ac:picMkLst>
            <pc:docMk/>
            <pc:sldMk cId="2763830562" sldId="257"/>
            <ac:picMk id="6" creationId="{7F617C56-906E-FC42-71A4-523BDB1647FA}"/>
          </ac:picMkLst>
        </pc:picChg>
        <pc:picChg chg="add mod">
          <ac:chgData name="Aamer Khaja" userId="a2ad46e61afd7548" providerId="LiveId" clId="{DB84A336-3C45-4BEB-A779-FB9473CB1DEC}" dt="2023-11-24T22:26:35" v="1677" actId="208"/>
          <ac:picMkLst>
            <pc:docMk/>
            <pc:sldMk cId="2763830562" sldId="257"/>
            <ac:picMk id="8" creationId="{DD2F802A-84C1-82E1-A5B3-51B30289DCC0}"/>
          </ac:picMkLst>
        </pc:picChg>
        <pc:picChg chg="add del mod ord">
          <ac:chgData name="Aamer Khaja" userId="a2ad46e61afd7548" providerId="LiveId" clId="{DB84A336-3C45-4BEB-A779-FB9473CB1DEC}" dt="2023-11-24T22:26:17.943" v="1675" actId="14100"/>
          <ac:picMkLst>
            <pc:docMk/>
            <pc:sldMk cId="2763830562" sldId="257"/>
            <ac:picMk id="12" creationId="{8A8025A1-F161-38CC-A3C4-12267F0C4642}"/>
          </ac:picMkLst>
        </pc:picChg>
        <pc:picChg chg="add del mod">
          <ac:chgData name="Aamer Khaja" userId="a2ad46e61afd7548" providerId="LiveId" clId="{DB84A336-3C45-4BEB-A779-FB9473CB1DEC}" dt="2023-11-24T20:27:21.695" v="211"/>
          <ac:picMkLst>
            <pc:docMk/>
            <pc:sldMk cId="2763830562" sldId="257"/>
            <ac:picMk id="13" creationId="{94031C7E-AD15-CFF7-9212-486E020BD19E}"/>
          </ac:picMkLst>
        </pc:picChg>
        <pc:cxnChg chg="del">
          <ac:chgData name="Aamer Khaja" userId="a2ad46e61afd7548" providerId="LiveId" clId="{DB84A336-3C45-4BEB-A779-FB9473CB1DEC}" dt="2023-11-24T20:19:34.950" v="168" actId="26606"/>
          <ac:cxnSpMkLst>
            <pc:docMk/>
            <pc:sldMk cId="2763830562" sldId="257"/>
            <ac:cxnSpMk id="78" creationId="{23AAC9B5-8015-485C-ACF9-A750390E9A56}"/>
          </ac:cxnSpMkLst>
        </pc:cxnChg>
        <pc:cxnChg chg="add del">
          <ac:chgData name="Aamer Khaja" userId="a2ad46e61afd7548" providerId="LiveId" clId="{DB84A336-3C45-4BEB-A779-FB9473CB1DEC}" dt="2023-11-24T20:22:17.466" v="186" actId="26606"/>
          <ac:cxnSpMkLst>
            <pc:docMk/>
            <pc:sldMk cId="2763830562" sldId="257"/>
            <ac:cxnSpMk id="94" creationId="{7EB498BD-8089-4626-91EA-4978EBEF535E}"/>
          </ac:cxnSpMkLst>
        </pc:cxnChg>
        <pc:cxnChg chg="add del">
          <ac:chgData name="Aamer Khaja" userId="a2ad46e61afd7548" providerId="LiveId" clId="{DB84A336-3C45-4BEB-A779-FB9473CB1DEC}" dt="2023-11-24T20:23:41.582" v="192" actId="26606"/>
          <ac:cxnSpMkLst>
            <pc:docMk/>
            <pc:sldMk cId="2763830562" sldId="257"/>
            <ac:cxnSpMk id="105" creationId="{7EB498BD-8089-4626-91EA-4978EBEF535E}"/>
          </ac:cxnSpMkLst>
        </pc:cxnChg>
      </pc:sldChg>
      <pc:sldChg chg="modSp mod">
        <pc:chgData name="Aamer Khaja" userId="a2ad46e61afd7548" providerId="LiveId" clId="{DB84A336-3C45-4BEB-A779-FB9473CB1DEC}" dt="2023-11-24T23:02:09.566" v="2165" actId="207"/>
        <pc:sldMkLst>
          <pc:docMk/>
          <pc:sldMk cId="4155395732" sldId="258"/>
        </pc:sldMkLst>
        <pc:spChg chg="mod">
          <ac:chgData name="Aamer Khaja" userId="a2ad46e61afd7548" providerId="LiveId" clId="{DB84A336-3C45-4BEB-A779-FB9473CB1DEC}" dt="2023-11-24T23:02:09.566" v="2165" actId="207"/>
          <ac:spMkLst>
            <pc:docMk/>
            <pc:sldMk cId="4155395732" sldId="258"/>
            <ac:spMk id="2" creationId="{128D6889-B04E-D7E3-37C7-B38390A59DE4}"/>
          </ac:spMkLst>
        </pc:spChg>
        <pc:graphicFrameChg chg="mod">
          <ac:chgData name="Aamer Khaja" userId="a2ad46e61afd7548" providerId="LiveId" clId="{DB84A336-3C45-4BEB-A779-FB9473CB1DEC}" dt="2023-11-24T22:46:41.888" v="2055"/>
          <ac:graphicFrameMkLst>
            <pc:docMk/>
            <pc:sldMk cId="4155395732" sldId="258"/>
            <ac:graphicFrameMk id="7" creationId="{0F25B019-14A7-1319-0195-E4B64380A5AB}"/>
          </ac:graphicFrameMkLst>
        </pc:graphicFrameChg>
      </pc:sldChg>
      <pc:sldChg chg="modSp mod">
        <pc:chgData name="Aamer Khaja" userId="a2ad46e61afd7548" providerId="LiveId" clId="{DB84A336-3C45-4BEB-A779-FB9473CB1DEC}" dt="2023-11-24T20:17:46.576" v="153" actId="208"/>
        <pc:sldMkLst>
          <pc:docMk/>
          <pc:sldMk cId="2406029462" sldId="259"/>
        </pc:sldMkLst>
        <pc:spChg chg="mod">
          <ac:chgData name="Aamer Khaja" userId="a2ad46e61afd7548" providerId="LiveId" clId="{DB84A336-3C45-4BEB-A779-FB9473CB1DEC}" dt="2023-11-24T20:17:46.576" v="153" actId="208"/>
          <ac:spMkLst>
            <pc:docMk/>
            <pc:sldMk cId="2406029462" sldId="259"/>
            <ac:spMk id="2" creationId="{C556116F-01CF-6507-A2FC-274C25A7D4CB}"/>
          </ac:spMkLst>
        </pc:spChg>
      </pc:sldChg>
      <pc:sldChg chg="addSp delSp modSp mod">
        <pc:chgData name="Aamer Khaja" userId="a2ad46e61afd7548" providerId="LiveId" clId="{DB84A336-3C45-4BEB-A779-FB9473CB1DEC}" dt="2023-11-24T23:01:49.290" v="2163" actId="113"/>
        <pc:sldMkLst>
          <pc:docMk/>
          <pc:sldMk cId="743779873" sldId="260"/>
        </pc:sldMkLst>
        <pc:spChg chg="mod">
          <ac:chgData name="Aamer Khaja" userId="a2ad46e61afd7548" providerId="LiveId" clId="{DB84A336-3C45-4BEB-A779-FB9473CB1DEC}" dt="2023-11-24T23:01:49.290" v="2163" actId="113"/>
          <ac:spMkLst>
            <pc:docMk/>
            <pc:sldMk cId="743779873" sldId="260"/>
            <ac:spMk id="2" creationId="{F9CAF4D5-5357-799F-556A-57440250462F}"/>
          </ac:spMkLst>
        </pc:spChg>
        <pc:spChg chg="mod">
          <ac:chgData name="Aamer Khaja" userId="a2ad46e61afd7548" providerId="LiveId" clId="{DB84A336-3C45-4BEB-A779-FB9473CB1DEC}" dt="2023-11-24T22:58:19.471" v="2156" actId="20577"/>
          <ac:spMkLst>
            <pc:docMk/>
            <pc:sldMk cId="743779873" sldId="260"/>
            <ac:spMk id="3" creationId="{AFEAB98D-149A-2761-10F8-193DDF2F0817}"/>
          </ac:spMkLst>
        </pc:spChg>
        <pc:spChg chg="add del mod">
          <ac:chgData name="Aamer Khaja" userId="a2ad46e61afd7548" providerId="LiveId" clId="{DB84A336-3C45-4BEB-A779-FB9473CB1DEC}" dt="2023-11-24T21:08:31.971" v="541"/>
          <ac:spMkLst>
            <pc:docMk/>
            <pc:sldMk cId="743779873" sldId="260"/>
            <ac:spMk id="4" creationId="{200A5799-D2A6-4167-4D88-4FC46ED559EA}"/>
          </ac:spMkLst>
        </pc:spChg>
      </pc:sldChg>
      <pc:sldChg chg="addSp modSp mod">
        <pc:chgData name="Aamer Khaja" userId="a2ad46e61afd7548" providerId="LiveId" clId="{DB84A336-3C45-4BEB-A779-FB9473CB1DEC}" dt="2023-11-24T23:01:59.944" v="2164" actId="207"/>
        <pc:sldMkLst>
          <pc:docMk/>
          <pc:sldMk cId="4270965550" sldId="261"/>
        </pc:sldMkLst>
        <pc:spChg chg="mod">
          <ac:chgData name="Aamer Khaja" userId="a2ad46e61afd7548" providerId="LiveId" clId="{DB84A336-3C45-4BEB-A779-FB9473CB1DEC}" dt="2023-11-24T23:01:59.944" v="2164" actId="207"/>
          <ac:spMkLst>
            <pc:docMk/>
            <pc:sldMk cId="4270965550" sldId="261"/>
            <ac:spMk id="2" creationId="{5ED2C00F-236E-37B7-34EC-807AEAC731FA}"/>
          </ac:spMkLst>
        </pc:spChg>
        <pc:spChg chg="mod">
          <ac:chgData name="Aamer Khaja" userId="a2ad46e61afd7548" providerId="LiveId" clId="{DB84A336-3C45-4BEB-A779-FB9473CB1DEC}" dt="2023-11-24T23:01:23.566" v="2157" actId="207"/>
          <ac:spMkLst>
            <pc:docMk/>
            <pc:sldMk cId="4270965550" sldId="261"/>
            <ac:spMk id="3" creationId="{B32469B2-A5FD-9C86-D1A8-67768AF7D869}"/>
          </ac:spMkLst>
        </pc:spChg>
        <pc:spChg chg="mod">
          <ac:chgData name="Aamer Khaja" userId="a2ad46e61afd7548" providerId="LiveId" clId="{DB84A336-3C45-4BEB-A779-FB9473CB1DEC}" dt="2023-11-24T22:21:47.458" v="1618" actId="113"/>
          <ac:spMkLst>
            <pc:docMk/>
            <pc:sldMk cId="4270965550" sldId="261"/>
            <ac:spMk id="4" creationId="{C320E004-1060-5A90-1C02-CCD1CDD22D7B}"/>
          </ac:spMkLst>
        </pc:spChg>
        <pc:spChg chg="mod">
          <ac:chgData name="Aamer Khaja" userId="a2ad46e61afd7548" providerId="LiveId" clId="{DB84A336-3C45-4BEB-A779-FB9473CB1DEC}" dt="2023-11-24T23:01:25.977" v="2158" actId="207"/>
          <ac:spMkLst>
            <pc:docMk/>
            <pc:sldMk cId="4270965550" sldId="261"/>
            <ac:spMk id="5" creationId="{3CC5A8D5-1757-9A0B-355D-648BB004DCAB}"/>
          </ac:spMkLst>
        </pc:spChg>
        <pc:spChg chg="mod">
          <ac:chgData name="Aamer Khaja" userId="a2ad46e61afd7548" providerId="LiveId" clId="{DB84A336-3C45-4BEB-A779-FB9473CB1DEC}" dt="2023-11-24T21:57:11.767" v="1278" actId="14100"/>
          <ac:spMkLst>
            <pc:docMk/>
            <pc:sldMk cId="4270965550" sldId="261"/>
            <ac:spMk id="6" creationId="{CE665C8A-9679-220B-1472-A92CA0D4FB62}"/>
          </ac:spMkLst>
        </pc:spChg>
        <pc:spChg chg="add mod">
          <ac:chgData name="Aamer Khaja" userId="a2ad46e61afd7548" providerId="LiveId" clId="{DB84A336-3C45-4BEB-A779-FB9473CB1DEC}" dt="2023-11-24T22:22:15.173" v="1620" actId="255"/>
          <ac:spMkLst>
            <pc:docMk/>
            <pc:sldMk cId="4270965550" sldId="261"/>
            <ac:spMk id="7" creationId="{99DB1D66-41E3-C6D0-DAB7-670B2B4B4683}"/>
          </ac:spMkLst>
        </pc:spChg>
      </pc:sldChg>
      <pc:sldChg chg="addSp delSp modSp mod">
        <pc:chgData name="Aamer Khaja" userId="a2ad46e61afd7548" providerId="LiveId" clId="{DB84A336-3C45-4BEB-A779-FB9473CB1DEC}" dt="2023-11-24T23:01:38.887" v="2161" actId="207"/>
        <pc:sldMkLst>
          <pc:docMk/>
          <pc:sldMk cId="3534696851" sldId="262"/>
        </pc:sldMkLst>
        <pc:spChg chg="mod">
          <ac:chgData name="Aamer Khaja" userId="a2ad46e61afd7548" providerId="LiveId" clId="{DB84A336-3C45-4BEB-A779-FB9473CB1DEC}" dt="2023-11-24T23:01:38.887" v="2161" actId="207"/>
          <ac:spMkLst>
            <pc:docMk/>
            <pc:sldMk cId="3534696851" sldId="262"/>
            <ac:spMk id="2" creationId="{8AD6E364-DC67-B56F-ABFB-09AA6CBD9F23}"/>
          </ac:spMkLst>
        </pc:spChg>
        <pc:spChg chg="mod">
          <ac:chgData name="Aamer Khaja" userId="a2ad46e61afd7548" providerId="LiveId" clId="{DB84A336-3C45-4BEB-A779-FB9473CB1DEC}" dt="2023-11-24T22:56:33.333" v="2080" actId="14100"/>
          <ac:spMkLst>
            <pc:docMk/>
            <pc:sldMk cId="3534696851" sldId="262"/>
            <ac:spMk id="4" creationId="{7426696B-3D3E-FEE1-F190-CFCD5459A47E}"/>
          </ac:spMkLst>
        </pc:spChg>
        <pc:spChg chg="mod">
          <ac:chgData name="Aamer Khaja" userId="a2ad46e61afd7548" providerId="LiveId" clId="{DB84A336-3C45-4BEB-A779-FB9473CB1DEC}" dt="2023-11-24T22:56:38.291" v="2081" actId="14100"/>
          <ac:spMkLst>
            <pc:docMk/>
            <pc:sldMk cId="3534696851" sldId="262"/>
            <ac:spMk id="6" creationId="{BFE31C87-8ECC-B632-CBC2-8DAD80861144}"/>
          </ac:spMkLst>
        </pc:spChg>
        <pc:spChg chg="mod">
          <ac:chgData name="Aamer Khaja" userId="a2ad46e61afd7548" providerId="LiveId" clId="{DB84A336-3C45-4BEB-A779-FB9473CB1DEC}" dt="2023-11-24T23:01:32.049" v="2159" actId="207"/>
          <ac:spMkLst>
            <pc:docMk/>
            <pc:sldMk cId="3534696851" sldId="262"/>
            <ac:spMk id="7" creationId="{1B063526-A3B2-7019-F655-DC25D26A1124}"/>
          </ac:spMkLst>
        </pc:spChg>
        <pc:spChg chg="mod">
          <ac:chgData name="Aamer Khaja" userId="a2ad46e61afd7548" providerId="LiveId" clId="{DB84A336-3C45-4BEB-A779-FB9473CB1DEC}" dt="2023-11-24T23:01:35.192" v="2160" actId="207"/>
          <ac:spMkLst>
            <pc:docMk/>
            <pc:sldMk cId="3534696851" sldId="262"/>
            <ac:spMk id="8" creationId="{CA972C63-F0A5-F081-7ED8-49EE10E5F9CE}"/>
          </ac:spMkLst>
        </pc:spChg>
        <pc:spChg chg="add del mod">
          <ac:chgData name="Aamer Khaja" userId="a2ad46e61afd7548" providerId="LiveId" clId="{DB84A336-3C45-4BEB-A779-FB9473CB1DEC}" dt="2023-11-24T21:08:08.595" v="537" actId="21"/>
          <ac:spMkLst>
            <pc:docMk/>
            <pc:sldMk cId="3534696851" sldId="262"/>
            <ac:spMk id="9" creationId="{8FD0BF4B-BE56-32FF-AB80-2140A97E68E1}"/>
          </ac:spMkLst>
        </pc:spChg>
        <pc:picChg chg="add del mod">
          <ac:chgData name="Aamer Khaja" userId="a2ad46e61afd7548" providerId="LiveId" clId="{DB84A336-3C45-4BEB-A779-FB9473CB1DEC}" dt="2023-11-24T20:27:13.101" v="208" actId="931"/>
          <ac:picMkLst>
            <pc:docMk/>
            <pc:sldMk cId="3534696851" sldId="262"/>
            <ac:picMk id="11" creationId="{AA6FAD1F-A905-36FF-4369-76D4B1FE759B}"/>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3EBAA2-DB3A-4031-B8B9-2E189CB1AFA9}"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A2CC1099-3228-44FC-BDF0-B6F8E924F655}">
      <dgm:prSet/>
      <dgm:spPr>
        <a:solidFill>
          <a:schemeClr val="accent5">
            <a:lumMod val="20000"/>
            <a:lumOff val="80000"/>
          </a:schemeClr>
        </a:solidFill>
        <a:ln>
          <a:solidFill>
            <a:schemeClr val="accent1"/>
          </a:solidFill>
        </a:ln>
      </dgm:spPr>
      <dgm:t>
        <a:bodyPr/>
        <a:lstStyle/>
        <a:p>
          <a:r>
            <a:rPr lang="en-US" dirty="0"/>
            <a:t>The boxplot of the Random Forest model are longer, indicating a wider range of recall values with more variability compared to the Decision Tree model. This suggests that although the Random Forest may generally perform better, its performance is less consistent.</a:t>
          </a:r>
        </a:p>
      </dgm:t>
    </dgm:pt>
    <dgm:pt modelId="{2EA97231-F93E-4BAF-89F6-A945CFBA276B}" type="parTrans" cxnId="{8F925071-56FB-4D35-8E2F-DF57B4C3955B}">
      <dgm:prSet/>
      <dgm:spPr/>
      <dgm:t>
        <a:bodyPr/>
        <a:lstStyle/>
        <a:p>
          <a:pPr algn="ctr"/>
          <a:endParaRPr lang="en-US"/>
        </a:p>
      </dgm:t>
    </dgm:pt>
    <dgm:pt modelId="{D412284A-37B0-42A0-873D-C9345C4D978A}" type="sibTrans" cxnId="{8F925071-56FB-4D35-8E2F-DF57B4C3955B}">
      <dgm:prSet/>
      <dgm:spPr/>
      <dgm:t>
        <a:bodyPr/>
        <a:lstStyle/>
        <a:p>
          <a:endParaRPr lang="en-US"/>
        </a:p>
      </dgm:t>
    </dgm:pt>
    <dgm:pt modelId="{12AE4642-6F11-4159-B272-0AA8CBE558E7}">
      <dgm:prSet/>
      <dgm:spPr>
        <a:solidFill>
          <a:schemeClr val="accent5">
            <a:lumMod val="20000"/>
            <a:lumOff val="80000"/>
          </a:schemeClr>
        </a:solidFill>
        <a:ln>
          <a:solidFill>
            <a:schemeClr val="accent1"/>
          </a:solidFill>
        </a:ln>
      </dgm:spPr>
      <dgm:t>
        <a:bodyPr/>
        <a:lstStyle/>
        <a:p>
          <a:r>
            <a:rPr lang="en-US" dirty="0"/>
            <a:t>The Random Forest model is more effective in terms of recall with a median recall score of about</a:t>
          </a:r>
          <a:r>
            <a:rPr lang="en-US" b="1" dirty="0"/>
            <a:t> 0.83</a:t>
          </a:r>
          <a:r>
            <a:rPr lang="en-US" dirty="0"/>
            <a:t>. But it has a wider interquartile range (IQR) and outliers, indicating higher variability and less consistency compared to the Decision Tree model..</a:t>
          </a:r>
        </a:p>
      </dgm:t>
    </dgm:pt>
    <dgm:pt modelId="{4A32A43F-9F1B-4CC1-BE04-E67798259F11}" type="parTrans" cxnId="{5972D868-38CF-4E7B-B820-52BE4332672D}">
      <dgm:prSet/>
      <dgm:spPr/>
      <dgm:t>
        <a:bodyPr/>
        <a:lstStyle/>
        <a:p>
          <a:pPr algn="ctr"/>
          <a:endParaRPr lang="en-US"/>
        </a:p>
      </dgm:t>
    </dgm:pt>
    <dgm:pt modelId="{04F4A7C3-B56B-4A63-B973-300815515408}" type="sibTrans" cxnId="{5972D868-38CF-4E7B-B820-52BE4332672D}">
      <dgm:prSet/>
      <dgm:spPr/>
      <dgm:t>
        <a:bodyPr/>
        <a:lstStyle/>
        <a:p>
          <a:endParaRPr lang="en-US"/>
        </a:p>
      </dgm:t>
    </dgm:pt>
    <dgm:pt modelId="{3C31E4A9-F7BE-41F8-85E5-7198B0AA82B9}">
      <dgm:prSet/>
      <dgm:spPr>
        <a:solidFill>
          <a:schemeClr val="accent5">
            <a:lumMod val="20000"/>
            <a:lumOff val="80000"/>
          </a:schemeClr>
        </a:solidFill>
        <a:ln>
          <a:solidFill>
            <a:schemeClr val="accent1"/>
          </a:solidFill>
        </a:ln>
      </dgm:spPr>
      <dgm:t>
        <a:bodyPr/>
        <a:lstStyle/>
        <a:p>
          <a:r>
            <a:rPr lang="en-US" dirty="0"/>
            <a:t>The Decision Tree algorithm exhibits a recall metric with a relatively narrow interquartile range (IQR) centered around a median value of </a:t>
          </a:r>
          <a:r>
            <a:rPr lang="en-US" b="1" dirty="0"/>
            <a:t>0.82</a:t>
          </a:r>
          <a:r>
            <a:rPr lang="en-US" dirty="0"/>
            <a:t>, indicating a more consistent and predictable performance. However, the presence of outliers in the data suggests that there are occasional instances of significant deviations from the expected performance levels.</a:t>
          </a:r>
        </a:p>
      </dgm:t>
    </dgm:pt>
    <dgm:pt modelId="{E035DDE2-489E-4268-AC90-7FD78393D3E6}" type="parTrans" cxnId="{5F671CDA-FE16-410E-97E8-80BCE750F50E}">
      <dgm:prSet/>
      <dgm:spPr/>
      <dgm:t>
        <a:bodyPr/>
        <a:lstStyle/>
        <a:p>
          <a:pPr algn="ctr"/>
          <a:endParaRPr lang="en-US"/>
        </a:p>
      </dgm:t>
    </dgm:pt>
    <dgm:pt modelId="{75C7FE87-CA02-4C49-B8D3-D469A6A6FE59}" type="sibTrans" cxnId="{5F671CDA-FE16-410E-97E8-80BCE750F50E}">
      <dgm:prSet/>
      <dgm:spPr/>
      <dgm:t>
        <a:bodyPr/>
        <a:lstStyle/>
        <a:p>
          <a:endParaRPr lang="en-US"/>
        </a:p>
      </dgm:t>
    </dgm:pt>
    <dgm:pt modelId="{EB4611F5-A0DB-47A7-A7C5-C385CD3D748D}" type="pres">
      <dgm:prSet presAssocID="{383EBAA2-DB3A-4031-B8B9-2E189CB1AFA9}" presName="vert0" presStyleCnt="0">
        <dgm:presLayoutVars>
          <dgm:dir/>
          <dgm:animOne val="branch"/>
          <dgm:animLvl val="lvl"/>
        </dgm:presLayoutVars>
      </dgm:prSet>
      <dgm:spPr/>
    </dgm:pt>
    <dgm:pt modelId="{B67EFA70-2A0A-4730-8BF0-2F6E01694506}" type="pres">
      <dgm:prSet presAssocID="{A2CC1099-3228-44FC-BDF0-B6F8E924F655}" presName="thickLine" presStyleLbl="alignNode1" presStyleIdx="0" presStyleCnt="3"/>
      <dgm:spPr/>
    </dgm:pt>
    <dgm:pt modelId="{DBFA4237-EB64-48FB-BA84-B45870DE3483}" type="pres">
      <dgm:prSet presAssocID="{A2CC1099-3228-44FC-BDF0-B6F8E924F655}" presName="horz1" presStyleCnt="0"/>
      <dgm:spPr/>
    </dgm:pt>
    <dgm:pt modelId="{A7F72343-8643-46FC-A41D-E978085C3102}" type="pres">
      <dgm:prSet presAssocID="{A2CC1099-3228-44FC-BDF0-B6F8E924F655}" presName="tx1" presStyleLbl="revTx" presStyleIdx="0" presStyleCnt="3"/>
      <dgm:spPr/>
    </dgm:pt>
    <dgm:pt modelId="{600A5964-750F-4332-8495-BF07C6EF78F4}" type="pres">
      <dgm:prSet presAssocID="{A2CC1099-3228-44FC-BDF0-B6F8E924F655}" presName="vert1" presStyleCnt="0"/>
      <dgm:spPr/>
    </dgm:pt>
    <dgm:pt modelId="{3212064D-DECD-4986-90B0-77C33075F0E3}" type="pres">
      <dgm:prSet presAssocID="{12AE4642-6F11-4159-B272-0AA8CBE558E7}" presName="thickLine" presStyleLbl="alignNode1" presStyleIdx="1" presStyleCnt="3"/>
      <dgm:spPr/>
    </dgm:pt>
    <dgm:pt modelId="{7AD0D5C0-F7DF-4082-992F-3BCBE23EAF2D}" type="pres">
      <dgm:prSet presAssocID="{12AE4642-6F11-4159-B272-0AA8CBE558E7}" presName="horz1" presStyleCnt="0"/>
      <dgm:spPr/>
    </dgm:pt>
    <dgm:pt modelId="{F3E37408-A6AA-47FB-BFBF-DC4503424990}" type="pres">
      <dgm:prSet presAssocID="{12AE4642-6F11-4159-B272-0AA8CBE558E7}" presName="tx1" presStyleLbl="revTx" presStyleIdx="1" presStyleCnt="3"/>
      <dgm:spPr/>
    </dgm:pt>
    <dgm:pt modelId="{A4939447-B51E-496D-BFF4-20002DF28F79}" type="pres">
      <dgm:prSet presAssocID="{12AE4642-6F11-4159-B272-0AA8CBE558E7}" presName="vert1" presStyleCnt="0"/>
      <dgm:spPr/>
    </dgm:pt>
    <dgm:pt modelId="{489E1E6B-872A-49AE-AA62-EA00ABD3D398}" type="pres">
      <dgm:prSet presAssocID="{3C31E4A9-F7BE-41F8-85E5-7198B0AA82B9}" presName="thickLine" presStyleLbl="alignNode1" presStyleIdx="2" presStyleCnt="3"/>
      <dgm:spPr/>
    </dgm:pt>
    <dgm:pt modelId="{DC7107F6-110D-42F4-9350-9035982E955D}" type="pres">
      <dgm:prSet presAssocID="{3C31E4A9-F7BE-41F8-85E5-7198B0AA82B9}" presName="horz1" presStyleCnt="0"/>
      <dgm:spPr/>
    </dgm:pt>
    <dgm:pt modelId="{FDC7A0F6-5B7F-487E-82F8-E49066043CFB}" type="pres">
      <dgm:prSet presAssocID="{3C31E4A9-F7BE-41F8-85E5-7198B0AA82B9}" presName="tx1" presStyleLbl="revTx" presStyleIdx="2" presStyleCnt="3"/>
      <dgm:spPr/>
    </dgm:pt>
    <dgm:pt modelId="{76BFE4A2-6FF7-452F-AE09-EA714946DA40}" type="pres">
      <dgm:prSet presAssocID="{3C31E4A9-F7BE-41F8-85E5-7198B0AA82B9}" presName="vert1" presStyleCnt="0"/>
      <dgm:spPr/>
    </dgm:pt>
  </dgm:ptLst>
  <dgm:cxnLst>
    <dgm:cxn modelId="{3DF63E2E-7160-4AB0-A531-F23243D611BA}" type="presOf" srcId="{3C31E4A9-F7BE-41F8-85E5-7198B0AA82B9}" destId="{FDC7A0F6-5B7F-487E-82F8-E49066043CFB}" srcOrd="0" destOrd="0" presId="urn:microsoft.com/office/officeart/2008/layout/LinedList"/>
    <dgm:cxn modelId="{1C829B42-8064-4975-A20A-88EA752657FC}" type="presOf" srcId="{A2CC1099-3228-44FC-BDF0-B6F8E924F655}" destId="{A7F72343-8643-46FC-A41D-E978085C3102}" srcOrd="0" destOrd="0" presId="urn:microsoft.com/office/officeart/2008/layout/LinedList"/>
    <dgm:cxn modelId="{5972D868-38CF-4E7B-B820-52BE4332672D}" srcId="{383EBAA2-DB3A-4031-B8B9-2E189CB1AFA9}" destId="{12AE4642-6F11-4159-B272-0AA8CBE558E7}" srcOrd="1" destOrd="0" parTransId="{4A32A43F-9F1B-4CC1-BE04-E67798259F11}" sibTransId="{04F4A7C3-B56B-4A63-B973-300815515408}"/>
    <dgm:cxn modelId="{8F925071-56FB-4D35-8E2F-DF57B4C3955B}" srcId="{383EBAA2-DB3A-4031-B8B9-2E189CB1AFA9}" destId="{A2CC1099-3228-44FC-BDF0-B6F8E924F655}" srcOrd="0" destOrd="0" parTransId="{2EA97231-F93E-4BAF-89F6-A945CFBA276B}" sibTransId="{D412284A-37B0-42A0-873D-C9345C4D978A}"/>
    <dgm:cxn modelId="{35A6FAA3-1206-43AD-ADD9-C19C3A66D2A5}" type="presOf" srcId="{383EBAA2-DB3A-4031-B8B9-2E189CB1AFA9}" destId="{EB4611F5-A0DB-47A7-A7C5-C385CD3D748D}" srcOrd="0" destOrd="0" presId="urn:microsoft.com/office/officeart/2008/layout/LinedList"/>
    <dgm:cxn modelId="{5F671CDA-FE16-410E-97E8-80BCE750F50E}" srcId="{383EBAA2-DB3A-4031-B8B9-2E189CB1AFA9}" destId="{3C31E4A9-F7BE-41F8-85E5-7198B0AA82B9}" srcOrd="2" destOrd="0" parTransId="{E035DDE2-489E-4268-AC90-7FD78393D3E6}" sibTransId="{75C7FE87-CA02-4C49-B8D3-D469A6A6FE59}"/>
    <dgm:cxn modelId="{F67E39EA-F795-48F2-8D73-68219556DA33}" type="presOf" srcId="{12AE4642-6F11-4159-B272-0AA8CBE558E7}" destId="{F3E37408-A6AA-47FB-BFBF-DC4503424990}" srcOrd="0" destOrd="0" presId="urn:microsoft.com/office/officeart/2008/layout/LinedList"/>
    <dgm:cxn modelId="{26252F02-5412-4AAF-907A-2B3C9AF0DF3E}" type="presParOf" srcId="{EB4611F5-A0DB-47A7-A7C5-C385CD3D748D}" destId="{B67EFA70-2A0A-4730-8BF0-2F6E01694506}" srcOrd="0" destOrd="0" presId="urn:microsoft.com/office/officeart/2008/layout/LinedList"/>
    <dgm:cxn modelId="{6D9AE360-64A8-4433-9854-7A15FA28CAD6}" type="presParOf" srcId="{EB4611F5-A0DB-47A7-A7C5-C385CD3D748D}" destId="{DBFA4237-EB64-48FB-BA84-B45870DE3483}" srcOrd="1" destOrd="0" presId="urn:microsoft.com/office/officeart/2008/layout/LinedList"/>
    <dgm:cxn modelId="{E9A03629-6B0D-4F8E-84BA-4C7787978B3B}" type="presParOf" srcId="{DBFA4237-EB64-48FB-BA84-B45870DE3483}" destId="{A7F72343-8643-46FC-A41D-E978085C3102}" srcOrd="0" destOrd="0" presId="urn:microsoft.com/office/officeart/2008/layout/LinedList"/>
    <dgm:cxn modelId="{3DCD13B7-B056-40B6-A986-E958D3CA58F2}" type="presParOf" srcId="{DBFA4237-EB64-48FB-BA84-B45870DE3483}" destId="{600A5964-750F-4332-8495-BF07C6EF78F4}" srcOrd="1" destOrd="0" presId="urn:microsoft.com/office/officeart/2008/layout/LinedList"/>
    <dgm:cxn modelId="{FA2EF1F7-2DBD-4A31-BF06-1016624A0F97}" type="presParOf" srcId="{EB4611F5-A0DB-47A7-A7C5-C385CD3D748D}" destId="{3212064D-DECD-4986-90B0-77C33075F0E3}" srcOrd="2" destOrd="0" presId="urn:microsoft.com/office/officeart/2008/layout/LinedList"/>
    <dgm:cxn modelId="{EBA7D21C-1C56-4118-B919-B1AFC524D747}" type="presParOf" srcId="{EB4611F5-A0DB-47A7-A7C5-C385CD3D748D}" destId="{7AD0D5C0-F7DF-4082-992F-3BCBE23EAF2D}" srcOrd="3" destOrd="0" presId="urn:microsoft.com/office/officeart/2008/layout/LinedList"/>
    <dgm:cxn modelId="{EB9A6876-0858-425C-B09E-0D28840F91AF}" type="presParOf" srcId="{7AD0D5C0-F7DF-4082-992F-3BCBE23EAF2D}" destId="{F3E37408-A6AA-47FB-BFBF-DC4503424990}" srcOrd="0" destOrd="0" presId="urn:microsoft.com/office/officeart/2008/layout/LinedList"/>
    <dgm:cxn modelId="{C317E1E0-8F84-4E3C-8910-1A504EA8CBCB}" type="presParOf" srcId="{7AD0D5C0-F7DF-4082-992F-3BCBE23EAF2D}" destId="{A4939447-B51E-496D-BFF4-20002DF28F79}" srcOrd="1" destOrd="0" presId="urn:microsoft.com/office/officeart/2008/layout/LinedList"/>
    <dgm:cxn modelId="{A65DA171-65C4-44CF-BED2-1434EEF043A3}" type="presParOf" srcId="{EB4611F5-A0DB-47A7-A7C5-C385CD3D748D}" destId="{489E1E6B-872A-49AE-AA62-EA00ABD3D398}" srcOrd="4" destOrd="0" presId="urn:microsoft.com/office/officeart/2008/layout/LinedList"/>
    <dgm:cxn modelId="{2027A75B-6ED0-4551-814B-9F51F6715962}" type="presParOf" srcId="{EB4611F5-A0DB-47A7-A7C5-C385CD3D748D}" destId="{DC7107F6-110D-42F4-9350-9035982E955D}" srcOrd="5" destOrd="0" presId="urn:microsoft.com/office/officeart/2008/layout/LinedList"/>
    <dgm:cxn modelId="{1101405E-18DB-476E-A310-CBB9E1EC767B}" type="presParOf" srcId="{DC7107F6-110D-42F4-9350-9035982E955D}" destId="{FDC7A0F6-5B7F-487E-82F8-E49066043CFB}" srcOrd="0" destOrd="0" presId="urn:microsoft.com/office/officeart/2008/layout/LinedList"/>
    <dgm:cxn modelId="{9DA8C60D-1DF6-4827-B1C3-667674149B29}" type="presParOf" srcId="{DC7107F6-110D-42F4-9350-9035982E955D}" destId="{76BFE4A2-6FF7-452F-AE09-EA714946DA40}" srcOrd="1" destOrd="0" presId="urn:microsoft.com/office/officeart/2008/layout/LinedList"/>
  </dgm:cxnLst>
  <dgm:bg>
    <a:solidFill>
      <a:schemeClr val="accent1"/>
    </a:solidFill>
  </dgm:bg>
  <dgm:whole>
    <a:ln w="38100">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CEF205-0B36-47D3-88AC-E7CFA1147B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C29C7D-2618-4B9D-802B-4DABC4BC0762}">
      <dgm:prSet/>
      <dgm:spPr/>
      <dgm:t>
        <a:bodyPr/>
        <a:lstStyle/>
        <a:p>
          <a:pPr>
            <a:lnSpc>
              <a:spcPct val="100000"/>
            </a:lnSpc>
          </a:pPr>
          <a:r>
            <a:rPr lang="en-US"/>
            <a:t>Based on the learning curves, it can be observed that the Random Forest model performs almost perfectly on the training set, but the validation score is comparatively lower and exhibits more variance, which may imply overfitting. </a:t>
          </a:r>
        </a:p>
      </dgm:t>
    </dgm:pt>
    <dgm:pt modelId="{57D05D9D-E29D-4139-B6A4-6E202A665650}" type="parTrans" cxnId="{CA5B58C3-5837-44BB-80C3-E447F58F15A2}">
      <dgm:prSet/>
      <dgm:spPr/>
      <dgm:t>
        <a:bodyPr/>
        <a:lstStyle/>
        <a:p>
          <a:endParaRPr lang="en-US"/>
        </a:p>
      </dgm:t>
    </dgm:pt>
    <dgm:pt modelId="{C9EF4CE3-DC00-4359-8A05-0C930A40CB5E}" type="sibTrans" cxnId="{CA5B58C3-5837-44BB-80C3-E447F58F15A2}">
      <dgm:prSet/>
      <dgm:spPr/>
      <dgm:t>
        <a:bodyPr/>
        <a:lstStyle/>
        <a:p>
          <a:endParaRPr lang="en-US"/>
        </a:p>
      </dgm:t>
    </dgm:pt>
    <dgm:pt modelId="{CE857D6A-ABD8-4BA2-A6D8-499E8EA8A082}">
      <dgm:prSet/>
      <dgm:spPr/>
      <dgm:t>
        <a:bodyPr/>
        <a:lstStyle/>
        <a:p>
          <a:pPr>
            <a:lnSpc>
              <a:spcPct val="100000"/>
            </a:lnSpc>
          </a:pPr>
          <a:r>
            <a:rPr lang="en-US" dirty="0"/>
            <a:t>The Random Forest model shows good performance on training data with consistent high accuracy. However, there is more variability in accuracy when tested on validation data which could indicate overfitting to the noise in the training data instead of underlying patterns. </a:t>
          </a:r>
        </a:p>
      </dgm:t>
    </dgm:pt>
    <dgm:pt modelId="{C5822B5B-DD0A-4786-A747-0B15FBB0BA0B}" type="parTrans" cxnId="{DB068E53-54E6-40F8-8C3F-67517A9E8700}">
      <dgm:prSet/>
      <dgm:spPr/>
      <dgm:t>
        <a:bodyPr/>
        <a:lstStyle/>
        <a:p>
          <a:endParaRPr lang="en-US"/>
        </a:p>
      </dgm:t>
    </dgm:pt>
    <dgm:pt modelId="{B2FEF37F-BBE5-4156-B5D8-0DA3C8C56519}" type="sibTrans" cxnId="{DB068E53-54E6-40F8-8C3F-67517A9E8700}">
      <dgm:prSet/>
      <dgm:spPr/>
      <dgm:t>
        <a:bodyPr/>
        <a:lstStyle/>
        <a:p>
          <a:endParaRPr lang="en-US"/>
        </a:p>
      </dgm:t>
    </dgm:pt>
    <dgm:pt modelId="{8C1148A1-7193-4F25-95E0-F018BC9C2208}">
      <dgm:prSet/>
      <dgm:spPr/>
      <dgm:t>
        <a:bodyPr/>
        <a:lstStyle/>
        <a:p>
          <a:pPr>
            <a:lnSpc>
              <a:spcPct val="100000"/>
            </a:lnSpc>
          </a:pPr>
          <a:r>
            <a:rPr lang="en-US" dirty="0"/>
            <a:t>As the number of training samples increases, the Decision Tree model demonstrates a consistent rise in validation accuracy, which is a positive indicator of its ability to generalize well. Furthermore, the difference between training and validation accuracy is smaller in comparison to the Random Forest model, indicating that the Decision Tree model is less prone to overfitting.</a:t>
          </a:r>
        </a:p>
      </dgm:t>
    </dgm:pt>
    <dgm:pt modelId="{3351D45F-C938-4ABA-88C8-47AEE29775D4}" type="parTrans" cxnId="{372C15D7-F114-4D44-AC3F-988F29592C56}">
      <dgm:prSet/>
      <dgm:spPr/>
      <dgm:t>
        <a:bodyPr/>
        <a:lstStyle/>
        <a:p>
          <a:endParaRPr lang="en-US"/>
        </a:p>
      </dgm:t>
    </dgm:pt>
    <dgm:pt modelId="{D07F2D39-A4AA-4950-B54B-81AC71EB0D4D}" type="sibTrans" cxnId="{372C15D7-F114-4D44-AC3F-988F29592C56}">
      <dgm:prSet/>
      <dgm:spPr/>
      <dgm:t>
        <a:bodyPr/>
        <a:lstStyle/>
        <a:p>
          <a:endParaRPr lang="en-US"/>
        </a:p>
      </dgm:t>
    </dgm:pt>
    <dgm:pt modelId="{C4B94CE0-9342-4197-BBAE-09CC956B583A}" type="pres">
      <dgm:prSet presAssocID="{FECEF205-0B36-47D3-88AC-E7CFA1147B66}" presName="root" presStyleCnt="0">
        <dgm:presLayoutVars>
          <dgm:dir/>
          <dgm:resizeHandles val="exact"/>
        </dgm:presLayoutVars>
      </dgm:prSet>
      <dgm:spPr/>
    </dgm:pt>
    <dgm:pt modelId="{CCC5FB34-F08B-40A3-B011-3DE058A74184}" type="pres">
      <dgm:prSet presAssocID="{D5C29C7D-2618-4B9D-802B-4DABC4BC0762}" presName="compNode" presStyleCnt="0"/>
      <dgm:spPr/>
    </dgm:pt>
    <dgm:pt modelId="{F3E53D41-0DAD-4236-A9B7-B5292199AFE9}" type="pres">
      <dgm:prSet presAssocID="{D5C29C7D-2618-4B9D-802B-4DABC4BC0762}" presName="bgRect" presStyleLbl="bgShp" presStyleIdx="0" presStyleCnt="3" custLinFactNeighborX="1833" custLinFactNeighborY="-42129"/>
      <dgm:spPr/>
    </dgm:pt>
    <dgm:pt modelId="{C0FF46FE-E4CE-4D85-B06B-28FF13B99828}" type="pres">
      <dgm:prSet presAssocID="{D5C29C7D-2618-4B9D-802B-4DABC4BC07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8406B6D6-095B-4AC4-AEEC-FF90CEB7E374}" type="pres">
      <dgm:prSet presAssocID="{D5C29C7D-2618-4B9D-802B-4DABC4BC0762}" presName="spaceRect" presStyleCnt="0"/>
      <dgm:spPr/>
    </dgm:pt>
    <dgm:pt modelId="{64471F78-26D2-40D1-AB43-36E662A83B34}" type="pres">
      <dgm:prSet presAssocID="{D5C29C7D-2618-4B9D-802B-4DABC4BC0762}" presName="parTx" presStyleLbl="revTx" presStyleIdx="0" presStyleCnt="3">
        <dgm:presLayoutVars>
          <dgm:chMax val="0"/>
          <dgm:chPref val="0"/>
        </dgm:presLayoutVars>
      </dgm:prSet>
      <dgm:spPr/>
    </dgm:pt>
    <dgm:pt modelId="{F0F81436-5EEF-4779-AD9E-C3745ED2C07F}" type="pres">
      <dgm:prSet presAssocID="{C9EF4CE3-DC00-4359-8A05-0C930A40CB5E}" presName="sibTrans" presStyleCnt="0"/>
      <dgm:spPr/>
    </dgm:pt>
    <dgm:pt modelId="{5076D9A0-3F0C-457D-BCAF-F3D98AD4A2BC}" type="pres">
      <dgm:prSet presAssocID="{CE857D6A-ABD8-4BA2-A6D8-499E8EA8A082}" presName="compNode" presStyleCnt="0"/>
      <dgm:spPr/>
    </dgm:pt>
    <dgm:pt modelId="{D3FCE57E-5EC0-4DF2-9C99-F35290BC3D1A}" type="pres">
      <dgm:prSet presAssocID="{CE857D6A-ABD8-4BA2-A6D8-499E8EA8A082}" presName="bgRect" presStyleLbl="bgShp" presStyleIdx="1" presStyleCnt="3"/>
      <dgm:spPr/>
    </dgm:pt>
    <dgm:pt modelId="{5123CC2A-3F78-4C23-9DB3-F8502A7863F9}" type="pres">
      <dgm:prSet presAssocID="{CE857D6A-ABD8-4BA2-A6D8-499E8EA8A0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E9F03EA0-4D46-47D5-8936-0D265A9E95FF}" type="pres">
      <dgm:prSet presAssocID="{CE857D6A-ABD8-4BA2-A6D8-499E8EA8A082}" presName="spaceRect" presStyleCnt="0"/>
      <dgm:spPr/>
    </dgm:pt>
    <dgm:pt modelId="{03E08B48-37E1-439C-AB06-1F59DE4581EB}" type="pres">
      <dgm:prSet presAssocID="{CE857D6A-ABD8-4BA2-A6D8-499E8EA8A082}" presName="parTx" presStyleLbl="revTx" presStyleIdx="1" presStyleCnt="3" custScaleX="100000">
        <dgm:presLayoutVars>
          <dgm:chMax val="0"/>
          <dgm:chPref val="0"/>
        </dgm:presLayoutVars>
      </dgm:prSet>
      <dgm:spPr/>
    </dgm:pt>
    <dgm:pt modelId="{FA57B340-C03F-4EC3-80C6-F54A1DF67E47}" type="pres">
      <dgm:prSet presAssocID="{B2FEF37F-BBE5-4156-B5D8-0DA3C8C56519}" presName="sibTrans" presStyleCnt="0"/>
      <dgm:spPr/>
    </dgm:pt>
    <dgm:pt modelId="{ACAA394F-1BE5-406F-A72C-21FA8700E717}" type="pres">
      <dgm:prSet presAssocID="{8C1148A1-7193-4F25-95E0-F018BC9C2208}" presName="compNode" presStyleCnt="0"/>
      <dgm:spPr/>
    </dgm:pt>
    <dgm:pt modelId="{1438EF97-6AEA-48C6-8CBF-D97160F120B5}" type="pres">
      <dgm:prSet presAssocID="{8C1148A1-7193-4F25-95E0-F018BC9C2208}" presName="bgRect" presStyleLbl="bgShp" presStyleIdx="2" presStyleCnt="3"/>
      <dgm:spPr/>
    </dgm:pt>
    <dgm:pt modelId="{BBEC2BED-9D39-430C-80D9-1E4A224BDA11}" type="pres">
      <dgm:prSet presAssocID="{8C1148A1-7193-4F25-95E0-F018BC9C22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8A1DF728-A4C2-4BD4-808D-A76E6D7B872B}" type="pres">
      <dgm:prSet presAssocID="{8C1148A1-7193-4F25-95E0-F018BC9C2208}" presName="spaceRect" presStyleCnt="0"/>
      <dgm:spPr/>
    </dgm:pt>
    <dgm:pt modelId="{CC22ADC3-3854-4C41-9A90-D003D6A64C09}" type="pres">
      <dgm:prSet presAssocID="{8C1148A1-7193-4F25-95E0-F018BC9C2208}" presName="parTx" presStyleLbl="revTx" presStyleIdx="2" presStyleCnt="3" custScaleY="121341">
        <dgm:presLayoutVars>
          <dgm:chMax val="0"/>
          <dgm:chPref val="0"/>
        </dgm:presLayoutVars>
      </dgm:prSet>
      <dgm:spPr/>
    </dgm:pt>
  </dgm:ptLst>
  <dgm:cxnLst>
    <dgm:cxn modelId="{2243E53A-7A1A-4C48-A7CB-9205512915E7}" type="presOf" srcId="{D5C29C7D-2618-4B9D-802B-4DABC4BC0762}" destId="{64471F78-26D2-40D1-AB43-36E662A83B34}" srcOrd="0" destOrd="0" presId="urn:microsoft.com/office/officeart/2018/2/layout/IconVerticalSolidList"/>
    <dgm:cxn modelId="{DB068E53-54E6-40F8-8C3F-67517A9E8700}" srcId="{FECEF205-0B36-47D3-88AC-E7CFA1147B66}" destId="{CE857D6A-ABD8-4BA2-A6D8-499E8EA8A082}" srcOrd="1" destOrd="0" parTransId="{C5822B5B-DD0A-4786-A747-0B15FBB0BA0B}" sibTransId="{B2FEF37F-BBE5-4156-B5D8-0DA3C8C56519}"/>
    <dgm:cxn modelId="{C822ABBE-0337-4E53-AA0D-51937CD75CF7}" type="presOf" srcId="{CE857D6A-ABD8-4BA2-A6D8-499E8EA8A082}" destId="{03E08B48-37E1-439C-AB06-1F59DE4581EB}" srcOrd="0" destOrd="0" presId="urn:microsoft.com/office/officeart/2018/2/layout/IconVerticalSolidList"/>
    <dgm:cxn modelId="{CA5B58C3-5837-44BB-80C3-E447F58F15A2}" srcId="{FECEF205-0B36-47D3-88AC-E7CFA1147B66}" destId="{D5C29C7D-2618-4B9D-802B-4DABC4BC0762}" srcOrd="0" destOrd="0" parTransId="{57D05D9D-E29D-4139-B6A4-6E202A665650}" sibTransId="{C9EF4CE3-DC00-4359-8A05-0C930A40CB5E}"/>
    <dgm:cxn modelId="{4F099FCA-0A18-417E-BDBA-D7DDADEF44E5}" type="presOf" srcId="{FECEF205-0B36-47D3-88AC-E7CFA1147B66}" destId="{C4B94CE0-9342-4197-BBAE-09CC956B583A}" srcOrd="0" destOrd="0" presId="urn:microsoft.com/office/officeart/2018/2/layout/IconVerticalSolidList"/>
    <dgm:cxn modelId="{372C15D7-F114-4D44-AC3F-988F29592C56}" srcId="{FECEF205-0B36-47D3-88AC-E7CFA1147B66}" destId="{8C1148A1-7193-4F25-95E0-F018BC9C2208}" srcOrd="2" destOrd="0" parTransId="{3351D45F-C938-4ABA-88C8-47AEE29775D4}" sibTransId="{D07F2D39-A4AA-4950-B54B-81AC71EB0D4D}"/>
    <dgm:cxn modelId="{693A2FD9-67C5-4B36-B04A-154177BF3D7C}" type="presOf" srcId="{8C1148A1-7193-4F25-95E0-F018BC9C2208}" destId="{CC22ADC3-3854-4C41-9A90-D003D6A64C09}" srcOrd="0" destOrd="0" presId="urn:microsoft.com/office/officeart/2018/2/layout/IconVerticalSolidList"/>
    <dgm:cxn modelId="{2BC5BA89-4A8D-4C4C-9022-CB8272307EBF}" type="presParOf" srcId="{C4B94CE0-9342-4197-BBAE-09CC956B583A}" destId="{CCC5FB34-F08B-40A3-B011-3DE058A74184}" srcOrd="0" destOrd="0" presId="urn:microsoft.com/office/officeart/2018/2/layout/IconVerticalSolidList"/>
    <dgm:cxn modelId="{04F59AE4-108D-4E10-B800-DBC34C274010}" type="presParOf" srcId="{CCC5FB34-F08B-40A3-B011-3DE058A74184}" destId="{F3E53D41-0DAD-4236-A9B7-B5292199AFE9}" srcOrd="0" destOrd="0" presId="urn:microsoft.com/office/officeart/2018/2/layout/IconVerticalSolidList"/>
    <dgm:cxn modelId="{B01609C7-7738-4A49-8E83-439CCA28BA86}" type="presParOf" srcId="{CCC5FB34-F08B-40A3-B011-3DE058A74184}" destId="{C0FF46FE-E4CE-4D85-B06B-28FF13B99828}" srcOrd="1" destOrd="0" presId="urn:microsoft.com/office/officeart/2018/2/layout/IconVerticalSolidList"/>
    <dgm:cxn modelId="{9B266149-A8AD-4BFA-8232-4BDE8155EC85}" type="presParOf" srcId="{CCC5FB34-F08B-40A3-B011-3DE058A74184}" destId="{8406B6D6-095B-4AC4-AEEC-FF90CEB7E374}" srcOrd="2" destOrd="0" presId="urn:microsoft.com/office/officeart/2018/2/layout/IconVerticalSolidList"/>
    <dgm:cxn modelId="{B3AE8B79-D8F3-422D-BB5D-1B174B22D8FA}" type="presParOf" srcId="{CCC5FB34-F08B-40A3-B011-3DE058A74184}" destId="{64471F78-26D2-40D1-AB43-36E662A83B34}" srcOrd="3" destOrd="0" presId="urn:microsoft.com/office/officeart/2018/2/layout/IconVerticalSolidList"/>
    <dgm:cxn modelId="{C96BFE0C-9BDC-4F24-B24D-7423DDEB7E7E}" type="presParOf" srcId="{C4B94CE0-9342-4197-BBAE-09CC956B583A}" destId="{F0F81436-5EEF-4779-AD9E-C3745ED2C07F}" srcOrd="1" destOrd="0" presId="urn:microsoft.com/office/officeart/2018/2/layout/IconVerticalSolidList"/>
    <dgm:cxn modelId="{8910C8B6-5049-4742-BB11-53738DAB3DC1}" type="presParOf" srcId="{C4B94CE0-9342-4197-BBAE-09CC956B583A}" destId="{5076D9A0-3F0C-457D-BCAF-F3D98AD4A2BC}" srcOrd="2" destOrd="0" presId="urn:microsoft.com/office/officeart/2018/2/layout/IconVerticalSolidList"/>
    <dgm:cxn modelId="{0D734397-6F50-4C79-99BE-689E62EBE5EC}" type="presParOf" srcId="{5076D9A0-3F0C-457D-BCAF-F3D98AD4A2BC}" destId="{D3FCE57E-5EC0-4DF2-9C99-F35290BC3D1A}" srcOrd="0" destOrd="0" presId="urn:microsoft.com/office/officeart/2018/2/layout/IconVerticalSolidList"/>
    <dgm:cxn modelId="{4D631F10-FE40-4A33-9486-7D519C5845AB}" type="presParOf" srcId="{5076D9A0-3F0C-457D-BCAF-F3D98AD4A2BC}" destId="{5123CC2A-3F78-4C23-9DB3-F8502A7863F9}" srcOrd="1" destOrd="0" presId="urn:microsoft.com/office/officeart/2018/2/layout/IconVerticalSolidList"/>
    <dgm:cxn modelId="{58EDE81D-1CAC-44CA-B6D2-73B95B40550F}" type="presParOf" srcId="{5076D9A0-3F0C-457D-BCAF-F3D98AD4A2BC}" destId="{E9F03EA0-4D46-47D5-8936-0D265A9E95FF}" srcOrd="2" destOrd="0" presId="urn:microsoft.com/office/officeart/2018/2/layout/IconVerticalSolidList"/>
    <dgm:cxn modelId="{4EC12C5B-1479-4BF5-9FA0-436F47168ABC}" type="presParOf" srcId="{5076D9A0-3F0C-457D-BCAF-F3D98AD4A2BC}" destId="{03E08B48-37E1-439C-AB06-1F59DE4581EB}" srcOrd="3" destOrd="0" presId="urn:microsoft.com/office/officeart/2018/2/layout/IconVerticalSolidList"/>
    <dgm:cxn modelId="{C7D74EB4-94E9-447C-A07C-45ECEFCD850E}" type="presParOf" srcId="{C4B94CE0-9342-4197-BBAE-09CC956B583A}" destId="{FA57B340-C03F-4EC3-80C6-F54A1DF67E47}" srcOrd="3" destOrd="0" presId="urn:microsoft.com/office/officeart/2018/2/layout/IconVerticalSolidList"/>
    <dgm:cxn modelId="{CD90A8AF-8C0B-4566-BDDE-30DDF08F404D}" type="presParOf" srcId="{C4B94CE0-9342-4197-BBAE-09CC956B583A}" destId="{ACAA394F-1BE5-406F-A72C-21FA8700E717}" srcOrd="4" destOrd="0" presId="urn:microsoft.com/office/officeart/2018/2/layout/IconVerticalSolidList"/>
    <dgm:cxn modelId="{8AFBE9EE-91F6-414D-A363-E8CAD7739CD8}" type="presParOf" srcId="{ACAA394F-1BE5-406F-A72C-21FA8700E717}" destId="{1438EF97-6AEA-48C6-8CBF-D97160F120B5}" srcOrd="0" destOrd="0" presId="urn:microsoft.com/office/officeart/2018/2/layout/IconVerticalSolidList"/>
    <dgm:cxn modelId="{EEDEDED9-32A1-4FD2-8A79-2056A5A7B970}" type="presParOf" srcId="{ACAA394F-1BE5-406F-A72C-21FA8700E717}" destId="{BBEC2BED-9D39-430C-80D9-1E4A224BDA11}" srcOrd="1" destOrd="0" presId="urn:microsoft.com/office/officeart/2018/2/layout/IconVerticalSolidList"/>
    <dgm:cxn modelId="{FC11EC5A-9ADB-4A1A-B32B-E6214BFE6C1D}" type="presParOf" srcId="{ACAA394F-1BE5-406F-A72C-21FA8700E717}" destId="{8A1DF728-A4C2-4BD4-808D-A76E6D7B872B}" srcOrd="2" destOrd="0" presId="urn:microsoft.com/office/officeart/2018/2/layout/IconVerticalSolidList"/>
    <dgm:cxn modelId="{A89FF52D-3BEA-4E9F-91AD-B6D1EEC3010C}" type="presParOf" srcId="{ACAA394F-1BE5-406F-A72C-21FA8700E717}" destId="{CC22ADC3-3854-4C41-9A90-D003D6A64C0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EFA70-2A0A-4730-8BF0-2F6E01694506}">
      <dsp:nvSpPr>
        <dsp:cNvPr id="0" name=""/>
        <dsp:cNvSpPr/>
      </dsp:nvSpPr>
      <dsp:spPr>
        <a:xfrm>
          <a:off x="0" y="1880"/>
          <a:ext cx="61904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7F72343-8643-46FC-A41D-E978085C3102}">
      <dsp:nvSpPr>
        <dsp:cNvPr id="0" name=""/>
        <dsp:cNvSpPr/>
      </dsp:nvSpPr>
      <dsp:spPr>
        <a:xfrm>
          <a:off x="0" y="1880"/>
          <a:ext cx="6190412" cy="1282409"/>
        </a:xfrm>
        <a:prstGeom prst="rect">
          <a:avLst/>
        </a:prstGeom>
        <a:solidFill>
          <a:schemeClr val="accent5">
            <a:lumMod val="20000"/>
            <a:lumOff val="80000"/>
          </a:schemeClr>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boxplot of the Random Forest model are longer, indicating a wider range of recall values with more variability compared to the Decision Tree model. This suggests that although the Random Forest may generally perform better, its performance is less consistent.</a:t>
          </a:r>
        </a:p>
      </dsp:txBody>
      <dsp:txXfrm>
        <a:off x="0" y="1880"/>
        <a:ext cx="6190412" cy="1282409"/>
      </dsp:txXfrm>
    </dsp:sp>
    <dsp:sp modelId="{3212064D-DECD-4986-90B0-77C33075F0E3}">
      <dsp:nvSpPr>
        <dsp:cNvPr id="0" name=""/>
        <dsp:cNvSpPr/>
      </dsp:nvSpPr>
      <dsp:spPr>
        <a:xfrm>
          <a:off x="0" y="1284289"/>
          <a:ext cx="61904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E37408-A6AA-47FB-BFBF-DC4503424990}">
      <dsp:nvSpPr>
        <dsp:cNvPr id="0" name=""/>
        <dsp:cNvSpPr/>
      </dsp:nvSpPr>
      <dsp:spPr>
        <a:xfrm>
          <a:off x="0" y="1284289"/>
          <a:ext cx="6190412" cy="1282409"/>
        </a:xfrm>
        <a:prstGeom prst="rect">
          <a:avLst/>
        </a:prstGeom>
        <a:solidFill>
          <a:schemeClr val="accent5">
            <a:lumMod val="20000"/>
            <a:lumOff val="80000"/>
          </a:schemeClr>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Random Forest model is more effective in terms of recall with a median recall score of about</a:t>
          </a:r>
          <a:r>
            <a:rPr lang="en-US" sz="1600" b="1" kern="1200" dirty="0"/>
            <a:t> 0.83</a:t>
          </a:r>
          <a:r>
            <a:rPr lang="en-US" sz="1600" kern="1200" dirty="0"/>
            <a:t>. But it has a wider interquartile range (IQR) and outliers, indicating higher variability and less consistency compared to the Decision Tree model..</a:t>
          </a:r>
        </a:p>
      </dsp:txBody>
      <dsp:txXfrm>
        <a:off x="0" y="1284289"/>
        <a:ext cx="6190412" cy="1282409"/>
      </dsp:txXfrm>
    </dsp:sp>
    <dsp:sp modelId="{489E1E6B-872A-49AE-AA62-EA00ABD3D398}">
      <dsp:nvSpPr>
        <dsp:cNvPr id="0" name=""/>
        <dsp:cNvSpPr/>
      </dsp:nvSpPr>
      <dsp:spPr>
        <a:xfrm>
          <a:off x="0" y="2566699"/>
          <a:ext cx="61904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DC7A0F6-5B7F-487E-82F8-E49066043CFB}">
      <dsp:nvSpPr>
        <dsp:cNvPr id="0" name=""/>
        <dsp:cNvSpPr/>
      </dsp:nvSpPr>
      <dsp:spPr>
        <a:xfrm>
          <a:off x="0" y="2566699"/>
          <a:ext cx="6190412" cy="1282409"/>
        </a:xfrm>
        <a:prstGeom prst="rect">
          <a:avLst/>
        </a:prstGeom>
        <a:solidFill>
          <a:schemeClr val="accent5">
            <a:lumMod val="20000"/>
            <a:lumOff val="80000"/>
          </a:schemeClr>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Decision Tree algorithm exhibits a recall metric with a relatively narrow interquartile range (IQR) centered around a median value of </a:t>
          </a:r>
          <a:r>
            <a:rPr lang="en-US" sz="1600" b="1" kern="1200" dirty="0"/>
            <a:t>0.82</a:t>
          </a:r>
          <a:r>
            <a:rPr lang="en-US" sz="1600" kern="1200" dirty="0"/>
            <a:t>, indicating a more consistent and predictable performance. However, the presence of outliers in the data suggests that there are occasional instances of significant deviations from the expected performance levels.</a:t>
          </a:r>
        </a:p>
      </dsp:txBody>
      <dsp:txXfrm>
        <a:off x="0" y="2566699"/>
        <a:ext cx="6190412" cy="1282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53D41-0DAD-4236-A9B7-B5292199AFE9}">
      <dsp:nvSpPr>
        <dsp:cNvPr id="0" name=""/>
        <dsp:cNvSpPr/>
      </dsp:nvSpPr>
      <dsp:spPr>
        <a:xfrm>
          <a:off x="0" y="0"/>
          <a:ext cx="7387067" cy="14542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F46FE-E4CE-4D85-B06B-28FF13B99828}">
      <dsp:nvSpPr>
        <dsp:cNvPr id="0" name=""/>
        <dsp:cNvSpPr/>
      </dsp:nvSpPr>
      <dsp:spPr>
        <a:xfrm>
          <a:off x="439920" y="327774"/>
          <a:ext cx="799855" cy="799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1F78-26D2-40D1-AB43-36E662A83B34}">
      <dsp:nvSpPr>
        <dsp:cNvPr id="0" name=""/>
        <dsp:cNvSpPr/>
      </dsp:nvSpPr>
      <dsp:spPr>
        <a:xfrm>
          <a:off x="1679695" y="561"/>
          <a:ext cx="5707371" cy="145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12" tIns="153912" rIns="153912" bIns="153912" numCol="1" spcCol="1270" anchor="ctr" anchorCtr="0">
          <a:noAutofit/>
        </a:bodyPr>
        <a:lstStyle/>
        <a:p>
          <a:pPr marL="0" lvl="0" indent="0" algn="l" defTabSz="622300">
            <a:lnSpc>
              <a:spcPct val="100000"/>
            </a:lnSpc>
            <a:spcBef>
              <a:spcPct val="0"/>
            </a:spcBef>
            <a:spcAft>
              <a:spcPct val="35000"/>
            </a:spcAft>
            <a:buNone/>
          </a:pPr>
          <a:r>
            <a:rPr lang="en-US" sz="1400" kern="1200"/>
            <a:t>Based on the learning curves, it can be observed that the Random Forest model performs almost perfectly on the training set, but the validation score is comparatively lower and exhibits more variance, which may imply overfitting. </a:t>
          </a:r>
        </a:p>
      </dsp:txBody>
      <dsp:txXfrm>
        <a:off x="1679695" y="561"/>
        <a:ext cx="5707371" cy="1454281"/>
      </dsp:txXfrm>
    </dsp:sp>
    <dsp:sp modelId="{D3FCE57E-5EC0-4DF2-9C99-F35290BC3D1A}">
      <dsp:nvSpPr>
        <dsp:cNvPr id="0" name=""/>
        <dsp:cNvSpPr/>
      </dsp:nvSpPr>
      <dsp:spPr>
        <a:xfrm>
          <a:off x="0" y="1818413"/>
          <a:ext cx="7387067" cy="14542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3CC2A-3F78-4C23-9DB3-F8502A7863F9}">
      <dsp:nvSpPr>
        <dsp:cNvPr id="0" name=""/>
        <dsp:cNvSpPr/>
      </dsp:nvSpPr>
      <dsp:spPr>
        <a:xfrm>
          <a:off x="439920" y="2145627"/>
          <a:ext cx="799855" cy="799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08B48-37E1-439C-AB06-1F59DE4581EB}">
      <dsp:nvSpPr>
        <dsp:cNvPr id="0" name=""/>
        <dsp:cNvSpPr/>
      </dsp:nvSpPr>
      <dsp:spPr>
        <a:xfrm>
          <a:off x="1679695" y="1818413"/>
          <a:ext cx="5707371" cy="145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12" tIns="153912" rIns="153912" bIns="153912" numCol="1" spcCol="1270" anchor="ctr" anchorCtr="0">
          <a:noAutofit/>
        </a:bodyPr>
        <a:lstStyle/>
        <a:p>
          <a:pPr marL="0" lvl="0" indent="0" algn="l" defTabSz="622300">
            <a:lnSpc>
              <a:spcPct val="100000"/>
            </a:lnSpc>
            <a:spcBef>
              <a:spcPct val="0"/>
            </a:spcBef>
            <a:spcAft>
              <a:spcPct val="35000"/>
            </a:spcAft>
            <a:buNone/>
          </a:pPr>
          <a:r>
            <a:rPr lang="en-US" sz="1400" kern="1200" dirty="0"/>
            <a:t>The Random Forest model shows good performance on training data with consistent high accuracy. However, there is more variability in accuracy when tested on validation data which could indicate overfitting to the noise in the training data instead of underlying patterns. </a:t>
          </a:r>
        </a:p>
      </dsp:txBody>
      <dsp:txXfrm>
        <a:off x="1679695" y="1818413"/>
        <a:ext cx="5707371" cy="1454281"/>
      </dsp:txXfrm>
    </dsp:sp>
    <dsp:sp modelId="{1438EF97-6AEA-48C6-8CBF-D97160F120B5}">
      <dsp:nvSpPr>
        <dsp:cNvPr id="0" name=""/>
        <dsp:cNvSpPr/>
      </dsp:nvSpPr>
      <dsp:spPr>
        <a:xfrm>
          <a:off x="0" y="3791445"/>
          <a:ext cx="7387067" cy="14542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C2BED-9D39-430C-80D9-1E4A224BDA11}">
      <dsp:nvSpPr>
        <dsp:cNvPr id="0" name=""/>
        <dsp:cNvSpPr/>
      </dsp:nvSpPr>
      <dsp:spPr>
        <a:xfrm>
          <a:off x="439920" y="4118658"/>
          <a:ext cx="799855" cy="799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22ADC3-3854-4C41-9A90-D003D6A64C09}">
      <dsp:nvSpPr>
        <dsp:cNvPr id="0" name=""/>
        <dsp:cNvSpPr/>
      </dsp:nvSpPr>
      <dsp:spPr>
        <a:xfrm>
          <a:off x="1679695" y="3636266"/>
          <a:ext cx="5707371" cy="176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12" tIns="153912" rIns="153912" bIns="153912" numCol="1" spcCol="1270" anchor="ctr" anchorCtr="0">
          <a:noAutofit/>
        </a:bodyPr>
        <a:lstStyle/>
        <a:p>
          <a:pPr marL="0" lvl="0" indent="0" algn="l" defTabSz="622300">
            <a:lnSpc>
              <a:spcPct val="100000"/>
            </a:lnSpc>
            <a:spcBef>
              <a:spcPct val="0"/>
            </a:spcBef>
            <a:spcAft>
              <a:spcPct val="35000"/>
            </a:spcAft>
            <a:buNone/>
          </a:pPr>
          <a:r>
            <a:rPr lang="en-US" sz="1400" kern="1200" dirty="0"/>
            <a:t>As the number of training samples increases, the Decision Tree model demonstrates a consistent rise in validation accuracy, which is a positive indicator of its ability to generalize well. Furthermore, the difference between training and validation accuracy is smaller in comparison to the Random Forest model, indicating that the Decision Tree model is less prone to overfitting.</a:t>
          </a:r>
        </a:p>
      </dsp:txBody>
      <dsp:txXfrm>
        <a:off x="1679695" y="3636266"/>
        <a:ext cx="5707371" cy="17646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F9E5-5ED7-67CA-209D-1F1E80352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DF1AA6-EADA-5BB3-C653-A373A1153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33894E-1318-B89B-653F-35F08DF2F328}"/>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5" name="Footer Placeholder 4">
            <a:extLst>
              <a:ext uri="{FF2B5EF4-FFF2-40B4-BE49-F238E27FC236}">
                <a16:creationId xmlns:a16="http://schemas.microsoft.com/office/drawing/2014/main" id="{60C0C45A-4242-ED89-C17E-34A35DEB8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7D218-AC39-35C4-76CD-8E30E95412D6}"/>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253866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31F1-0ACA-E63A-D955-33055DC0D3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A3FD56-B37A-FFC1-C50E-A057D6A34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6B201-F156-40CE-85B2-28CC946416F5}"/>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5" name="Footer Placeholder 4">
            <a:extLst>
              <a:ext uri="{FF2B5EF4-FFF2-40B4-BE49-F238E27FC236}">
                <a16:creationId xmlns:a16="http://schemas.microsoft.com/office/drawing/2014/main" id="{4D792C47-0DBF-7F9A-CD69-A7CCC2B76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5C553-B891-8BD6-42A9-16C41BE1B7F9}"/>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213038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F4D9C7-4E6A-2A09-782F-BE4C0B311B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20228-4C3F-BEBD-241C-4CB392D3B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B9EC7-4AAB-2899-45D4-894C932CBC13}"/>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5" name="Footer Placeholder 4">
            <a:extLst>
              <a:ext uri="{FF2B5EF4-FFF2-40B4-BE49-F238E27FC236}">
                <a16:creationId xmlns:a16="http://schemas.microsoft.com/office/drawing/2014/main" id="{90ED00AC-D7C0-387E-E4CA-C7F82EAF9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AF487-2214-BDFC-0A80-60CE91768CFF}"/>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15513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BFF6-CB69-CDB9-0BC8-772BEA33B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0D57BA-577B-E540-807B-2DC215B2A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EA100-5A0B-93BA-B2DE-8415233660EB}"/>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5" name="Footer Placeholder 4">
            <a:extLst>
              <a:ext uri="{FF2B5EF4-FFF2-40B4-BE49-F238E27FC236}">
                <a16:creationId xmlns:a16="http://schemas.microsoft.com/office/drawing/2014/main" id="{4FBBDA87-076C-F65E-BF61-61D3E66E5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9517C-C655-1FC3-AC40-F174014F25A0}"/>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416297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9999-A7A0-4583-04C0-73AE62BCE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8E23CB-FB14-D5FF-7EA2-AF26D2BE2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90E44-B2AF-8DA2-3B7F-52139B082616}"/>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5" name="Footer Placeholder 4">
            <a:extLst>
              <a:ext uri="{FF2B5EF4-FFF2-40B4-BE49-F238E27FC236}">
                <a16:creationId xmlns:a16="http://schemas.microsoft.com/office/drawing/2014/main" id="{97331C08-EF65-93AC-FC9B-E446D07EA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A73BC-8B4E-9A24-7CC1-249F0BE15EE8}"/>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257045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BE18-284A-5577-D925-0FFA30B0A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84DA3-E70D-6BAB-466F-F19195ACA3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F9681-61E9-0DB2-3003-9AB2F7F118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79D37-18BD-0799-487B-0F7951C4D331}"/>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6" name="Footer Placeholder 5">
            <a:extLst>
              <a:ext uri="{FF2B5EF4-FFF2-40B4-BE49-F238E27FC236}">
                <a16:creationId xmlns:a16="http://schemas.microsoft.com/office/drawing/2014/main" id="{221E38F7-76B7-51BE-80C6-93383B7C8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CC3F1-EFF8-E87B-646D-5AFF88F4452B}"/>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60332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FDBE-21CE-135A-200F-D06AF2E531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71EC42-908D-4AF6-852A-D49D4090A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343776-FA55-D296-A1E3-45176E94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F39D7-C83D-75D4-638D-22F0BC012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4FE56-ABB3-9490-3C79-8E9EC5B66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A43C4-B6EA-07CC-D668-92C97DB8882A}"/>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8" name="Footer Placeholder 7">
            <a:extLst>
              <a:ext uri="{FF2B5EF4-FFF2-40B4-BE49-F238E27FC236}">
                <a16:creationId xmlns:a16="http://schemas.microsoft.com/office/drawing/2014/main" id="{97E534CB-836B-119D-664A-648F63EDC3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537BFC-86CF-9BF4-9062-0A34E0654D12}"/>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47618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E4B-4224-EE70-60BF-A46DF1967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E72AAA-ABA6-69A5-F01A-678CF78589DD}"/>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4" name="Footer Placeholder 3">
            <a:extLst>
              <a:ext uri="{FF2B5EF4-FFF2-40B4-BE49-F238E27FC236}">
                <a16:creationId xmlns:a16="http://schemas.microsoft.com/office/drawing/2014/main" id="{669F56F9-7342-1444-03F7-11C09E4121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8C3F6-0F72-E351-CD9E-23D99C281D22}"/>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74504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08116-5352-C3A0-1D68-011DE5247462}"/>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3" name="Footer Placeholder 2">
            <a:extLst>
              <a:ext uri="{FF2B5EF4-FFF2-40B4-BE49-F238E27FC236}">
                <a16:creationId xmlns:a16="http://schemas.microsoft.com/office/drawing/2014/main" id="{826B7DC6-0D72-23DC-F4C5-ADF71B1BA3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4140E-1DC9-97C8-2F8A-53867A5D7022}"/>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26877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2A9C-F32D-728B-F381-D1F03FA50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643C0-7E73-0949-05B3-28B30CE8A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0614E-6158-262E-1677-61131262D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96C93-DEF3-74DF-EB4B-F2F76F4406B4}"/>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6" name="Footer Placeholder 5">
            <a:extLst>
              <a:ext uri="{FF2B5EF4-FFF2-40B4-BE49-F238E27FC236}">
                <a16:creationId xmlns:a16="http://schemas.microsoft.com/office/drawing/2014/main" id="{1A1F13F1-ECF5-CAE5-F265-3D7FACF51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0E02C-7AF3-92ED-D14E-945E312CEF3F}"/>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13235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371A-4679-E03A-00EE-91003DD8B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460F6-3B0D-6D9F-6413-93DD4BBE1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127648-77E8-84D4-F19C-62CA35F3F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217B8-B476-C92C-C500-D958047635D3}"/>
              </a:ext>
            </a:extLst>
          </p:cNvPr>
          <p:cNvSpPr>
            <a:spLocks noGrp="1"/>
          </p:cNvSpPr>
          <p:nvPr>
            <p:ph type="dt" sz="half" idx="10"/>
          </p:nvPr>
        </p:nvSpPr>
        <p:spPr/>
        <p:txBody>
          <a:bodyPr/>
          <a:lstStyle/>
          <a:p>
            <a:fld id="{5C822C7E-52B8-422D-AEAD-1931EA51240C}" type="datetimeFigureOut">
              <a:rPr lang="en-US" smtClean="0"/>
              <a:t>11/23/2023</a:t>
            </a:fld>
            <a:endParaRPr lang="en-US"/>
          </a:p>
        </p:txBody>
      </p:sp>
      <p:sp>
        <p:nvSpPr>
          <p:cNvPr id="6" name="Footer Placeholder 5">
            <a:extLst>
              <a:ext uri="{FF2B5EF4-FFF2-40B4-BE49-F238E27FC236}">
                <a16:creationId xmlns:a16="http://schemas.microsoft.com/office/drawing/2014/main" id="{178A56A3-561D-F37E-6121-0AB3E5252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D3180-3CEA-D61E-5035-AEB15A543045}"/>
              </a:ext>
            </a:extLst>
          </p:cNvPr>
          <p:cNvSpPr>
            <a:spLocks noGrp="1"/>
          </p:cNvSpPr>
          <p:nvPr>
            <p:ph type="sldNum" sz="quarter" idx="12"/>
          </p:nvPr>
        </p:nvSpPr>
        <p:spPr/>
        <p:txBody>
          <a:bodyPr/>
          <a:lstStyle/>
          <a:p>
            <a:fld id="{CB59DED7-AC02-4FF2-A46D-1285D644E16F}" type="slidenum">
              <a:rPr lang="en-US" smtClean="0"/>
              <a:t>‹#›</a:t>
            </a:fld>
            <a:endParaRPr lang="en-US"/>
          </a:p>
        </p:txBody>
      </p:sp>
    </p:spTree>
    <p:extLst>
      <p:ext uri="{BB962C8B-B14F-4D97-AF65-F5344CB8AC3E}">
        <p14:creationId xmlns:p14="http://schemas.microsoft.com/office/powerpoint/2010/main" val="199296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77505-EB36-5FE3-FC9E-5F8D08F31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5A7F1-9EB1-389D-E32A-89CF4E818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34F17-C293-BA7F-968F-99A0CBA56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22C7E-52B8-422D-AEAD-1931EA51240C}" type="datetimeFigureOut">
              <a:rPr lang="en-US" smtClean="0"/>
              <a:t>11/23/2023</a:t>
            </a:fld>
            <a:endParaRPr lang="en-US"/>
          </a:p>
        </p:txBody>
      </p:sp>
      <p:sp>
        <p:nvSpPr>
          <p:cNvPr id="5" name="Footer Placeholder 4">
            <a:extLst>
              <a:ext uri="{FF2B5EF4-FFF2-40B4-BE49-F238E27FC236}">
                <a16:creationId xmlns:a16="http://schemas.microsoft.com/office/drawing/2014/main" id="{CDD45474-B55A-E3A2-C0AB-EEE6B0AAC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E2F75B-CCD6-6346-4050-235AECC15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9DED7-AC02-4FF2-A46D-1285D644E16F}" type="slidenum">
              <a:rPr lang="en-US" smtClean="0"/>
              <a:t>‹#›</a:t>
            </a:fld>
            <a:endParaRPr lang="en-US"/>
          </a:p>
        </p:txBody>
      </p:sp>
    </p:spTree>
    <p:extLst>
      <p:ext uri="{BB962C8B-B14F-4D97-AF65-F5344CB8AC3E}">
        <p14:creationId xmlns:p14="http://schemas.microsoft.com/office/powerpoint/2010/main" val="248731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3D7C9E-3F0E-409D-0877-7F091BA47020}"/>
              </a:ext>
            </a:extLst>
          </p:cNvPr>
          <p:cNvSpPr>
            <a:spLocks noGrp="1"/>
          </p:cNvSpPr>
          <p:nvPr>
            <p:ph type="ctrTitle"/>
          </p:nvPr>
        </p:nvSpPr>
        <p:spPr>
          <a:xfrm>
            <a:off x="1127208" y="857251"/>
            <a:ext cx="4747280" cy="3098061"/>
          </a:xfrm>
        </p:spPr>
        <p:txBody>
          <a:bodyPr anchor="b">
            <a:normAutofit/>
          </a:bodyPr>
          <a:lstStyle/>
          <a:p>
            <a:pPr algn="l"/>
            <a:r>
              <a:rPr lang="en-US" sz="4800" b="1" dirty="0">
                <a:solidFill>
                  <a:srgbClr val="FFFFFF"/>
                </a:solidFill>
              </a:rPr>
              <a:t>Decision Trees and Random Forest</a:t>
            </a:r>
            <a:br>
              <a:rPr lang="en-US" sz="4800" b="1" dirty="0">
                <a:solidFill>
                  <a:srgbClr val="FFFFFF"/>
                </a:solidFill>
              </a:rPr>
            </a:br>
            <a:r>
              <a:rPr lang="en-US" sz="4800" b="1" dirty="0">
                <a:solidFill>
                  <a:srgbClr val="FFFFFF"/>
                </a:solidFill>
              </a:rPr>
              <a:t>Assignment#5</a:t>
            </a:r>
          </a:p>
        </p:txBody>
      </p:sp>
      <p:sp>
        <p:nvSpPr>
          <p:cNvPr id="51" name="Rectangle 5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5293654-4A0E-8BC2-F574-8AE01B69D931}"/>
              </a:ext>
            </a:extLst>
          </p:cNvPr>
          <p:cNvSpPr>
            <a:spLocks noGrp="1"/>
          </p:cNvSpPr>
          <p:nvPr>
            <p:ph type="subTitle" idx="1"/>
          </p:nvPr>
        </p:nvSpPr>
        <p:spPr>
          <a:xfrm>
            <a:off x="1127208" y="4756265"/>
            <a:ext cx="4393278" cy="1244483"/>
          </a:xfrm>
        </p:spPr>
        <p:txBody>
          <a:bodyPr anchor="t">
            <a:normAutofit/>
          </a:bodyPr>
          <a:lstStyle/>
          <a:p>
            <a:pPr algn="l"/>
            <a:r>
              <a:rPr lang="en-US" dirty="0">
                <a:solidFill>
                  <a:srgbClr val="FFFFFF"/>
                </a:solidFill>
              </a:rPr>
              <a:t>Submitted to - Professor Sam Plati</a:t>
            </a:r>
          </a:p>
          <a:p>
            <a:pPr algn="l"/>
            <a:r>
              <a:rPr lang="en-US" sz="2000" dirty="0">
                <a:solidFill>
                  <a:srgbClr val="FFFFFF"/>
                </a:solidFill>
              </a:rPr>
              <a:t>Submitted by - Syeda Jaffer</a:t>
            </a:r>
          </a:p>
          <a:p>
            <a:pPr algn="l"/>
            <a:r>
              <a:rPr lang="en-US" sz="2000" dirty="0">
                <a:solidFill>
                  <a:srgbClr val="FFFFFF"/>
                </a:solidFill>
              </a:rPr>
              <a:t>Student ID- 100944094</a:t>
            </a:r>
          </a:p>
        </p:txBody>
      </p:sp>
      <p:sp>
        <p:nvSpPr>
          <p:cNvPr id="52" name="Oval 5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college&#10;&#10;Description automatically generated">
            <a:extLst>
              <a:ext uri="{FF2B5EF4-FFF2-40B4-BE49-F238E27FC236}">
                <a16:creationId xmlns:a16="http://schemas.microsoft.com/office/drawing/2014/main" id="{58A36FCA-0A53-4E92-C246-A0588343D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59" y="2649799"/>
            <a:ext cx="3737164" cy="1572689"/>
          </a:xfrm>
          <a:prstGeom prst="rect">
            <a:avLst/>
          </a:prstGeom>
        </p:spPr>
      </p:pic>
    </p:spTree>
    <p:extLst>
      <p:ext uri="{BB962C8B-B14F-4D97-AF65-F5344CB8AC3E}">
        <p14:creationId xmlns:p14="http://schemas.microsoft.com/office/powerpoint/2010/main" val="286895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137" name="Rectangle 136">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7E9DC4D-0298-5C97-82A9-7A888C198950}"/>
              </a:ext>
            </a:extLst>
          </p:cNvPr>
          <p:cNvSpPr>
            <a:spLocks noGrp="1"/>
          </p:cNvSpPr>
          <p:nvPr>
            <p:ph type="title"/>
          </p:nvPr>
        </p:nvSpPr>
        <p:spPr>
          <a:xfrm>
            <a:off x="1371600" y="407695"/>
            <a:ext cx="9724030" cy="834251"/>
          </a:xfrm>
        </p:spPr>
        <p:txBody>
          <a:bodyPr anchor="ctr">
            <a:normAutofit/>
          </a:bodyPr>
          <a:lstStyle/>
          <a:p>
            <a:r>
              <a:rPr lang="en-US" sz="4000" b="1" dirty="0">
                <a:solidFill>
                  <a:schemeClr val="bg1"/>
                </a:solidFill>
              </a:rPr>
              <a:t>Rational Statement</a:t>
            </a:r>
          </a:p>
        </p:txBody>
      </p:sp>
      <p:pic>
        <p:nvPicPr>
          <p:cNvPr id="8" name="Picture 7" descr="Blood pressure cuff on white background">
            <a:extLst>
              <a:ext uri="{FF2B5EF4-FFF2-40B4-BE49-F238E27FC236}">
                <a16:creationId xmlns:a16="http://schemas.microsoft.com/office/drawing/2014/main" id="{DD2F802A-84C1-82E1-A5B3-51B30289D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889" y="2200459"/>
            <a:ext cx="3061813" cy="2051415"/>
          </a:xfrm>
          <a:prstGeom prst="rect">
            <a:avLst/>
          </a:prstGeom>
          <a:solidFill>
            <a:schemeClr val="accent1"/>
          </a:solidFill>
          <a:ln>
            <a:solidFill>
              <a:schemeClr val="accent1"/>
            </a:solidFill>
          </a:ln>
        </p:spPr>
      </p:pic>
      <p:pic>
        <p:nvPicPr>
          <p:cNvPr id="6" name="Graphic 5" descr="Heart with pulse with solid fill">
            <a:extLst>
              <a:ext uri="{FF2B5EF4-FFF2-40B4-BE49-F238E27FC236}">
                <a16:creationId xmlns:a16="http://schemas.microsoft.com/office/drawing/2014/main" id="{7F617C56-906E-FC42-71A4-523BDB1647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6297" y="2200459"/>
            <a:ext cx="2133001" cy="2133001"/>
          </a:xfrm>
          <a:prstGeom prst="rect">
            <a:avLst/>
          </a:prstGeom>
        </p:spPr>
      </p:pic>
      <p:pic>
        <p:nvPicPr>
          <p:cNvPr id="12" name="Picture 11" descr="Person using microscope">
            <a:extLst>
              <a:ext uri="{FF2B5EF4-FFF2-40B4-BE49-F238E27FC236}">
                <a16:creationId xmlns:a16="http://schemas.microsoft.com/office/drawing/2014/main" id="{8A8025A1-F161-38CC-A3C4-12267F0C46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3295" y="2200459"/>
            <a:ext cx="3061813" cy="1957660"/>
          </a:xfrm>
          <a:prstGeom prst="rect">
            <a:avLst/>
          </a:prstGeom>
        </p:spPr>
      </p:pic>
      <p:sp>
        <p:nvSpPr>
          <p:cNvPr id="3" name="Content Placeholder 2">
            <a:extLst>
              <a:ext uri="{FF2B5EF4-FFF2-40B4-BE49-F238E27FC236}">
                <a16:creationId xmlns:a16="http://schemas.microsoft.com/office/drawing/2014/main" id="{7BD1A11A-B13C-C657-479C-746BC8FBE0CD}"/>
              </a:ext>
            </a:extLst>
          </p:cNvPr>
          <p:cNvSpPr>
            <a:spLocks noGrp="1"/>
          </p:cNvSpPr>
          <p:nvPr>
            <p:ph idx="1"/>
          </p:nvPr>
        </p:nvSpPr>
        <p:spPr>
          <a:xfrm>
            <a:off x="1216888" y="4333460"/>
            <a:ext cx="9758219" cy="1895915"/>
          </a:xfrm>
          <a:ln>
            <a:solidFill>
              <a:schemeClr val="accent1"/>
            </a:solidFill>
          </a:ln>
        </p:spPr>
        <p:txBody>
          <a:bodyPr>
            <a:normAutofit fontScale="92500"/>
          </a:bodyPr>
          <a:lstStyle/>
          <a:p>
            <a:pPr marL="0" indent="0">
              <a:buNone/>
            </a:pPr>
            <a:r>
              <a:rPr lang="en-US" sz="2200" kern="100" dirty="0">
                <a:effectLst/>
                <a:latin typeface="Calibri" panose="020F0502020204030204" pitchFamily="34" charset="0"/>
                <a:ea typeface="Calibri" panose="020F0502020204030204" pitchFamily="34" charset="0"/>
                <a:cs typeface="Arial" panose="020B0604020202020204" pitchFamily="34" charset="0"/>
              </a:rPr>
              <a:t>John Hughes is interested in developing an optimized decision tree and random forest model. These predictive models hold the potential to evaluate risk levels during pregnancy, allowing for early intervention and customized care tailored to the patient's specific needs. This, in turn, could potentially reduce the incidence of complications. The evaluation results of these models could also help manage and customize pregnancy care according to the patient's specific needs, potentially reducing the occurrence of complications.</a:t>
            </a:r>
          </a:p>
          <a:p>
            <a:pPr marL="0" indent="0">
              <a:buNone/>
            </a:pPr>
            <a:endParaRPr lang="en-US" sz="2000" dirty="0"/>
          </a:p>
        </p:txBody>
      </p:sp>
    </p:spTree>
    <p:extLst>
      <p:ext uri="{BB962C8B-B14F-4D97-AF65-F5344CB8AC3E}">
        <p14:creationId xmlns:p14="http://schemas.microsoft.com/office/powerpoint/2010/main" val="2763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8D6889-B04E-D7E3-37C7-B38390A59DE4}"/>
              </a:ext>
            </a:extLst>
          </p:cNvPr>
          <p:cNvSpPr>
            <a:spLocks noGrp="1"/>
          </p:cNvSpPr>
          <p:nvPr>
            <p:ph type="title"/>
          </p:nvPr>
        </p:nvSpPr>
        <p:spPr>
          <a:xfrm>
            <a:off x="803776" y="1336390"/>
            <a:ext cx="6190412" cy="1182927"/>
          </a:xfrm>
          <a:solidFill>
            <a:schemeClr val="accent1">
              <a:lumMod val="60000"/>
              <a:lumOff val="40000"/>
            </a:schemeClr>
          </a:solidFill>
          <a:ln w="57150">
            <a:solidFill>
              <a:schemeClr val="accent1"/>
            </a:solidFill>
          </a:ln>
        </p:spPr>
        <p:txBody>
          <a:bodyPr anchor="b">
            <a:normAutofit/>
          </a:bodyPr>
          <a:lstStyle/>
          <a:p>
            <a:pPr algn="ctr"/>
            <a:r>
              <a:rPr lang="en-US" sz="3200" b="1" dirty="0">
                <a:solidFill>
                  <a:schemeClr val="bg1"/>
                </a:solidFill>
              </a:rPr>
              <a:t>Model Analysis Based on Box Plots</a:t>
            </a:r>
            <a:br>
              <a:rPr lang="en-US" sz="3200" b="1" dirty="0">
                <a:solidFill>
                  <a:schemeClr val="bg1"/>
                </a:solidFill>
              </a:rPr>
            </a:br>
            <a:endParaRPr lang="en-US" sz="3200" b="1" dirty="0">
              <a:solidFill>
                <a:schemeClr val="bg1"/>
              </a:solidFill>
            </a:endParaRPr>
          </a:p>
        </p:txBody>
      </p:sp>
      <p:cxnSp>
        <p:nvCxnSpPr>
          <p:cNvPr id="38" name="Straight Connector 3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Picture 4" descr="A diagram of a box plot&#10;&#10;Description automatically generated">
            <a:extLst>
              <a:ext uri="{FF2B5EF4-FFF2-40B4-BE49-F238E27FC236}">
                <a16:creationId xmlns:a16="http://schemas.microsoft.com/office/drawing/2014/main" id="{41772FCD-3A98-8FA2-60A6-1F4998D7D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347" y="1336390"/>
            <a:ext cx="4931494" cy="5033927"/>
          </a:xfrm>
          <a:prstGeom prst="rect">
            <a:avLst/>
          </a:prstGeom>
          <a:ln>
            <a:solidFill>
              <a:schemeClr val="accent1"/>
            </a:solidFill>
          </a:ln>
        </p:spPr>
      </p:pic>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7" name="Content Placeholder 2">
            <a:extLst>
              <a:ext uri="{FF2B5EF4-FFF2-40B4-BE49-F238E27FC236}">
                <a16:creationId xmlns:a16="http://schemas.microsoft.com/office/drawing/2014/main" id="{0F25B019-14A7-1319-0195-E4B64380A5AB}"/>
              </a:ext>
            </a:extLst>
          </p:cNvPr>
          <p:cNvGraphicFramePr>
            <a:graphicFrameLocks noGrp="1"/>
          </p:cNvGraphicFramePr>
          <p:nvPr>
            <p:ph idx="1"/>
            <p:extLst>
              <p:ext uri="{D42A27DB-BD31-4B8C-83A1-F6EECF244321}">
                <p14:modId xmlns:p14="http://schemas.microsoft.com/office/powerpoint/2010/main" val="3186343917"/>
              </p:ext>
            </p:extLst>
          </p:nvPr>
        </p:nvGraphicFramePr>
        <p:xfrm>
          <a:off x="803776" y="2519317"/>
          <a:ext cx="6190412" cy="3850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39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116F-01CF-6507-A2FC-274C25A7D4CB}"/>
              </a:ext>
            </a:extLst>
          </p:cNvPr>
          <p:cNvSpPr>
            <a:spLocks noGrp="1"/>
          </p:cNvSpPr>
          <p:nvPr>
            <p:ph type="title"/>
          </p:nvPr>
        </p:nvSpPr>
        <p:spPr>
          <a:xfrm>
            <a:off x="301307" y="243840"/>
            <a:ext cx="11801997" cy="751523"/>
          </a:xfrm>
          <a:solidFill>
            <a:schemeClr val="accent1">
              <a:lumMod val="60000"/>
              <a:lumOff val="40000"/>
            </a:schemeClr>
          </a:solidFill>
          <a:ln>
            <a:solidFill>
              <a:schemeClr val="accent1"/>
            </a:solidFill>
          </a:ln>
        </p:spPr>
        <p:txBody>
          <a:bodyPr/>
          <a:lstStyle/>
          <a:p>
            <a:r>
              <a:rPr lang="en-US" b="1" dirty="0"/>
              <a:t> Model Analysis Based on Learning Curves</a:t>
            </a:r>
          </a:p>
        </p:txBody>
      </p:sp>
      <p:pic>
        <p:nvPicPr>
          <p:cNvPr id="6" name="Content Placeholder 5" descr="A graph of training and training accuracy&#10;&#10;Description automatically generated">
            <a:extLst>
              <a:ext uri="{FF2B5EF4-FFF2-40B4-BE49-F238E27FC236}">
                <a16:creationId xmlns:a16="http://schemas.microsoft.com/office/drawing/2014/main" id="{A417CC75-5823-20BA-A402-75CA9D3AF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8374" y="995363"/>
            <a:ext cx="4414930" cy="5401468"/>
          </a:xfrm>
        </p:spPr>
      </p:pic>
      <p:graphicFrame>
        <p:nvGraphicFramePr>
          <p:cNvPr id="8" name="Text Placeholder 3">
            <a:extLst>
              <a:ext uri="{FF2B5EF4-FFF2-40B4-BE49-F238E27FC236}">
                <a16:creationId xmlns:a16="http://schemas.microsoft.com/office/drawing/2014/main" id="{9459BBBF-1FA1-BFF7-D082-0076DBB9BD43}"/>
              </a:ext>
            </a:extLst>
          </p:cNvPr>
          <p:cNvGraphicFramePr/>
          <p:nvPr>
            <p:extLst>
              <p:ext uri="{D42A27DB-BD31-4B8C-83A1-F6EECF244321}">
                <p14:modId xmlns:p14="http://schemas.microsoft.com/office/powerpoint/2010/main" val="3881420668"/>
              </p:ext>
            </p:extLst>
          </p:nvPr>
        </p:nvGraphicFramePr>
        <p:xfrm>
          <a:off x="301307" y="1283812"/>
          <a:ext cx="7387067" cy="5401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602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C00F-236E-37B7-34EC-807AEAC731FA}"/>
              </a:ext>
            </a:extLst>
          </p:cNvPr>
          <p:cNvSpPr>
            <a:spLocks noGrp="1"/>
          </p:cNvSpPr>
          <p:nvPr>
            <p:ph type="title"/>
          </p:nvPr>
        </p:nvSpPr>
        <p:spPr>
          <a:solidFill>
            <a:schemeClr val="accent1">
              <a:lumMod val="60000"/>
              <a:lumOff val="40000"/>
            </a:schemeClr>
          </a:solidFill>
          <a:ln w="38100">
            <a:solidFill>
              <a:schemeClr val="tx1"/>
            </a:solidFill>
          </a:ln>
        </p:spPr>
        <p:txBody>
          <a:bodyPr/>
          <a:lstStyle/>
          <a:p>
            <a:r>
              <a:rPr lang="en-US" b="1" dirty="0">
                <a:solidFill>
                  <a:schemeClr val="bg1"/>
                </a:solidFill>
              </a:rPr>
              <a:t>Classification Report</a:t>
            </a:r>
          </a:p>
        </p:txBody>
      </p:sp>
      <p:sp>
        <p:nvSpPr>
          <p:cNvPr id="3" name="Text Placeholder 2">
            <a:extLst>
              <a:ext uri="{FF2B5EF4-FFF2-40B4-BE49-F238E27FC236}">
                <a16:creationId xmlns:a16="http://schemas.microsoft.com/office/drawing/2014/main" id="{B32469B2-A5FD-9C86-D1A8-67768AF7D869}"/>
              </a:ext>
            </a:extLst>
          </p:cNvPr>
          <p:cNvSpPr>
            <a:spLocks noGrp="1"/>
          </p:cNvSpPr>
          <p:nvPr>
            <p:ph type="body" idx="1"/>
          </p:nvPr>
        </p:nvSpPr>
        <p:spPr>
          <a:solidFill>
            <a:schemeClr val="accent1"/>
          </a:solidFill>
          <a:ln w="38100">
            <a:solidFill>
              <a:schemeClr val="tx1"/>
            </a:solidFill>
          </a:ln>
        </p:spPr>
        <p:txBody>
          <a:bodyPr>
            <a:normAutofit/>
          </a:bodyPr>
          <a:lstStyle/>
          <a:p>
            <a:r>
              <a:rPr lang="en-US" sz="3200" dirty="0">
                <a:solidFill>
                  <a:schemeClr val="bg1"/>
                </a:solidFill>
              </a:rPr>
              <a:t>Random Forest Model</a:t>
            </a:r>
          </a:p>
        </p:txBody>
      </p:sp>
      <p:sp>
        <p:nvSpPr>
          <p:cNvPr id="4" name="Content Placeholder 3">
            <a:extLst>
              <a:ext uri="{FF2B5EF4-FFF2-40B4-BE49-F238E27FC236}">
                <a16:creationId xmlns:a16="http://schemas.microsoft.com/office/drawing/2014/main" id="{C320E004-1060-5A90-1C02-CCD1CDD22D7B}"/>
              </a:ext>
            </a:extLst>
          </p:cNvPr>
          <p:cNvSpPr>
            <a:spLocks noGrp="1"/>
          </p:cNvSpPr>
          <p:nvPr>
            <p:ph sz="half" idx="2"/>
          </p:nvPr>
        </p:nvSpPr>
        <p:spPr>
          <a:xfrm>
            <a:off x="839788" y="2505075"/>
            <a:ext cx="5157787" cy="3225165"/>
          </a:xfrm>
          <a:solidFill>
            <a:schemeClr val="accent5">
              <a:lumMod val="20000"/>
              <a:lumOff val="80000"/>
            </a:schemeClr>
          </a:solidFill>
          <a:ln w="38100">
            <a:solidFill>
              <a:schemeClr val="accent1"/>
            </a:solidFill>
          </a:ln>
        </p:spPr>
        <p:txBody>
          <a:bodyPr>
            <a:normAutofit fontScale="85000" lnSpcReduction="10000"/>
          </a:bodyPr>
          <a:lstStyle/>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1. The model exhibits high precision With a precision of </a:t>
            </a:r>
            <a:r>
              <a:rPr lang="en-US" sz="1800" b="1" kern="100" dirty="0">
                <a:effectLst/>
                <a:latin typeface="Calibri" panose="020F0502020204030204" pitchFamily="34" charset="0"/>
                <a:ea typeface="Calibri" panose="020F0502020204030204" pitchFamily="34" charset="0"/>
                <a:cs typeface="Arial" panose="020B0604020202020204" pitchFamily="34" charset="0"/>
              </a:rPr>
              <a:t>0.92</a:t>
            </a:r>
            <a:r>
              <a:rPr lang="en-US" sz="1800" kern="100" dirty="0">
                <a:effectLst/>
                <a:latin typeface="Calibri" panose="020F0502020204030204" pitchFamily="34" charset="0"/>
                <a:ea typeface="Calibri" panose="020F0502020204030204" pitchFamily="34" charset="0"/>
                <a:cs typeface="Arial" panose="020B0604020202020204" pitchFamily="34" charset="0"/>
              </a:rPr>
              <a:t>, particularly for the "High risk" category. This means that when it predicts a patient as "High risk," it's highly likely to be correct. </a:t>
            </a: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The recall for the "High risk" category is</a:t>
            </a:r>
            <a:r>
              <a:rPr lang="en-US" sz="1800" b="1" kern="100" dirty="0">
                <a:effectLst/>
                <a:latin typeface="Calibri" panose="020F0502020204030204" pitchFamily="34" charset="0"/>
                <a:ea typeface="Calibri" panose="020F0502020204030204" pitchFamily="34" charset="0"/>
                <a:cs typeface="Arial" panose="020B0604020202020204" pitchFamily="34" charset="0"/>
              </a:rPr>
              <a:t> 0.89 </a:t>
            </a:r>
            <a:r>
              <a:rPr lang="en-US" sz="1800" kern="100" dirty="0">
                <a:effectLst/>
                <a:latin typeface="Calibri" panose="020F0502020204030204" pitchFamily="34" charset="0"/>
                <a:ea typeface="Calibri" panose="020F0502020204030204" pitchFamily="34" charset="0"/>
                <a:cs typeface="Arial" panose="020B0604020202020204" pitchFamily="34" charset="0"/>
              </a:rPr>
              <a:t>which also indicates a strong ability to correctly identify a significant number of genuine high-risk cases. </a:t>
            </a: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3. The F1-score for the "High risk" category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0.91</a:t>
            </a:r>
            <a:r>
              <a:rPr lang="en-US" sz="1800" kern="100" dirty="0">
                <a:effectLst/>
                <a:latin typeface="Calibri" panose="020F0502020204030204" pitchFamily="34" charset="0"/>
                <a:ea typeface="Calibri" panose="020F0502020204030204" pitchFamily="34" charset="0"/>
                <a:cs typeface="Arial" panose="020B0604020202020204" pitchFamily="34" charset="0"/>
              </a:rPr>
              <a:t> further underscores the tool's effectiveness, striking a fine balance between precision and recall - a crucial feature for any medical diagnostic tool.</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A good balance of precision and recall is critical in a medical diagnostic context.</a:t>
            </a:r>
          </a:p>
          <a:p>
            <a:endParaRPr lang="en-US" dirty="0"/>
          </a:p>
        </p:txBody>
      </p:sp>
      <p:sp>
        <p:nvSpPr>
          <p:cNvPr id="5" name="Text Placeholder 4">
            <a:extLst>
              <a:ext uri="{FF2B5EF4-FFF2-40B4-BE49-F238E27FC236}">
                <a16:creationId xmlns:a16="http://schemas.microsoft.com/office/drawing/2014/main" id="{3CC5A8D5-1757-9A0B-355D-648BB004DCAB}"/>
              </a:ext>
            </a:extLst>
          </p:cNvPr>
          <p:cNvSpPr>
            <a:spLocks noGrp="1"/>
          </p:cNvSpPr>
          <p:nvPr>
            <p:ph type="body" sz="quarter" idx="3"/>
          </p:nvPr>
        </p:nvSpPr>
        <p:spPr>
          <a:solidFill>
            <a:schemeClr val="accent1"/>
          </a:solidFill>
          <a:ln w="38100">
            <a:solidFill>
              <a:schemeClr val="tx1"/>
            </a:solidFill>
          </a:ln>
        </p:spPr>
        <p:txBody>
          <a:bodyPr>
            <a:normAutofit/>
          </a:bodyPr>
          <a:lstStyle/>
          <a:p>
            <a:r>
              <a:rPr lang="en-US" sz="3200" dirty="0">
                <a:solidFill>
                  <a:schemeClr val="bg1"/>
                </a:solidFill>
              </a:rPr>
              <a:t>Decision Tree Model</a:t>
            </a:r>
          </a:p>
        </p:txBody>
      </p:sp>
      <p:sp>
        <p:nvSpPr>
          <p:cNvPr id="6" name="Content Placeholder 5">
            <a:extLst>
              <a:ext uri="{FF2B5EF4-FFF2-40B4-BE49-F238E27FC236}">
                <a16:creationId xmlns:a16="http://schemas.microsoft.com/office/drawing/2014/main" id="{CE665C8A-9679-220B-1472-A92CA0D4FB62}"/>
              </a:ext>
            </a:extLst>
          </p:cNvPr>
          <p:cNvSpPr>
            <a:spLocks noGrp="1"/>
          </p:cNvSpPr>
          <p:nvPr>
            <p:ph sz="quarter" idx="4"/>
          </p:nvPr>
        </p:nvSpPr>
        <p:spPr>
          <a:xfrm>
            <a:off x="6172200" y="2505075"/>
            <a:ext cx="5183188" cy="3225165"/>
          </a:xfrm>
          <a:solidFill>
            <a:schemeClr val="accent5">
              <a:lumMod val="20000"/>
              <a:lumOff val="80000"/>
            </a:schemeClr>
          </a:solidFill>
          <a:ln w="38100">
            <a:solidFill>
              <a:schemeClr val="accent1"/>
            </a:solidFill>
          </a:ln>
        </p:spPr>
        <p:txBody>
          <a:bodyPr>
            <a:normAutofit fontScale="85000" lnSpcReduction="10000"/>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1. While the model shows good precision</a:t>
            </a: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latin typeface="Calibri" panose="020F0502020204030204" pitchFamily="34" charset="0"/>
                <a:ea typeface="Calibri" panose="020F0502020204030204" pitchFamily="34" charset="0"/>
                <a:cs typeface="Arial" panose="020B0604020202020204" pitchFamily="34" charset="0"/>
              </a:rPr>
              <a:t>0.87</a:t>
            </a:r>
            <a:r>
              <a:rPr lang="en-US" sz="1800" kern="100" dirty="0">
                <a:effectLst/>
                <a:latin typeface="Calibri" panose="020F0502020204030204" pitchFamily="34" charset="0"/>
                <a:ea typeface="Calibri" panose="020F0502020204030204" pitchFamily="34" charset="0"/>
                <a:cs typeface="Arial" panose="020B0604020202020204" pitchFamily="34" charset="0"/>
              </a:rPr>
              <a:t>, it is slightly lower compared to the Random Forest model. This could result in more false-positive results.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The recall for the "High risk" category is</a:t>
            </a:r>
            <a:r>
              <a:rPr lang="en-US" sz="1800" b="1" kern="100" dirty="0">
                <a:effectLst/>
                <a:latin typeface="Calibri" panose="020F0502020204030204" pitchFamily="34" charset="0"/>
                <a:ea typeface="Calibri" panose="020F0502020204030204" pitchFamily="34" charset="0"/>
                <a:cs typeface="Arial" panose="020B0604020202020204" pitchFamily="34" charset="0"/>
              </a:rPr>
              <a:t> 0.85 </a:t>
            </a:r>
            <a:r>
              <a:rPr lang="en-US" sz="1800" kern="100" dirty="0">
                <a:effectLst/>
                <a:latin typeface="Calibri" panose="020F0502020204030204" pitchFamily="34" charset="0"/>
                <a:ea typeface="Calibri" panose="020F0502020204030204" pitchFamily="34" charset="0"/>
                <a:cs typeface="Arial" panose="020B0604020202020204" pitchFamily="34" charset="0"/>
              </a:rPr>
              <a:t>which is also lower than that of the Random Forest model, indicating that it might miss some high-risk cases.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3. The F1-score for "High risk" is</a:t>
            </a:r>
            <a:r>
              <a:rPr lang="en-US" sz="1800" b="1" kern="100" dirty="0">
                <a:effectLst/>
                <a:latin typeface="Calibri" panose="020F0502020204030204" pitchFamily="34" charset="0"/>
                <a:ea typeface="Calibri" panose="020F0502020204030204" pitchFamily="34" charset="0"/>
                <a:cs typeface="Arial" panose="020B0604020202020204" pitchFamily="34" charset="0"/>
              </a:rPr>
              <a:t> 0.86 </a:t>
            </a:r>
            <a:r>
              <a:rPr lang="en-US" sz="1800" kern="100" dirty="0">
                <a:effectLst/>
                <a:latin typeface="Calibri" panose="020F0502020204030204" pitchFamily="34" charset="0"/>
                <a:ea typeface="Calibri" panose="020F0502020204030204" pitchFamily="34" charset="0"/>
                <a:cs typeface="Arial" panose="020B0604020202020204" pitchFamily="34" charset="0"/>
              </a:rPr>
              <a:t>lower than the Random Forest model, which suggests that it may not balance precision and recall as effectively.</a:t>
            </a: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9DB1D66-41E3-C6D0-DAB7-670B2B4B4683}"/>
              </a:ext>
            </a:extLst>
          </p:cNvPr>
          <p:cNvSpPr txBox="1"/>
          <p:nvPr/>
        </p:nvSpPr>
        <p:spPr>
          <a:xfrm>
            <a:off x="839788" y="5892800"/>
            <a:ext cx="10515600" cy="784830"/>
          </a:xfrm>
          <a:prstGeom prst="rect">
            <a:avLst/>
          </a:prstGeom>
          <a:solidFill>
            <a:schemeClr val="accent5">
              <a:lumMod val="20000"/>
              <a:lumOff val="80000"/>
            </a:schemeClr>
          </a:solidFill>
          <a:ln w="38100">
            <a:solidFill>
              <a:schemeClr val="accent1"/>
            </a:solidFill>
          </a:ln>
        </p:spPr>
        <p:txBody>
          <a:bodyPr wrap="square" rtlCol="0">
            <a:spAutoFit/>
          </a:bodyPr>
          <a:lstStyle/>
          <a:p>
            <a:r>
              <a:rPr lang="en-US" sz="1500" dirty="0"/>
              <a:t>Based on the support values of the Decision Tree model, the dataset is reasonably balanced. There are 55 instances of "High risk", 81 instances of "Medium risk", and 67 instances of "Low risk". This is great news for model training, as it indicates that each class had a sufficient number of instances for the model to learn from.</a:t>
            </a:r>
          </a:p>
        </p:txBody>
      </p:sp>
    </p:spTree>
    <p:extLst>
      <p:ext uri="{BB962C8B-B14F-4D97-AF65-F5344CB8AC3E}">
        <p14:creationId xmlns:p14="http://schemas.microsoft.com/office/powerpoint/2010/main" val="427096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E364-DC67-B56F-ABFB-09AA6CBD9F23}"/>
              </a:ext>
            </a:extLst>
          </p:cNvPr>
          <p:cNvSpPr>
            <a:spLocks noGrp="1"/>
          </p:cNvSpPr>
          <p:nvPr>
            <p:ph type="title"/>
          </p:nvPr>
        </p:nvSpPr>
        <p:spPr>
          <a:solidFill>
            <a:schemeClr val="accent1">
              <a:lumMod val="60000"/>
              <a:lumOff val="40000"/>
            </a:schemeClr>
          </a:solidFill>
          <a:ln w="38100">
            <a:solidFill>
              <a:schemeClr val="accent1"/>
            </a:solidFill>
          </a:ln>
        </p:spPr>
        <p:txBody>
          <a:bodyPr/>
          <a:lstStyle/>
          <a:p>
            <a:r>
              <a:rPr lang="en-US" b="1" dirty="0">
                <a:solidFill>
                  <a:schemeClr val="bg1"/>
                </a:solidFill>
              </a:rPr>
              <a:t>Feature Importance Insights</a:t>
            </a:r>
          </a:p>
        </p:txBody>
      </p:sp>
      <p:sp>
        <p:nvSpPr>
          <p:cNvPr id="4" name="Content Placeholder 3">
            <a:extLst>
              <a:ext uri="{FF2B5EF4-FFF2-40B4-BE49-F238E27FC236}">
                <a16:creationId xmlns:a16="http://schemas.microsoft.com/office/drawing/2014/main" id="{7426696B-3D3E-FEE1-F190-CFCD5459A47E}"/>
              </a:ext>
            </a:extLst>
          </p:cNvPr>
          <p:cNvSpPr>
            <a:spLocks noGrp="1"/>
          </p:cNvSpPr>
          <p:nvPr>
            <p:ph sz="half" idx="2"/>
          </p:nvPr>
        </p:nvSpPr>
        <p:spPr>
          <a:xfrm>
            <a:off x="839788" y="2505075"/>
            <a:ext cx="5157787" cy="3286125"/>
          </a:xfrm>
          <a:solidFill>
            <a:schemeClr val="accent5">
              <a:lumMod val="20000"/>
              <a:lumOff val="80000"/>
            </a:schemeClr>
          </a:solidFill>
          <a:ln w="38100">
            <a:solidFill>
              <a:schemeClr val="accent1"/>
            </a:solidFill>
          </a:ln>
        </p:spPr>
        <p:txBody>
          <a:bodyPr>
            <a:normAutofit/>
          </a:bodyPr>
          <a:lstStyle/>
          <a:p>
            <a:pPr marL="342900" indent="-342900">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Systolic BP (0.18) and Diastolic BP (0.14) have significant importance, which aligns with medical knowledge that blood pressure is a critical factor during pregnancy.</a:t>
            </a:r>
          </a:p>
          <a:p>
            <a:pPr marL="342900" indent="-342900">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The Blood Sugar (BS) (0.35) feature stands out as the most crucial factor, highlighting the significance of monitoring blood glucose levels during pregnancy.</a:t>
            </a:r>
          </a:p>
        </p:txBody>
      </p:sp>
      <p:sp>
        <p:nvSpPr>
          <p:cNvPr id="6" name="Content Placeholder 5">
            <a:extLst>
              <a:ext uri="{FF2B5EF4-FFF2-40B4-BE49-F238E27FC236}">
                <a16:creationId xmlns:a16="http://schemas.microsoft.com/office/drawing/2014/main" id="{BFE31C87-8ECC-B632-CBC2-8DAD80861144}"/>
              </a:ext>
            </a:extLst>
          </p:cNvPr>
          <p:cNvSpPr>
            <a:spLocks noGrp="1"/>
          </p:cNvSpPr>
          <p:nvPr>
            <p:ph sz="quarter" idx="4"/>
          </p:nvPr>
        </p:nvSpPr>
        <p:spPr>
          <a:xfrm>
            <a:off x="6172200" y="2505075"/>
            <a:ext cx="5183188" cy="3286125"/>
          </a:xfrm>
          <a:solidFill>
            <a:schemeClr val="accent5">
              <a:lumMod val="20000"/>
              <a:lumOff val="80000"/>
            </a:schemeClr>
          </a:solidFill>
          <a:ln w="38100">
            <a:solidFill>
              <a:schemeClr val="accent1"/>
            </a:solidFill>
          </a:ln>
        </p:spPr>
        <p:txBody>
          <a:bodyPr>
            <a:normAutofit/>
          </a:bodyPr>
          <a:lstStyle/>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1. Glucose levels play a critical role in assessing risk, as indicated by the high importance score (0.43) in the Decision Tree Model.</a:t>
            </a: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Age (0.16) and Systolic BP (0.19) are also significant factors with similar importance, suggesting that both patient age and systolic blood pressure are almost equally important in risk assessment.</a:t>
            </a:r>
          </a:p>
          <a:p>
            <a:endParaRPr lang="en-US" dirty="0"/>
          </a:p>
        </p:txBody>
      </p:sp>
      <p:sp>
        <p:nvSpPr>
          <p:cNvPr id="7" name="Text Placeholder 2">
            <a:extLst>
              <a:ext uri="{FF2B5EF4-FFF2-40B4-BE49-F238E27FC236}">
                <a16:creationId xmlns:a16="http://schemas.microsoft.com/office/drawing/2014/main" id="{1B063526-A3B2-7019-F655-DC25D26A1124}"/>
              </a:ext>
            </a:extLst>
          </p:cNvPr>
          <p:cNvSpPr>
            <a:spLocks noGrp="1"/>
          </p:cNvSpPr>
          <p:nvPr>
            <p:ph type="body" idx="1"/>
          </p:nvPr>
        </p:nvSpPr>
        <p:spPr>
          <a:xfrm>
            <a:off x="839788" y="1681163"/>
            <a:ext cx="5157787" cy="823912"/>
          </a:xfrm>
          <a:solidFill>
            <a:schemeClr val="accent1"/>
          </a:solidFill>
          <a:ln w="38100">
            <a:solidFill>
              <a:schemeClr val="tx1"/>
            </a:solidFill>
          </a:ln>
        </p:spPr>
        <p:txBody>
          <a:bodyPr>
            <a:normAutofit/>
          </a:bodyPr>
          <a:lstStyle/>
          <a:p>
            <a:r>
              <a:rPr lang="en-US" sz="3200" dirty="0">
                <a:solidFill>
                  <a:schemeClr val="bg1"/>
                </a:solidFill>
              </a:rPr>
              <a:t>Random Forest Model</a:t>
            </a:r>
          </a:p>
        </p:txBody>
      </p:sp>
      <p:sp>
        <p:nvSpPr>
          <p:cNvPr id="8" name="Text Placeholder 4">
            <a:extLst>
              <a:ext uri="{FF2B5EF4-FFF2-40B4-BE49-F238E27FC236}">
                <a16:creationId xmlns:a16="http://schemas.microsoft.com/office/drawing/2014/main" id="{CA972C63-F0A5-F081-7ED8-49EE10E5F9CE}"/>
              </a:ext>
            </a:extLst>
          </p:cNvPr>
          <p:cNvSpPr>
            <a:spLocks noGrp="1"/>
          </p:cNvSpPr>
          <p:nvPr>
            <p:ph type="body" sz="quarter" idx="3"/>
          </p:nvPr>
        </p:nvSpPr>
        <p:spPr>
          <a:xfrm>
            <a:off x="6172200" y="1681163"/>
            <a:ext cx="5183188" cy="823912"/>
          </a:xfrm>
          <a:solidFill>
            <a:schemeClr val="accent1"/>
          </a:solidFill>
          <a:ln w="38100">
            <a:solidFill>
              <a:schemeClr val="tx1"/>
            </a:solidFill>
          </a:ln>
        </p:spPr>
        <p:txBody>
          <a:bodyPr>
            <a:normAutofit/>
          </a:bodyPr>
          <a:lstStyle/>
          <a:p>
            <a:r>
              <a:rPr lang="en-US" sz="3200" dirty="0">
                <a:solidFill>
                  <a:schemeClr val="bg1"/>
                </a:solidFill>
              </a:rPr>
              <a:t>Decision Tree Model</a:t>
            </a:r>
          </a:p>
        </p:txBody>
      </p:sp>
    </p:spTree>
    <p:extLst>
      <p:ext uri="{BB962C8B-B14F-4D97-AF65-F5344CB8AC3E}">
        <p14:creationId xmlns:p14="http://schemas.microsoft.com/office/powerpoint/2010/main" val="353469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F4D5-5357-799F-556A-57440250462F}"/>
              </a:ext>
            </a:extLst>
          </p:cNvPr>
          <p:cNvSpPr>
            <a:spLocks noGrp="1"/>
          </p:cNvSpPr>
          <p:nvPr>
            <p:ph type="title"/>
          </p:nvPr>
        </p:nvSpPr>
        <p:spPr>
          <a:solidFill>
            <a:schemeClr val="accent1">
              <a:lumMod val="60000"/>
              <a:lumOff val="40000"/>
            </a:schemeClr>
          </a:solidFill>
          <a:ln w="57150">
            <a:solidFill>
              <a:schemeClr val="accent1"/>
            </a:solidFill>
          </a:ln>
        </p:spPr>
        <p:txBody>
          <a:bodyPr/>
          <a:lstStyle/>
          <a:p>
            <a:r>
              <a:rPr lang="en-US" b="1" dirty="0">
                <a:solidFill>
                  <a:schemeClr val="bg1"/>
                </a:solidFill>
              </a:rPr>
              <a:t>Recommendations</a:t>
            </a:r>
          </a:p>
        </p:txBody>
      </p:sp>
      <p:sp>
        <p:nvSpPr>
          <p:cNvPr id="3" name="Content Placeholder 2">
            <a:extLst>
              <a:ext uri="{FF2B5EF4-FFF2-40B4-BE49-F238E27FC236}">
                <a16:creationId xmlns:a16="http://schemas.microsoft.com/office/drawing/2014/main" id="{AFEAB98D-149A-2761-10F8-193DDF2F0817}"/>
              </a:ext>
            </a:extLst>
          </p:cNvPr>
          <p:cNvSpPr>
            <a:spLocks noGrp="1"/>
          </p:cNvSpPr>
          <p:nvPr>
            <p:ph idx="1"/>
          </p:nvPr>
        </p:nvSpPr>
        <p:spPr>
          <a:xfrm>
            <a:off x="838200" y="1788160"/>
            <a:ext cx="10515600" cy="4704715"/>
          </a:xfrm>
          <a:solidFill>
            <a:schemeClr val="accent5">
              <a:lumMod val="20000"/>
              <a:lumOff val="80000"/>
            </a:schemeClr>
          </a:solidFill>
          <a:ln w="57150">
            <a:solidFill>
              <a:schemeClr val="accent1"/>
            </a:solidFill>
          </a:ln>
        </p:spPr>
        <p:txBody>
          <a:bodyPr>
            <a:normAutofit fontScale="85000" lnSpcReduction="20000"/>
          </a:bodyPr>
          <a:lstStyle/>
          <a:p>
            <a:pPr marL="0" indent="0">
              <a:buNone/>
            </a:pPr>
            <a:r>
              <a:rPr lang="en-US" sz="2300" dirty="0"/>
              <a:t>1. </a:t>
            </a:r>
            <a:r>
              <a:rPr lang="en-US" sz="2300" b="1" u="sng" dirty="0"/>
              <a:t>Model stability</a:t>
            </a:r>
          </a:p>
          <a:p>
            <a:pPr marL="0" indent="0">
              <a:buNone/>
            </a:pPr>
            <a:r>
              <a:rPr lang="en-US" sz="2300" dirty="0"/>
              <a:t> Given the variability in the recall of the Random Forest model, as shown by the boxplot, it may be beneficial to explore strategies to stabilize the model's performance. This could be achieved through further parameter tuning or additional training data.</a:t>
            </a:r>
          </a:p>
          <a:p>
            <a:pPr marL="0" indent="0">
              <a:buNone/>
            </a:pPr>
            <a:r>
              <a:rPr lang="en-US" sz="2300" dirty="0"/>
              <a:t>2. </a:t>
            </a:r>
            <a:r>
              <a:rPr lang="en-US" sz="2300" b="1" u="sng" dirty="0"/>
              <a:t>Model Evaluation</a:t>
            </a:r>
          </a:p>
          <a:p>
            <a:pPr marL="0" indent="0">
              <a:buNone/>
            </a:pPr>
            <a:r>
              <a:rPr lang="en-US" sz="2300" dirty="0"/>
              <a:t>It is important to continuously assess the model's performance using new patient data as it becomes available. It should be used to retrain and update the models to maintain their accuracy and reliability. We can also explore ensemble methods that can combine the strengths of both Decision Trees and Random Forests to improve overall reliability.</a:t>
            </a:r>
          </a:p>
          <a:p>
            <a:pPr marL="0" indent="0">
              <a:buNone/>
            </a:pPr>
            <a:r>
              <a:rPr lang="en-US" sz="2300" dirty="0"/>
              <a:t>3. </a:t>
            </a:r>
            <a:r>
              <a:rPr lang="en-US" sz="2300" b="1" u="sng" dirty="0"/>
              <a:t>Over Fitting Consideration</a:t>
            </a:r>
            <a:endParaRPr lang="en-US" sz="2300" dirty="0"/>
          </a:p>
          <a:p>
            <a:pPr marL="0" indent="0">
              <a:buNone/>
            </a:pPr>
            <a:r>
              <a:rPr lang="en-US" sz="2300" dirty="0"/>
              <a:t>The learning curves show that the Random Forest model's training accuracy is very high compared to its validation accuracy, which is a classic sign of overfitting to mitigate this technique like pruning or adding more training data to ensure better generalization to new data.</a:t>
            </a:r>
          </a:p>
          <a:p>
            <a:pPr marL="0" indent="0">
              <a:buNone/>
            </a:pPr>
            <a:r>
              <a:rPr lang="en-US" sz="2300" dirty="0"/>
              <a:t>By following these recommendations, Mr. John Hughes can work towards improving the predictive performance and reliability of the models, ensuring they provide accurate risk assessments for pregnant women.</a:t>
            </a:r>
          </a:p>
          <a:p>
            <a:pPr marL="0" indent="0">
              <a:buNone/>
            </a:pPr>
            <a:endParaRPr lang="en-US" dirty="0"/>
          </a:p>
        </p:txBody>
      </p:sp>
    </p:spTree>
    <p:extLst>
      <p:ext uri="{BB962C8B-B14F-4D97-AF65-F5344CB8AC3E}">
        <p14:creationId xmlns:p14="http://schemas.microsoft.com/office/powerpoint/2010/main" val="74377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1765</TotalTime>
  <Words>1040</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Decision Trees and Random Forest Assignment#5</vt:lpstr>
      <vt:lpstr>Rational Statement</vt:lpstr>
      <vt:lpstr>Model Analysis Based on Box Plots </vt:lpstr>
      <vt:lpstr> Model Analysis Based on Learning Curves</vt:lpstr>
      <vt:lpstr>Classification Report</vt:lpstr>
      <vt:lpstr>Feature Importance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Aamer Khaja</dc:creator>
  <cp:lastModifiedBy>Aamer Khaja</cp:lastModifiedBy>
  <cp:revision>1</cp:revision>
  <dcterms:created xsi:type="dcterms:W3CDTF">2023-11-23T17:37:32Z</dcterms:created>
  <dcterms:modified xsi:type="dcterms:W3CDTF">2023-11-24T23:02:54Z</dcterms:modified>
</cp:coreProperties>
</file>