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9" r:id="rId5"/>
    <p:sldId id="261" r:id="rId6"/>
    <p:sldId id="274" r:id="rId7"/>
    <p:sldId id="264" r:id="rId8"/>
    <p:sldId id="265" r:id="rId9"/>
    <p:sldId id="280" r:id="rId10"/>
    <p:sldId id="281" r:id="rId11"/>
    <p:sldId id="266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276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79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30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67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415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872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226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31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337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844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536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978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055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662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431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523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B2B0-3332-4E4D-B1AE-E05102AA80AA}" type="datetimeFigureOut">
              <a:rPr lang="en-PK" smtClean="0"/>
              <a:t>12/28/2024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02FCF0-0C94-4C53-ABE7-CDDFCBBB28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510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AA31-ACA9-83BC-21B0-1975E48FD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269AB-1D10-FE27-941D-569DEAC35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1225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D27FF-C767-DFB3-206A-ADB46DFB2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1F988E-29C9-6262-6BD5-C3DAC021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after outlier removal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203F2-13D5-3BE1-4C28-D0B6BDA5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02718"/>
            <a:ext cx="7889958" cy="42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3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A375-F882-A6EC-BBE8-254F92E1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83" y="1498604"/>
            <a:ext cx="4045479" cy="1278466"/>
          </a:xfrm>
        </p:spPr>
        <p:txBody>
          <a:bodyPr/>
          <a:lstStyle/>
          <a:p>
            <a:r>
              <a:rPr lang="en-US" dirty="0"/>
              <a:t>Correlation Between Features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92011-F533-1049-2123-BF37B65E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91" y="896689"/>
            <a:ext cx="5045493" cy="485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9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07D932-6BEA-D00D-FDCB-C48716BB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88753-1919-3B74-1D01-C08BB4866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35" y="77821"/>
            <a:ext cx="7122084" cy="67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2676-36B9-67CF-4580-64CA702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BMI for people with and without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B9E3E-A163-47BD-9F67-4F8A963A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59937"/>
            <a:ext cx="8745484" cy="26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9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0293-B723-D95E-EA09-46BEDA9F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BMI for people with and without diabetes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859C4-A3AD-5F19-0A8A-61069662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64" y="2741219"/>
            <a:ext cx="5731510" cy="267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B9BF-6E0C-BFDE-46A1-69AFF5C1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 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E3B6-FE63-C9FA-6712-25D7E962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804946"/>
            <a:ext cx="8841281" cy="30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5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CC34-1DE7-42D4-14E3-1CA4CC0E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vs. BMI Scatter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510AFD-7A77-6B8A-9E95-A79CFD5C1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732392"/>
            <a:ext cx="8596312" cy="1391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158DE-10EE-1EED-9751-5252261F0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5731510" cy="27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1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C29-B232-FA26-E321-F6213A8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Category vs. BMI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8693C6-26A7-1B44-5E46-792669F75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782" y="1693661"/>
            <a:ext cx="830177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0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B944-F72F-F6E3-15C2-C708ABC2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diabetes cases by age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A2FFF2-159D-9C29-74A1-F8B86A617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139" y="1820119"/>
            <a:ext cx="762536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4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0373-08B3-C6EA-094B-63436169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Diabetes Pedigree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FE7328-856F-4CD7-00D3-EDBB8C3F2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39575"/>
            <a:ext cx="84698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3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AD6-1F65-6D47-227D-9865DE8F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Information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77AF-FFF4-7A9F-EC40-2551D6E2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Misbah Ghafoor, Reg # 2024-MS-DS-118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09893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5C81-E4BC-F17B-DD52-7EF60884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8B7937-3F4A-79D4-3542-95E81F7BC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58184"/>
            <a:ext cx="8596312" cy="32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6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9E9-826E-5098-03F5-6B49166D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587021-7652-41A6-FE78-84E2D6DF5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52995"/>
            <a:ext cx="8596312" cy="20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5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BC69-AEC3-2CC3-F76E-9BBF1B27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2AF9A-95F5-95B7-C015-C7EBB58D0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626377"/>
            <a:ext cx="8596312" cy="38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2F8A-1FA1-0BB7-F658-DDC1DFF8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B0517-09C8-AFC8-01FA-6C60E6D35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656" y="1674205"/>
            <a:ext cx="717977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25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8FD4-6F16-D56B-8DAB-122CD5C3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Suggestions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6F2202-B956-DFDE-E8D8-A98AD1054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48948"/>
            <a:ext cx="7296150" cy="2247900"/>
          </a:xfrm>
        </p:spPr>
      </p:pic>
    </p:spTree>
    <p:extLst>
      <p:ext uri="{BB962C8B-B14F-4D97-AF65-F5344CB8AC3E}">
        <p14:creationId xmlns:p14="http://schemas.microsoft.com/office/powerpoint/2010/main" val="20715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F6A7-488A-0175-23E1-64A46184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of Discussion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8EE6-A416-37C8-7BE6-15324829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Project Methodology</a:t>
            </a:r>
          </a:p>
          <a:p>
            <a:pPr>
              <a:buFont typeface="+mj-lt"/>
              <a:buAutoNum type="arabicPeriod"/>
            </a:pPr>
            <a:r>
              <a:rPr lang="en-US" dirty="0"/>
              <a:t>EDA Summary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Concepts Used in the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Project Reports (Snippets from the Workbook)</a:t>
            </a:r>
          </a:p>
          <a:p>
            <a:pPr>
              <a:buFont typeface="+mj-lt"/>
              <a:buAutoNum type="arabicPeriod"/>
            </a:pPr>
            <a:r>
              <a:rPr lang="en-US" dirty="0"/>
              <a:t>Workbook Overview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67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535C-677A-14B1-BAD6-3B1A6CE4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98A3-6710-8182-0034-1C327006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Diabetes is a chronic health condition that affects how the body processes blood sugar (glucose). The problem is to analyze set of features to predict whether a patient is likely to develop diabetes. By identifying patterns and correlations in the data, we aim to create a model that can predict the risk of diabetes, enabling early diagnosis and more effective management of the disease.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6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A406-DBF0-34DF-9570-0E14977A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78EE7-2FBB-1430-9878-0BFF8C83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0675"/>
            <a:ext cx="7458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4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B0E6B-EAEA-3034-380C-702D9E51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Data Exploration and Preparation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724F4-5C6A-4936-AB7D-A5CD1098A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Cleaning: Handle missing values, duplicates, and outliers.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5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A375-F882-A6EC-BBE8-254F92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Info()</a:t>
            </a:r>
            <a:endParaRPr lang="en-P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E9E757-9A65-77FF-E174-1875ACDC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Info of original </a:t>
            </a:r>
            <a:r>
              <a:rPr lang="en-US" dirty="0" err="1"/>
              <a:t>dataframe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A9B4D-97EE-0FF1-A88F-D3DAA0B4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297" y="1207168"/>
            <a:ext cx="5896399" cy="4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3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A375-F882-A6EC-BBE8-254F92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</a:t>
            </a:r>
            <a:endParaRPr lang="en-P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E9E757-9A65-77FF-E174-1875ACDC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 null values 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9342C-A77E-50FA-FAF6-EFFE5A9E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38" y="1248045"/>
            <a:ext cx="5662124" cy="41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78095D-E8BF-CC51-FD0A-059C92F1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Handling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F6661-ED37-DF52-DCC3-39C827ED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95118"/>
            <a:ext cx="8739382" cy="37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111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210</Words>
  <Application>Microsoft Office PowerPoint</Application>
  <PresentationFormat>Widescreen</PresentationFormat>
  <Paragraphs>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Diabetes Prediction</vt:lpstr>
      <vt:lpstr>Student Information</vt:lpstr>
      <vt:lpstr>Agenda of Discussion</vt:lpstr>
      <vt:lpstr>Problem Statement</vt:lpstr>
      <vt:lpstr>Project Methodology</vt:lpstr>
      <vt:lpstr>Task 1 – Data Exploration and Preparation</vt:lpstr>
      <vt:lpstr>Info()</vt:lpstr>
      <vt:lpstr>Null Values</vt:lpstr>
      <vt:lpstr>Outlier Handling</vt:lpstr>
      <vt:lpstr>Box Plot after outlier removal</vt:lpstr>
      <vt:lpstr>Correlation Between Features</vt:lpstr>
      <vt:lpstr>Pair Plot</vt:lpstr>
      <vt:lpstr>Average BMI for people with and without diabetes</vt:lpstr>
      <vt:lpstr>Average BMI for people with and without diabetes (Continued)</vt:lpstr>
      <vt:lpstr>Age group composition</vt:lpstr>
      <vt:lpstr>Age vs. BMI Scatter plot</vt:lpstr>
      <vt:lpstr>Weight Category vs. BMI</vt:lpstr>
      <vt:lpstr>Number of diabetes cases by age Group</vt:lpstr>
      <vt:lpstr>Average Diabetes Pedigree Function</vt:lpstr>
      <vt:lpstr>Model Training &amp; Evaluation</vt:lpstr>
      <vt:lpstr>Model Evaluation</vt:lpstr>
      <vt:lpstr>Feature Importance </vt:lpstr>
      <vt:lpstr>Confusion Matrix</vt:lpstr>
      <vt:lpstr>Conclusion &amp; Future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Analysis</dc:title>
  <dc:creator>Baqar Shah</dc:creator>
  <cp:lastModifiedBy>G G</cp:lastModifiedBy>
  <cp:revision>15</cp:revision>
  <dcterms:created xsi:type="dcterms:W3CDTF">2024-11-17T07:27:15Z</dcterms:created>
  <dcterms:modified xsi:type="dcterms:W3CDTF">2024-12-28T16:39:38Z</dcterms:modified>
</cp:coreProperties>
</file>