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0"/>
  </p:notesMasterIdLst>
  <p:sldIdLst>
    <p:sldId id="256" r:id="rId2"/>
    <p:sldId id="258" r:id="rId3"/>
    <p:sldId id="260" r:id="rId4"/>
    <p:sldId id="262" r:id="rId5"/>
    <p:sldId id="312" r:id="rId6"/>
    <p:sldId id="267" r:id="rId7"/>
    <p:sldId id="280" r:id="rId8"/>
    <p:sldId id="27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DEF8"/>
    <a:srgbClr val="3E2D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A3C9FB-3448-4195-93B0-5F3364F90E71}">
  <a:tblStyle styleId="{71A3C9FB-3448-4195-93B0-5F3364F90E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CA0CC6E-58A0-41C9-BEE9-3580BB29C54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2ac903b09a9_0_3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2ac903b09a9_0_3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2ac903b09a9_0_3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2ac903b09a9_0_3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2ac903b09a9_0_3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2ac903b09a9_0_3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2ac903b09a9_0_3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2ac903b09a9_0_3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3"/>
        <p:cNvGrpSpPr/>
        <p:nvPr/>
      </p:nvGrpSpPr>
      <p:grpSpPr>
        <a:xfrm>
          <a:off x="0" y="0"/>
          <a:ext cx="0" cy="0"/>
          <a:chOff x="0" y="0"/>
          <a:chExt cx="0" cy="0"/>
        </a:xfrm>
      </p:grpSpPr>
      <p:sp>
        <p:nvSpPr>
          <p:cNvPr id="2034" name="Google Shape;2034;g2ac903b09a9_0_3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5" name="Google Shape;2035;g2ac903b09a9_0_3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01076" y="4138623"/>
            <a:ext cx="318420" cy="318165"/>
            <a:chOff x="4924800" y="2885400"/>
            <a:chExt cx="450000" cy="449640"/>
          </a:xfrm>
        </p:grpSpPr>
        <p:sp>
          <p:nvSpPr>
            <p:cNvPr id="10" name="Google Shape;10;p2"/>
            <p:cNvSpPr/>
            <p:nvPr/>
          </p:nvSpPr>
          <p:spPr>
            <a:xfrm>
              <a:off x="4924800" y="2885400"/>
              <a:ext cx="450000" cy="449640"/>
            </a:xfrm>
            <a:custGeom>
              <a:avLst/>
              <a:gdLst/>
              <a:ahLst/>
              <a:cxnLst/>
              <a:rect l="l" t="t" r="r" b="b"/>
              <a:pathLst>
                <a:path w="1250" h="1249" extrusionOk="0">
                  <a:moveTo>
                    <a:pt x="625" y="0"/>
                  </a:moveTo>
                  <a:cubicBezTo>
                    <a:pt x="536" y="0"/>
                    <a:pt x="456" y="55"/>
                    <a:pt x="424" y="139"/>
                  </a:cubicBezTo>
                  <a:cubicBezTo>
                    <a:pt x="343" y="102"/>
                    <a:pt x="246" y="120"/>
                    <a:pt x="184" y="182"/>
                  </a:cubicBezTo>
                  <a:cubicBezTo>
                    <a:pt x="120" y="246"/>
                    <a:pt x="103" y="342"/>
                    <a:pt x="139" y="423"/>
                  </a:cubicBezTo>
                  <a:cubicBezTo>
                    <a:pt x="56" y="455"/>
                    <a:pt x="0" y="535"/>
                    <a:pt x="0" y="624"/>
                  </a:cubicBezTo>
                  <a:cubicBezTo>
                    <a:pt x="0" y="714"/>
                    <a:pt x="56" y="794"/>
                    <a:pt x="139" y="826"/>
                  </a:cubicBezTo>
                  <a:cubicBezTo>
                    <a:pt x="103" y="907"/>
                    <a:pt x="120" y="1003"/>
                    <a:pt x="184" y="1066"/>
                  </a:cubicBezTo>
                  <a:cubicBezTo>
                    <a:pt x="246" y="1129"/>
                    <a:pt x="343" y="1147"/>
                    <a:pt x="424" y="1110"/>
                  </a:cubicBezTo>
                  <a:cubicBezTo>
                    <a:pt x="456" y="1194"/>
                    <a:pt x="536" y="1249"/>
                    <a:pt x="625" y="1249"/>
                  </a:cubicBezTo>
                  <a:cubicBezTo>
                    <a:pt x="715" y="1249"/>
                    <a:pt x="795" y="1194"/>
                    <a:pt x="826" y="1110"/>
                  </a:cubicBezTo>
                  <a:cubicBezTo>
                    <a:pt x="908" y="1147"/>
                    <a:pt x="1004" y="1129"/>
                    <a:pt x="1067" y="1066"/>
                  </a:cubicBezTo>
                  <a:cubicBezTo>
                    <a:pt x="1130" y="1003"/>
                    <a:pt x="1148" y="907"/>
                    <a:pt x="1111" y="826"/>
                  </a:cubicBezTo>
                  <a:cubicBezTo>
                    <a:pt x="1195" y="794"/>
                    <a:pt x="1250" y="714"/>
                    <a:pt x="1250" y="624"/>
                  </a:cubicBezTo>
                  <a:cubicBezTo>
                    <a:pt x="1250" y="535"/>
                    <a:pt x="1195" y="455"/>
                    <a:pt x="1111" y="423"/>
                  </a:cubicBezTo>
                  <a:cubicBezTo>
                    <a:pt x="1148" y="342"/>
                    <a:pt x="1130" y="246"/>
                    <a:pt x="1067" y="182"/>
                  </a:cubicBezTo>
                  <a:cubicBezTo>
                    <a:pt x="1004" y="120"/>
                    <a:pt x="908" y="102"/>
                    <a:pt x="826" y="139"/>
                  </a:cubicBezTo>
                  <a:cubicBezTo>
                    <a:pt x="795" y="55"/>
                    <a:pt x="715" y="0"/>
                    <a:pt x="62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11;p2"/>
            <p:cNvSpPr/>
            <p:nvPr/>
          </p:nvSpPr>
          <p:spPr>
            <a:xfrm>
              <a:off x="5074200" y="3034440"/>
              <a:ext cx="151200" cy="151200"/>
            </a:xfrm>
            <a:custGeom>
              <a:avLst/>
              <a:gdLst/>
              <a:ahLst/>
              <a:cxnLst/>
              <a:rect l="l" t="t" r="r" b="b"/>
              <a:pathLst>
                <a:path w="420" h="420" extrusionOk="0">
                  <a:moveTo>
                    <a:pt x="420" y="210"/>
                  </a:moveTo>
                  <a:cubicBezTo>
                    <a:pt x="420" y="326"/>
                    <a:pt x="326" y="420"/>
                    <a:pt x="210" y="420"/>
                  </a:cubicBezTo>
                  <a:cubicBezTo>
                    <a:pt x="94" y="420"/>
                    <a:pt x="0" y="326"/>
                    <a:pt x="0" y="210"/>
                  </a:cubicBezTo>
                  <a:cubicBezTo>
                    <a:pt x="0" y="94"/>
                    <a:pt x="94" y="0"/>
                    <a:pt x="210" y="0"/>
                  </a:cubicBezTo>
                  <a:cubicBezTo>
                    <a:pt x="326" y="0"/>
                    <a:pt x="420" y="94"/>
                    <a:pt x="420" y="21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 name="Google Shape;12;p2"/>
          <p:cNvGrpSpPr/>
          <p:nvPr/>
        </p:nvGrpSpPr>
        <p:grpSpPr>
          <a:xfrm>
            <a:off x="634906" y="217424"/>
            <a:ext cx="254736" cy="254736"/>
            <a:chOff x="4836960" y="1172880"/>
            <a:chExt cx="360000" cy="360000"/>
          </a:xfrm>
        </p:grpSpPr>
        <p:sp>
          <p:nvSpPr>
            <p:cNvPr id="13" name="Google Shape;13;p2"/>
            <p:cNvSpPr/>
            <p:nvPr/>
          </p:nvSpPr>
          <p:spPr>
            <a:xfrm>
              <a:off x="4836960" y="1172880"/>
              <a:ext cx="360000" cy="360000"/>
            </a:xfrm>
            <a:custGeom>
              <a:avLst/>
              <a:gdLst/>
              <a:ahLst/>
              <a:cxnLst/>
              <a:rect l="l" t="t" r="r" b="b"/>
              <a:pathLst>
                <a:path w="1000" h="1000" extrusionOk="0">
                  <a:moveTo>
                    <a:pt x="500" y="0"/>
                  </a:moveTo>
                  <a:cubicBezTo>
                    <a:pt x="428" y="0"/>
                    <a:pt x="364" y="44"/>
                    <a:pt x="339" y="112"/>
                  </a:cubicBezTo>
                  <a:cubicBezTo>
                    <a:pt x="274" y="82"/>
                    <a:pt x="197" y="96"/>
                    <a:pt x="146" y="146"/>
                  </a:cubicBezTo>
                  <a:cubicBezTo>
                    <a:pt x="95" y="197"/>
                    <a:pt x="81" y="274"/>
                    <a:pt x="111" y="339"/>
                  </a:cubicBezTo>
                  <a:cubicBezTo>
                    <a:pt x="44" y="364"/>
                    <a:pt x="0" y="428"/>
                    <a:pt x="0" y="500"/>
                  </a:cubicBezTo>
                  <a:cubicBezTo>
                    <a:pt x="0" y="572"/>
                    <a:pt x="44" y="636"/>
                    <a:pt x="111" y="661"/>
                  </a:cubicBezTo>
                  <a:cubicBezTo>
                    <a:pt x="81" y="726"/>
                    <a:pt x="95" y="803"/>
                    <a:pt x="146" y="854"/>
                  </a:cubicBezTo>
                  <a:cubicBezTo>
                    <a:pt x="197" y="905"/>
                    <a:pt x="274" y="918"/>
                    <a:pt x="339" y="888"/>
                  </a:cubicBezTo>
                  <a:cubicBezTo>
                    <a:pt x="364" y="956"/>
                    <a:pt x="428" y="1000"/>
                    <a:pt x="500" y="1000"/>
                  </a:cubicBezTo>
                  <a:cubicBezTo>
                    <a:pt x="572" y="1000"/>
                    <a:pt x="636" y="956"/>
                    <a:pt x="661" y="888"/>
                  </a:cubicBezTo>
                  <a:cubicBezTo>
                    <a:pt x="726" y="918"/>
                    <a:pt x="803" y="905"/>
                    <a:pt x="854" y="854"/>
                  </a:cubicBezTo>
                  <a:cubicBezTo>
                    <a:pt x="904" y="803"/>
                    <a:pt x="918" y="726"/>
                    <a:pt x="888" y="661"/>
                  </a:cubicBezTo>
                  <a:cubicBezTo>
                    <a:pt x="955" y="636"/>
                    <a:pt x="1000" y="572"/>
                    <a:pt x="1000" y="500"/>
                  </a:cubicBezTo>
                  <a:cubicBezTo>
                    <a:pt x="1000" y="428"/>
                    <a:pt x="955" y="364"/>
                    <a:pt x="888" y="339"/>
                  </a:cubicBezTo>
                  <a:cubicBezTo>
                    <a:pt x="918" y="274"/>
                    <a:pt x="904" y="197"/>
                    <a:pt x="854" y="146"/>
                  </a:cubicBezTo>
                  <a:cubicBezTo>
                    <a:pt x="803" y="96"/>
                    <a:pt x="726" y="82"/>
                    <a:pt x="661" y="112"/>
                  </a:cubicBezTo>
                  <a:cubicBezTo>
                    <a:pt x="636" y="44"/>
                    <a:pt x="572" y="0"/>
                    <a:pt x="50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14;p2"/>
            <p:cNvSpPr/>
            <p:nvPr/>
          </p:nvSpPr>
          <p:spPr>
            <a:xfrm>
              <a:off x="4956480" y="1292400"/>
              <a:ext cx="120960" cy="120960"/>
            </a:xfrm>
            <a:custGeom>
              <a:avLst/>
              <a:gdLst/>
              <a:ahLst/>
              <a:cxnLst/>
              <a:rect l="l" t="t" r="r" b="b"/>
              <a:pathLst>
                <a:path w="336" h="336" extrusionOk="0">
                  <a:moveTo>
                    <a:pt x="336" y="168"/>
                  </a:moveTo>
                  <a:cubicBezTo>
                    <a:pt x="336" y="261"/>
                    <a:pt x="260" y="336"/>
                    <a:pt x="168" y="336"/>
                  </a:cubicBezTo>
                  <a:cubicBezTo>
                    <a:pt x="75" y="336"/>
                    <a:pt x="0" y="261"/>
                    <a:pt x="0" y="168"/>
                  </a:cubicBezTo>
                  <a:cubicBezTo>
                    <a:pt x="0" y="75"/>
                    <a:pt x="75" y="0"/>
                    <a:pt x="168" y="0"/>
                  </a:cubicBezTo>
                  <a:cubicBezTo>
                    <a:pt x="260" y="0"/>
                    <a:pt x="336" y="75"/>
                    <a:pt x="336" y="16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5" name="Google Shape;15;p2"/>
          <p:cNvSpPr txBox="1">
            <a:spLocks noGrp="1"/>
          </p:cNvSpPr>
          <p:nvPr>
            <p:ph type="ctrTitle"/>
          </p:nvPr>
        </p:nvSpPr>
        <p:spPr>
          <a:xfrm>
            <a:off x="713225" y="1335975"/>
            <a:ext cx="3886200" cy="203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13225" y="3331725"/>
            <a:ext cx="2999400" cy="741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Cantarell"/>
                <a:ea typeface="Cantarell"/>
                <a:cs typeface="Cantarell"/>
                <a:sym typeface="Cantare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79"/>
        <p:cNvGrpSpPr/>
        <p:nvPr/>
      </p:nvGrpSpPr>
      <p:grpSpPr>
        <a:xfrm>
          <a:off x="0" y="0"/>
          <a:ext cx="0" cy="0"/>
          <a:chOff x="0" y="0"/>
          <a:chExt cx="0" cy="0"/>
        </a:xfrm>
      </p:grpSpPr>
      <p:sp>
        <p:nvSpPr>
          <p:cNvPr id="280" name="Google Shape;280;p17"/>
          <p:cNvSpPr txBox="1">
            <a:spLocks noGrp="1"/>
          </p:cNvSpPr>
          <p:nvPr>
            <p:ph type="title"/>
          </p:nvPr>
        </p:nvSpPr>
        <p:spPr>
          <a:xfrm>
            <a:off x="4928700" y="1649225"/>
            <a:ext cx="3501900" cy="694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1" name="Google Shape;281;p17"/>
          <p:cNvSpPr txBox="1">
            <a:spLocks noGrp="1"/>
          </p:cNvSpPr>
          <p:nvPr>
            <p:ph type="subTitle" idx="1"/>
          </p:nvPr>
        </p:nvSpPr>
        <p:spPr>
          <a:xfrm>
            <a:off x="4928866" y="2413975"/>
            <a:ext cx="35019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atin typeface="Cantarell"/>
                <a:ea typeface="Cantarell"/>
                <a:cs typeface="Cantarell"/>
                <a:sym typeface="Cantare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68"/>
        <p:cNvGrpSpPr/>
        <p:nvPr/>
      </p:nvGrpSpPr>
      <p:grpSpPr>
        <a:xfrm>
          <a:off x="0" y="0"/>
          <a:ext cx="0" cy="0"/>
          <a:chOff x="0" y="0"/>
          <a:chExt cx="0" cy="0"/>
        </a:xfrm>
      </p:grpSpPr>
      <p:grpSp>
        <p:nvGrpSpPr>
          <p:cNvPr id="469" name="Google Shape;469;p29"/>
          <p:cNvGrpSpPr/>
          <p:nvPr/>
        </p:nvGrpSpPr>
        <p:grpSpPr>
          <a:xfrm>
            <a:off x="1020276" y="4884073"/>
            <a:ext cx="318420" cy="318165"/>
            <a:chOff x="4924800" y="2885400"/>
            <a:chExt cx="450000" cy="449640"/>
          </a:xfrm>
        </p:grpSpPr>
        <p:sp>
          <p:nvSpPr>
            <p:cNvPr id="470" name="Google Shape;470;p29"/>
            <p:cNvSpPr/>
            <p:nvPr/>
          </p:nvSpPr>
          <p:spPr>
            <a:xfrm>
              <a:off x="4924800" y="2885400"/>
              <a:ext cx="450000" cy="449640"/>
            </a:xfrm>
            <a:custGeom>
              <a:avLst/>
              <a:gdLst/>
              <a:ahLst/>
              <a:cxnLst/>
              <a:rect l="l" t="t" r="r" b="b"/>
              <a:pathLst>
                <a:path w="1250" h="1249" extrusionOk="0">
                  <a:moveTo>
                    <a:pt x="625" y="0"/>
                  </a:moveTo>
                  <a:cubicBezTo>
                    <a:pt x="536" y="0"/>
                    <a:pt x="456" y="55"/>
                    <a:pt x="424" y="139"/>
                  </a:cubicBezTo>
                  <a:cubicBezTo>
                    <a:pt x="343" y="102"/>
                    <a:pt x="246" y="120"/>
                    <a:pt x="184" y="182"/>
                  </a:cubicBezTo>
                  <a:cubicBezTo>
                    <a:pt x="120" y="246"/>
                    <a:pt x="103" y="342"/>
                    <a:pt x="139" y="423"/>
                  </a:cubicBezTo>
                  <a:cubicBezTo>
                    <a:pt x="56" y="455"/>
                    <a:pt x="0" y="535"/>
                    <a:pt x="0" y="624"/>
                  </a:cubicBezTo>
                  <a:cubicBezTo>
                    <a:pt x="0" y="714"/>
                    <a:pt x="56" y="794"/>
                    <a:pt x="139" y="826"/>
                  </a:cubicBezTo>
                  <a:cubicBezTo>
                    <a:pt x="103" y="907"/>
                    <a:pt x="120" y="1003"/>
                    <a:pt x="184" y="1066"/>
                  </a:cubicBezTo>
                  <a:cubicBezTo>
                    <a:pt x="246" y="1129"/>
                    <a:pt x="343" y="1147"/>
                    <a:pt x="424" y="1110"/>
                  </a:cubicBezTo>
                  <a:cubicBezTo>
                    <a:pt x="456" y="1194"/>
                    <a:pt x="536" y="1249"/>
                    <a:pt x="625" y="1249"/>
                  </a:cubicBezTo>
                  <a:cubicBezTo>
                    <a:pt x="715" y="1249"/>
                    <a:pt x="795" y="1194"/>
                    <a:pt x="826" y="1110"/>
                  </a:cubicBezTo>
                  <a:cubicBezTo>
                    <a:pt x="908" y="1147"/>
                    <a:pt x="1004" y="1129"/>
                    <a:pt x="1067" y="1066"/>
                  </a:cubicBezTo>
                  <a:cubicBezTo>
                    <a:pt x="1130" y="1003"/>
                    <a:pt x="1148" y="907"/>
                    <a:pt x="1111" y="826"/>
                  </a:cubicBezTo>
                  <a:cubicBezTo>
                    <a:pt x="1195" y="794"/>
                    <a:pt x="1250" y="714"/>
                    <a:pt x="1250" y="624"/>
                  </a:cubicBezTo>
                  <a:cubicBezTo>
                    <a:pt x="1250" y="535"/>
                    <a:pt x="1195" y="455"/>
                    <a:pt x="1111" y="423"/>
                  </a:cubicBezTo>
                  <a:cubicBezTo>
                    <a:pt x="1148" y="342"/>
                    <a:pt x="1130" y="246"/>
                    <a:pt x="1067" y="182"/>
                  </a:cubicBezTo>
                  <a:cubicBezTo>
                    <a:pt x="1004" y="120"/>
                    <a:pt x="908" y="102"/>
                    <a:pt x="826" y="139"/>
                  </a:cubicBezTo>
                  <a:cubicBezTo>
                    <a:pt x="795" y="55"/>
                    <a:pt x="715" y="0"/>
                    <a:pt x="62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29"/>
            <p:cNvSpPr/>
            <p:nvPr/>
          </p:nvSpPr>
          <p:spPr>
            <a:xfrm>
              <a:off x="5074200" y="3034440"/>
              <a:ext cx="151200" cy="151200"/>
            </a:xfrm>
            <a:custGeom>
              <a:avLst/>
              <a:gdLst/>
              <a:ahLst/>
              <a:cxnLst/>
              <a:rect l="l" t="t" r="r" b="b"/>
              <a:pathLst>
                <a:path w="420" h="420" extrusionOk="0">
                  <a:moveTo>
                    <a:pt x="420" y="210"/>
                  </a:moveTo>
                  <a:cubicBezTo>
                    <a:pt x="420" y="326"/>
                    <a:pt x="326" y="420"/>
                    <a:pt x="210" y="420"/>
                  </a:cubicBezTo>
                  <a:cubicBezTo>
                    <a:pt x="94" y="420"/>
                    <a:pt x="0" y="326"/>
                    <a:pt x="0" y="210"/>
                  </a:cubicBezTo>
                  <a:cubicBezTo>
                    <a:pt x="0" y="94"/>
                    <a:pt x="94" y="0"/>
                    <a:pt x="210" y="0"/>
                  </a:cubicBezTo>
                  <a:cubicBezTo>
                    <a:pt x="326" y="0"/>
                    <a:pt x="420" y="94"/>
                    <a:pt x="420" y="21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72" name="Google Shape;472;p29"/>
          <p:cNvGrpSpPr/>
          <p:nvPr/>
        </p:nvGrpSpPr>
        <p:grpSpPr>
          <a:xfrm>
            <a:off x="8534315" y="866646"/>
            <a:ext cx="394586" cy="394586"/>
            <a:chOff x="2053440" y="1080000"/>
            <a:chExt cx="557640" cy="557640"/>
          </a:xfrm>
        </p:grpSpPr>
        <p:sp>
          <p:nvSpPr>
            <p:cNvPr id="473" name="Google Shape;473;p29"/>
            <p:cNvSpPr/>
            <p:nvPr/>
          </p:nvSpPr>
          <p:spPr>
            <a:xfrm>
              <a:off x="2053440" y="1080000"/>
              <a:ext cx="557640" cy="557640"/>
            </a:xfrm>
            <a:custGeom>
              <a:avLst/>
              <a:gdLst/>
              <a:ahLst/>
              <a:cxnLst/>
              <a:rect l="l" t="t" r="r" b="b"/>
              <a:pathLst>
                <a:path w="1549" h="1549" extrusionOk="0">
                  <a:moveTo>
                    <a:pt x="775" y="0"/>
                  </a:moveTo>
                  <a:cubicBezTo>
                    <a:pt x="664" y="0"/>
                    <a:pt x="564" y="69"/>
                    <a:pt x="525" y="172"/>
                  </a:cubicBezTo>
                  <a:cubicBezTo>
                    <a:pt x="424" y="127"/>
                    <a:pt x="305" y="148"/>
                    <a:pt x="227" y="227"/>
                  </a:cubicBezTo>
                  <a:cubicBezTo>
                    <a:pt x="148" y="305"/>
                    <a:pt x="127" y="424"/>
                    <a:pt x="172" y="525"/>
                  </a:cubicBezTo>
                  <a:cubicBezTo>
                    <a:pt x="69" y="564"/>
                    <a:pt x="0" y="664"/>
                    <a:pt x="0" y="775"/>
                  </a:cubicBezTo>
                  <a:cubicBezTo>
                    <a:pt x="0" y="885"/>
                    <a:pt x="69" y="985"/>
                    <a:pt x="172" y="1024"/>
                  </a:cubicBezTo>
                  <a:cubicBezTo>
                    <a:pt x="127" y="1125"/>
                    <a:pt x="148" y="1244"/>
                    <a:pt x="227" y="1323"/>
                  </a:cubicBezTo>
                  <a:cubicBezTo>
                    <a:pt x="305" y="1401"/>
                    <a:pt x="424" y="1422"/>
                    <a:pt x="525" y="1377"/>
                  </a:cubicBezTo>
                  <a:cubicBezTo>
                    <a:pt x="564" y="1480"/>
                    <a:pt x="664" y="1549"/>
                    <a:pt x="775" y="1549"/>
                  </a:cubicBezTo>
                  <a:cubicBezTo>
                    <a:pt x="885" y="1549"/>
                    <a:pt x="985" y="1480"/>
                    <a:pt x="1024" y="1377"/>
                  </a:cubicBezTo>
                  <a:cubicBezTo>
                    <a:pt x="1125" y="1422"/>
                    <a:pt x="1244" y="1401"/>
                    <a:pt x="1323" y="1323"/>
                  </a:cubicBezTo>
                  <a:cubicBezTo>
                    <a:pt x="1401" y="1244"/>
                    <a:pt x="1422" y="1125"/>
                    <a:pt x="1377" y="1024"/>
                  </a:cubicBezTo>
                  <a:cubicBezTo>
                    <a:pt x="1480" y="985"/>
                    <a:pt x="1549" y="885"/>
                    <a:pt x="1549" y="775"/>
                  </a:cubicBezTo>
                  <a:cubicBezTo>
                    <a:pt x="1549" y="664"/>
                    <a:pt x="1480" y="564"/>
                    <a:pt x="1377" y="525"/>
                  </a:cubicBezTo>
                  <a:cubicBezTo>
                    <a:pt x="1422" y="424"/>
                    <a:pt x="1401" y="305"/>
                    <a:pt x="1323" y="227"/>
                  </a:cubicBezTo>
                  <a:cubicBezTo>
                    <a:pt x="1244" y="148"/>
                    <a:pt x="1125" y="127"/>
                    <a:pt x="1024" y="172"/>
                  </a:cubicBezTo>
                  <a:cubicBezTo>
                    <a:pt x="985" y="69"/>
                    <a:pt x="885"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4" name="Google Shape;474;p29"/>
            <p:cNvSpPr/>
            <p:nvPr/>
          </p:nvSpPr>
          <p:spPr>
            <a:xfrm>
              <a:off x="2238840" y="1265400"/>
              <a:ext cx="186840" cy="186840"/>
            </a:xfrm>
            <a:custGeom>
              <a:avLst/>
              <a:gdLst/>
              <a:ahLst/>
              <a:cxnLst/>
              <a:rect l="l" t="t" r="r" b="b"/>
              <a:pathLst>
                <a:path w="519" h="519" extrusionOk="0">
                  <a:moveTo>
                    <a:pt x="519" y="260"/>
                  </a:moveTo>
                  <a:cubicBezTo>
                    <a:pt x="519" y="403"/>
                    <a:pt x="403" y="519"/>
                    <a:pt x="260" y="519"/>
                  </a:cubicBezTo>
                  <a:cubicBezTo>
                    <a:pt x="116" y="519"/>
                    <a:pt x="0" y="403"/>
                    <a:pt x="0" y="260"/>
                  </a:cubicBezTo>
                  <a:cubicBezTo>
                    <a:pt x="0" y="116"/>
                    <a:pt x="116" y="0"/>
                    <a:pt x="260" y="0"/>
                  </a:cubicBezTo>
                  <a:cubicBezTo>
                    <a:pt x="403" y="0"/>
                    <a:pt x="519" y="116"/>
                    <a:pt x="519"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75" name="Google Shape;475;p29"/>
          <p:cNvGrpSpPr/>
          <p:nvPr/>
        </p:nvGrpSpPr>
        <p:grpSpPr>
          <a:xfrm>
            <a:off x="7967583" y="5007767"/>
            <a:ext cx="394841" cy="394586"/>
            <a:chOff x="2729160" y="3477960"/>
            <a:chExt cx="558000" cy="557640"/>
          </a:xfrm>
        </p:grpSpPr>
        <p:sp>
          <p:nvSpPr>
            <p:cNvPr id="476" name="Google Shape;476;p29"/>
            <p:cNvSpPr/>
            <p:nvPr/>
          </p:nvSpPr>
          <p:spPr>
            <a:xfrm>
              <a:off x="2729160" y="3477960"/>
              <a:ext cx="558000" cy="557640"/>
            </a:xfrm>
            <a:custGeom>
              <a:avLst/>
              <a:gdLst/>
              <a:ahLst/>
              <a:cxnLst/>
              <a:rect l="l" t="t" r="r" b="b"/>
              <a:pathLst>
                <a:path w="1550" h="1549" extrusionOk="0">
                  <a:moveTo>
                    <a:pt x="775" y="0"/>
                  </a:moveTo>
                  <a:cubicBezTo>
                    <a:pt x="664" y="0"/>
                    <a:pt x="565" y="69"/>
                    <a:pt x="526" y="172"/>
                  </a:cubicBezTo>
                  <a:cubicBezTo>
                    <a:pt x="425" y="127"/>
                    <a:pt x="306" y="148"/>
                    <a:pt x="227" y="226"/>
                  </a:cubicBezTo>
                  <a:cubicBezTo>
                    <a:pt x="149" y="305"/>
                    <a:pt x="127" y="424"/>
                    <a:pt x="173" y="525"/>
                  </a:cubicBezTo>
                  <a:cubicBezTo>
                    <a:pt x="70" y="564"/>
                    <a:pt x="0" y="664"/>
                    <a:pt x="0" y="774"/>
                  </a:cubicBezTo>
                  <a:cubicBezTo>
                    <a:pt x="0" y="885"/>
                    <a:pt x="70" y="985"/>
                    <a:pt x="173" y="1024"/>
                  </a:cubicBezTo>
                  <a:cubicBezTo>
                    <a:pt x="127" y="1125"/>
                    <a:pt x="149" y="1244"/>
                    <a:pt x="227" y="1322"/>
                  </a:cubicBezTo>
                  <a:cubicBezTo>
                    <a:pt x="306" y="1401"/>
                    <a:pt x="425" y="1422"/>
                    <a:pt x="526" y="1377"/>
                  </a:cubicBezTo>
                  <a:cubicBezTo>
                    <a:pt x="565" y="1480"/>
                    <a:pt x="664" y="1549"/>
                    <a:pt x="775" y="1549"/>
                  </a:cubicBezTo>
                  <a:cubicBezTo>
                    <a:pt x="886" y="1549"/>
                    <a:pt x="986" y="1480"/>
                    <a:pt x="1024" y="1377"/>
                  </a:cubicBezTo>
                  <a:cubicBezTo>
                    <a:pt x="1126" y="1422"/>
                    <a:pt x="1245" y="1401"/>
                    <a:pt x="1323" y="1322"/>
                  </a:cubicBezTo>
                  <a:cubicBezTo>
                    <a:pt x="1401" y="1244"/>
                    <a:pt x="1423" y="1125"/>
                    <a:pt x="1377" y="1024"/>
                  </a:cubicBezTo>
                  <a:cubicBezTo>
                    <a:pt x="1481" y="985"/>
                    <a:pt x="1550" y="885"/>
                    <a:pt x="1550" y="774"/>
                  </a:cubicBezTo>
                  <a:cubicBezTo>
                    <a:pt x="1550" y="664"/>
                    <a:pt x="1481" y="564"/>
                    <a:pt x="1377" y="525"/>
                  </a:cubicBezTo>
                  <a:cubicBezTo>
                    <a:pt x="1423" y="424"/>
                    <a:pt x="1401" y="305"/>
                    <a:pt x="1323" y="226"/>
                  </a:cubicBezTo>
                  <a:cubicBezTo>
                    <a:pt x="1245" y="148"/>
                    <a:pt x="1126" y="127"/>
                    <a:pt x="1024" y="172"/>
                  </a:cubicBezTo>
                  <a:cubicBezTo>
                    <a:pt x="986" y="69"/>
                    <a:pt x="886"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7" name="Google Shape;477;p29"/>
            <p:cNvSpPr/>
            <p:nvPr/>
          </p:nvSpPr>
          <p:spPr>
            <a:xfrm>
              <a:off x="2914560" y="3663000"/>
              <a:ext cx="187200" cy="187200"/>
            </a:xfrm>
            <a:custGeom>
              <a:avLst/>
              <a:gdLst/>
              <a:ahLst/>
              <a:cxnLst/>
              <a:rect l="l" t="t" r="r" b="b"/>
              <a:pathLst>
                <a:path w="520" h="520" extrusionOk="0">
                  <a:moveTo>
                    <a:pt x="520" y="260"/>
                  </a:moveTo>
                  <a:cubicBezTo>
                    <a:pt x="520" y="404"/>
                    <a:pt x="404" y="520"/>
                    <a:pt x="260" y="520"/>
                  </a:cubicBezTo>
                  <a:cubicBezTo>
                    <a:pt x="116" y="520"/>
                    <a:pt x="0" y="404"/>
                    <a:pt x="0" y="260"/>
                  </a:cubicBezTo>
                  <a:cubicBezTo>
                    <a:pt x="0" y="117"/>
                    <a:pt x="116" y="0"/>
                    <a:pt x="260" y="0"/>
                  </a:cubicBezTo>
                  <a:cubicBezTo>
                    <a:pt x="404" y="0"/>
                    <a:pt x="520" y="117"/>
                    <a:pt x="520"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78" name="Google Shape;478;p29"/>
          <p:cNvGrpSpPr/>
          <p:nvPr/>
        </p:nvGrpSpPr>
        <p:grpSpPr>
          <a:xfrm>
            <a:off x="8699989" y="3730130"/>
            <a:ext cx="187486" cy="187740"/>
            <a:chOff x="1620000" y="2955600"/>
            <a:chExt cx="264960" cy="265320"/>
          </a:xfrm>
        </p:grpSpPr>
        <p:sp>
          <p:nvSpPr>
            <p:cNvPr id="479" name="Google Shape;479;p29"/>
            <p:cNvSpPr/>
            <p:nvPr/>
          </p:nvSpPr>
          <p:spPr>
            <a:xfrm>
              <a:off x="1620000" y="2955600"/>
              <a:ext cx="264960" cy="265320"/>
            </a:xfrm>
            <a:custGeom>
              <a:avLst/>
              <a:gdLst/>
              <a:ahLst/>
              <a:cxnLst/>
              <a:rect l="l" t="t" r="r" b="b"/>
              <a:pathLst>
                <a:path w="736" h="737" extrusionOk="0">
                  <a:moveTo>
                    <a:pt x="368" y="0"/>
                  </a:moveTo>
                  <a:cubicBezTo>
                    <a:pt x="315" y="0"/>
                    <a:pt x="268" y="33"/>
                    <a:pt x="249" y="82"/>
                  </a:cubicBezTo>
                  <a:cubicBezTo>
                    <a:pt x="201" y="61"/>
                    <a:pt x="145" y="71"/>
                    <a:pt x="107" y="108"/>
                  </a:cubicBezTo>
                  <a:cubicBezTo>
                    <a:pt x="70" y="145"/>
                    <a:pt x="60" y="202"/>
                    <a:pt x="82" y="250"/>
                  </a:cubicBezTo>
                  <a:cubicBezTo>
                    <a:pt x="32" y="268"/>
                    <a:pt x="0" y="316"/>
                    <a:pt x="0" y="368"/>
                  </a:cubicBezTo>
                  <a:cubicBezTo>
                    <a:pt x="0" y="421"/>
                    <a:pt x="32" y="468"/>
                    <a:pt x="82" y="487"/>
                  </a:cubicBezTo>
                  <a:cubicBezTo>
                    <a:pt x="60" y="535"/>
                    <a:pt x="70" y="591"/>
                    <a:pt x="107" y="629"/>
                  </a:cubicBezTo>
                  <a:cubicBezTo>
                    <a:pt x="145" y="666"/>
                    <a:pt x="201" y="676"/>
                    <a:pt x="249" y="654"/>
                  </a:cubicBezTo>
                  <a:cubicBezTo>
                    <a:pt x="268" y="704"/>
                    <a:pt x="315" y="737"/>
                    <a:pt x="368" y="737"/>
                  </a:cubicBezTo>
                  <a:cubicBezTo>
                    <a:pt x="420" y="737"/>
                    <a:pt x="467" y="704"/>
                    <a:pt x="486" y="654"/>
                  </a:cubicBezTo>
                  <a:cubicBezTo>
                    <a:pt x="534" y="676"/>
                    <a:pt x="591" y="666"/>
                    <a:pt x="628" y="629"/>
                  </a:cubicBezTo>
                  <a:cubicBezTo>
                    <a:pt x="665" y="591"/>
                    <a:pt x="675" y="535"/>
                    <a:pt x="653" y="487"/>
                  </a:cubicBezTo>
                  <a:cubicBezTo>
                    <a:pt x="703" y="468"/>
                    <a:pt x="736" y="421"/>
                    <a:pt x="736" y="368"/>
                  </a:cubicBezTo>
                  <a:cubicBezTo>
                    <a:pt x="736" y="316"/>
                    <a:pt x="703" y="268"/>
                    <a:pt x="653" y="250"/>
                  </a:cubicBezTo>
                  <a:cubicBezTo>
                    <a:pt x="675" y="202"/>
                    <a:pt x="665" y="145"/>
                    <a:pt x="628" y="108"/>
                  </a:cubicBezTo>
                  <a:cubicBezTo>
                    <a:pt x="591" y="71"/>
                    <a:pt x="534" y="61"/>
                    <a:pt x="486" y="82"/>
                  </a:cubicBezTo>
                  <a:cubicBezTo>
                    <a:pt x="467" y="33"/>
                    <a:pt x="420" y="0"/>
                    <a:pt x="3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0" name="Google Shape;480;p29"/>
            <p:cNvSpPr/>
            <p:nvPr/>
          </p:nvSpPr>
          <p:spPr>
            <a:xfrm>
              <a:off x="1707840" y="3043800"/>
              <a:ext cx="88920" cy="88920"/>
            </a:xfrm>
            <a:custGeom>
              <a:avLst/>
              <a:gdLst/>
              <a:ahLst/>
              <a:cxnLst/>
              <a:rect l="l" t="t" r="r" b="b"/>
              <a:pathLst>
                <a:path w="247" h="247" extrusionOk="0">
                  <a:moveTo>
                    <a:pt x="247" y="123"/>
                  </a:moveTo>
                  <a:cubicBezTo>
                    <a:pt x="247" y="191"/>
                    <a:pt x="192" y="247"/>
                    <a:pt x="124" y="247"/>
                  </a:cubicBezTo>
                  <a:cubicBezTo>
                    <a:pt x="55" y="247"/>
                    <a:pt x="0" y="191"/>
                    <a:pt x="0" y="123"/>
                  </a:cubicBezTo>
                  <a:cubicBezTo>
                    <a:pt x="0" y="55"/>
                    <a:pt x="55" y="0"/>
                    <a:pt x="124" y="0"/>
                  </a:cubicBezTo>
                  <a:cubicBezTo>
                    <a:pt x="192" y="0"/>
                    <a:pt x="247" y="55"/>
                    <a:pt x="247" y="123"/>
                  </a:cubicBezTo>
                  <a:close/>
                </a:path>
              </a:pathLst>
            </a:custGeom>
            <a:solidFill>
              <a:schemeClr val="accent6"/>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81" name="Google Shape;481;p29"/>
          <p:cNvSpPr/>
          <p:nvPr/>
        </p:nvSpPr>
        <p:spPr>
          <a:xfrm>
            <a:off x="64988" y="3186425"/>
            <a:ext cx="199800" cy="186120"/>
          </a:xfrm>
          <a:custGeom>
            <a:avLst/>
            <a:gdLst/>
            <a:ahLst/>
            <a:cxnLst/>
            <a:rect l="l" t="t" r="r" b="b"/>
            <a:pathLst>
              <a:path w="555" h="517" extrusionOk="0">
                <a:moveTo>
                  <a:pt x="448" y="513"/>
                </a:moveTo>
                <a:cubicBezTo>
                  <a:pt x="417" y="535"/>
                  <a:pt x="315" y="459"/>
                  <a:pt x="277" y="459"/>
                </a:cubicBezTo>
                <a:cubicBezTo>
                  <a:pt x="239" y="459"/>
                  <a:pt x="136" y="534"/>
                  <a:pt x="106" y="513"/>
                </a:cubicBezTo>
                <a:cubicBezTo>
                  <a:pt x="76" y="491"/>
                  <a:pt x="117" y="373"/>
                  <a:pt x="106" y="338"/>
                </a:cubicBezTo>
                <a:cubicBezTo>
                  <a:pt x="94" y="303"/>
                  <a:pt x="-11" y="231"/>
                  <a:pt x="1" y="196"/>
                </a:cubicBezTo>
                <a:cubicBezTo>
                  <a:pt x="12" y="161"/>
                  <a:pt x="141" y="163"/>
                  <a:pt x="171" y="142"/>
                </a:cubicBezTo>
                <a:cubicBezTo>
                  <a:pt x="202" y="120"/>
                  <a:pt x="240" y="0"/>
                  <a:pt x="277" y="0"/>
                </a:cubicBezTo>
                <a:cubicBezTo>
                  <a:pt x="315" y="0"/>
                  <a:pt x="353" y="120"/>
                  <a:pt x="383" y="142"/>
                </a:cubicBezTo>
                <a:cubicBezTo>
                  <a:pt x="414" y="163"/>
                  <a:pt x="542" y="161"/>
                  <a:pt x="554" y="196"/>
                </a:cubicBezTo>
                <a:cubicBezTo>
                  <a:pt x="565" y="231"/>
                  <a:pt x="460" y="303"/>
                  <a:pt x="449" y="338"/>
                </a:cubicBezTo>
                <a:cubicBezTo>
                  <a:pt x="437" y="373"/>
                  <a:pt x="478" y="491"/>
                  <a:pt x="448" y="5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2" name="Google Shape;482;p29"/>
          <p:cNvSpPr/>
          <p:nvPr/>
        </p:nvSpPr>
        <p:spPr>
          <a:xfrm>
            <a:off x="6410635" y="90365"/>
            <a:ext cx="243720" cy="226800"/>
          </a:xfrm>
          <a:custGeom>
            <a:avLst/>
            <a:gdLst/>
            <a:ahLst/>
            <a:cxnLst/>
            <a:rect l="l" t="t" r="r" b="b"/>
            <a:pathLst>
              <a:path w="677" h="630" extrusionOk="0">
                <a:moveTo>
                  <a:pt x="547" y="625"/>
                </a:moveTo>
                <a:cubicBezTo>
                  <a:pt x="509" y="651"/>
                  <a:pt x="384" y="560"/>
                  <a:pt x="338" y="559"/>
                </a:cubicBezTo>
                <a:cubicBezTo>
                  <a:pt x="292" y="559"/>
                  <a:pt x="167" y="651"/>
                  <a:pt x="130" y="625"/>
                </a:cubicBezTo>
                <a:cubicBezTo>
                  <a:pt x="92" y="598"/>
                  <a:pt x="143" y="454"/>
                  <a:pt x="129" y="412"/>
                </a:cubicBezTo>
                <a:cubicBezTo>
                  <a:pt x="115" y="369"/>
                  <a:pt x="-13" y="281"/>
                  <a:pt x="1" y="238"/>
                </a:cubicBezTo>
                <a:cubicBezTo>
                  <a:pt x="15" y="196"/>
                  <a:pt x="172" y="198"/>
                  <a:pt x="209" y="172"/>
                </a:cubicBezTo>
                <a:cubicBezTo>
                  <a:pt x="246" y="146"/>
                  <a:pt x="292" y="0"/>
                  <a:pt x="339" y="0"/>
                </a:cubicBezTo>
                <a:cubicBezTo>
                  <a:pt x="385" y="0"/>
                  <a:pt x="430" y="146"/>
                  <a:pt x="468" y="172"/>
                </a:cubicBezTo>
                <a:cubicBezTo>
                  <a:pt x="505" y="198"/>
                  <a:pt x="661" y="196"/>
                  <a:pt x="676" y="239"/>
                </a:cubicBezTo>
                <a:cubicBezTo>
                  <a:pt x="690" y="281"/>
                  <a:pt x="562" y="369"/>
                  <a:pt x="547" y="412"/>
                </a:cubicBezTo>
                <a:cubicBezTo>
                  <a:pt x="533" y="454"/>
                  <a:pt x="584" y="599"/>
                  <a:pt x="547" y="62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83"/>
        <p:cNvGrpSpPr/>
        <p:nvPr/>
      </p:nvGrpSpPr>
      <p:grpSpPr>
        <a:xfrm>
          <a:off x="0" y="0"/>
          <a:ext cx="0" cy="0"/>
          <a:chOff x="0" y="0"/>
          <a:chExt cx="0" cy="0"/>
        </a:xfrm>
      </p:grpSpPr>
      <p:grpSp>
        <p:nvGrpSpPr>
          <p:cNvPr id="484" name="Google Shape;484;p30"/>
          <p:cNvGrpSpPr/>
          <p:nvPr/>
        </p:nvGrpSpPr>
        <p:grpSpPr>
          <a:xfrm>
            <a:off x="5937951" y="4802085"/>
            <a:ext cx="318420" cy="318165"/>
            <a:chOff x="4924800" y="2885400"/>
            <a:chExt cx="450000" cy="449640"/>
          </a:xfrm>
        </p:grpSpPr>
        <p:sp>
          <p:nvSpPr>
            <p:cNvPr id="485" name="Google Shape;485;p30"/>
            <p:cNvSpPr/>
            <p:nvPr/>
          </p:nvSpPr>
          <p:spPr>
            <a:xfrm>
              <a:off x="4924800" y="2885400"/>
              <a:ext cx="450000" cy="449640"/>
            </a:xfrm>
            <a:custGeom>
              <a:avLst/>
              <a:gdLst/>
              <a:ahLst/>
              <a:cxnLst/>
              <a:rect l="l" t="t" r="r" b="b"/>
              <a:pathLst>
                <a:path w="1250" h="1249" extrusionOk="0">
                  <a:moveTo>
                    <a:pt x="625" y="0"/>
                  </a:moveTo>
                  <a:cubicBezTo>
                    <a:pt x="536" y="0"/>
                    <a:pt x="456" y="55"/>
                    <a:pt x="424" y="139"/>
                  </a:cubicBezTo>
                  <a:cubicBezTo>
                    <a:pt x="343" y="102"/>
                    <a:pt x="246" y="120"/>
                    <a:pt x="184" y="182"/>
                  </a:cubicBezTo>
                  <a:cubicBezTo>
                    <a:pt x="120" y="246"/>
                    <a:pt x="103" y="342"/>
                    <a:pt x="139" y="423"/>
                  </a:cubicBezTo>
                  <a:cubicBezTo>
                    <a:pt x="56" y="455"/>
                    <a:pt x="0" y="535"/>
                    <a:pt x="0" y="624"/>
                  </a:cubicBezTo>
                  <a:cubicBezTo>
                    <a:pt x="0" y="714"/>
                    <a:pt x="56" y="794"/>
                    <a:pt x="139" y="826"/>
                  </a:cubicBezTo>
                  <a:cubicBezTo>
                    <a:pt x="103" y="907"/>
                    <a:pt x="120" y="1003"/>
                    <a:pt x="184" y="1066"/>
                  </a:cubicBezTo>
                  <a:cubicBezTo>
                    <a:pt x="246" y="1129"/>
                    <a:pt x="343" y="1147"/>
                    <a:pt x="424" y="1110"/>
                  </a:cubicBezTo>
                  <a:cubicBezTo>
                    <a:pt x="456" y="1194"/>
                    <a:pt x="536" y="1249"/>
                    <a:pt x="625" y="1249"/>
                  </a:cubicBezTo>
                  <a:cubicBezTo>
                    <a:pt x="715" y="1249"/>
                    <a:pt x="795" y="1194"/>
                    <a:pt x="826" y="1110"/>
                  </a:cubicBezTo>
                  <a:cubicBezTo>
                    <a:pt x="908" y="1147"/>
                    <a:pt x="1004" y="1129"/>
                    <a:pt x="1067" y="1066"/>
                  </a:cubicBezTo>
                  <a:cubicBezTo>
                    <a:pt x="1130" y="1003"/>
                    <a:pt x="1148" y="907"/>
                    <a:pt x="1111" y="826"/>
                  </a:cubicBezTo>
                  <a:cubicBezTo>
                    <a:pt x="1195" y="794"/>
                    <a:pt x="1250" y="714"/>
                    <a:pt x="1250" y="624"/>
                  </a:cubicBezTo>
                  <a:cubicBezTo>
                    <a:pt x="1250" y="535"/>
                    <a:pt x="1195" y="455"/>
                    <a:pt x="1111" y="423"/>
                  </a:cubicBezTo>
                  <a:cubicBezTo>
                    <a:pt x="1148" y="342"/>
                    <a:pt x="1130" y="246"/>
                    <a:pt x="1067" y="182"/>
                  </a:cubicBezTo>
                  <a:cubicBezTo>
                    <a:pt x="1004" y="120"/>
                    <a:pt x="908" y="102"/>
                    <a:pt x="826" y="139"/>
                  </a:cubicBezTo>
                  <a:cubicBezTo>
                    <a:pt x="795" y="55"/>
                    <a:pt x="715" y="0"/>
                    <a:pt x="62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6" name="Google Shape;486;p30"/>
            <p:cNvSpPr/>
            <p:nvPr/>
          </p:nvSpPr>
          <p:spPr>
            <a:xfrm>
              <a:off x="5074200" y="3034440"/>
              <a:ext cx="151200" cy="151200"/>
            </a:xfrm>
            <a:custGeom>
              <a:avLst/>
              <a:gdLst/>
              <a:ahLst/>
              <a:cxnLst/>
              <a:rect l="l" t="t" r="r" b="b"/>
              <a:pathLst>
                <a:path w="420" h="420" extrusionOk="0">
                  <a:moveTo>
                    <a:pt x="420" y="210"/>
                  </a:moveTo>
                  <a:cubicBezTo>
                    <a:pt x="420" y="326"/>
                    <a:pt x="326" y="420"/>
                    <a:pt x="210" y="420"/>
                  </a:cubicBezTo>
                  <a:cubicBezTo>
                    <a:pt x="94" y="420"/>
                    <a:pt x="0" y="326"/>
                    <a:pt x="0" y="210"/>
                  </a:cubicBezTo>
                  <a:cubicBezTo>
                    <a:pt x="0" y="94"/>
                    <a:pt x="94" y="0"/>
                    <a:pt x="210" y="0"/>
                  </a:cubicBezTo>
                  <a:cubicBezTo>
                    <a:pt x="326" y="0"/>
                    <a:pt x="420" y="94"/>
                    <a:pt x="420" y="21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87" name="Google Shape;487;p30"/>
          <p:cNvGrpSpPr/>
          <p:nvPr/>
        </p:nvGrpSpPr>
        <p:grpSpPr>
          <a:xfrm>
            <a:off x="247490" y="4952796"/>
            <a:ext cx="394586" cy="394586"/>
            <a:chOff x="2053440" y="1080000"/>
            <a:chExt cx="557640" cy="557640"/>
          </a:xfrm>
        </p:grpSpPr>
        <p:sp>
          <p:nvSpPr>
            <p:cNvPr id="488" name="Google Shape;488;p30"/>
            <p:cNvSpPr/>
            <p:nvPr/>
          </p:nvSpPr>
          <p:spPr>
            <a:xfrm>
              <a:off x="2053440" y="1080000"/>
              <a:ext cx="557640" cy="557640"/>
            </a:xfrm>
            <a:custGeom>
              <a:avLst/>
              <a:gdLst/>
              <a:ahLst/>
              <a:cxnLst/>
              <a:rect l="l" t="t" r="r" b="b"/>
              <a:pathLst>
                <a:path w="1549" h="1549" extrusionOk="0">
                  <a:moveTo>
                    <a:pt x="775" y="0"/>
                  </a:moveTo>
                  <a:cubicBezTo>
                    <a:pt x="664" y="0"/>
                    <a:pt x="564" y="69"/>
                    <a:pt x="525" y="172"/>
                  </a:cubicBezTo>
                  <a:cubicBezTo>
                    <a:pt x="424" y="127"/>
                    <a:pt x="305" y="148"/>
                    <a:pt x="227" y="227"/>
                  </a:cubicBezTo>
                  <a:cubicBezTo>
                    <a:pt x="148" y="305"/>
                    <a:pt x="127" y="424"/>
                    <a:pt x="172" y="525"/>
                  </a:cubicBezTo>
                  <a:cubicBezTo>
                    <a:pt x="69" y="564"/>
                    <a:pt x="0" y="664"/>
                    <a:pt x="0" y="775"/>
                  </a:cubicBezTo>
                  <a:cubicBezTo>
                    <a:pt x="0" y="885"/>
                    <a:pt x="69" y="985"/>
                    <a:pt x="172" y="1024"/>
                  </a:cubicBezTo>
                  <a:cubicBezTo>
                    <a:pt x="127" y="1125"/>
                    <a:pt x="148" y="1244"/>
                    <a:pt x="227" y="1323"/>
                  </a:cubicBezTo>
                  <a:cubicBezTo>
                    <a:pt x="305" y="1401"/>
                    <a:pt x="424" y="1422"/>
                    <a:pt x="525" y="1377"/>
                  </a:cubicBezTo>
                  <a:cubicBezTo>
                    <a:pt x="564" y="1480"/>
                    <a:pt x="664" y="1549"/>
                    <a:pt x="775" y="1549"/>
                  </a:cubicBezTo>
                  <a:cubicBezTo>
                    <a:pt x="885" y="1549"/>
                    <a:pt x="985" y="1480"/>
                    <a:pt x="1024" y="1377"/>
                  </a:cubicBezTo>
                  <a:cubicBezTo>
                    <a:pt x="1125" y="1422"/>
                    <a:pt x="1244" y="1401"/>
                    <a:pt x="1323" y="1323"/>
                  </a:cubicBezTo>
                  <a:cubicBezTo>
                    <a:pt x="1401" y="1244"/>
                    <a:pt x="1422" y="1125"/>
                    <a:pt x="1377" y="1024"/>
                  </a:cubicBezTo>
                  <a:cubicBezTo>
                    <a:pt x="1480" y="985"/>
                    <a:pt x="1549" y="885"/>
                    <a:pt x="1549" y="775"/>
                  </a:cubicBezTo>
                  <a:cubicBezTo>
                    <a:pt x="1549" y="664"/>
                    <a:pt x="1480" y="564"/>
                    <a:pt x="1377" y="525"/>
                  </a:cubicBezTo>
                  <a:cubicBezTo>
                    <a:pt x="1422" y="424"/>
                    <a:pt x="1401" y="305"/>
                    <a:pt x="1323" y="227"/>
                  </a:cubicBezTo>
                  <a:cubicBezTo>
                    <a:pt x="1244" y="148"/>
                    <a:pt x="1125" y="127"/>
                    <a:pt x="1024" y="172"/>
                  </a:cubicBezTo>
                  <a:cubicBezTo>
                    <a:pt x="985" y="69"/>
                    <a:pt x="885"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9" name="Google Shape;489;p30"/>
            <p:cNvSpPr/>
            <p:nvPr/>
          </p:nvSpPr>
          <p:spPr>
            <a:xfrm>
              <a:off x="2238840" y="1265400"/>
              <a:ext cx="186840" cy="186840"/>
            </a:xfrm>
            <a:custGeom>
              <a:avLst/>
              <a:gdLst/>
              <a:ahLst/>
              <a:cxnLst/>
              <a:rect l="l" t="t" r="r" b="b"/>
              <a:pathLst>
                <a:path w="519" h="519" extrusionOk="0">
                  <a:moveTo>
                    <a:pt x="519" y="260"/>
                  </a:moveTo>
                  <a:cubicBezTo>
                    <a:pt x="519" y="403"/>
                    <a:pt x="403" y="519"/>
                    <a:pt x="260" y="519"/>
                  </a:cubicBezTo>
                  <a:cubicBezTo>
                    <a:pt x="116" y="519"/>
                    <a:pt x="0" y="403"/>
                    <a:pt x="0" y="260"/>
                  </a:cubicBezTo>
                  <a:cubicBezTo>
                    <a:pt x="0" y="116"/>
                    <a:pt x="116" y="0"/>
                    <a:pt x="260" y="0"/>
                  </a:cubicBezTo>
                  <a:cubicBezTo>
                    <a:pt x="403" y="0"/>
                    <a:pt x="519" y="116"/>
                    <a:pt x="519"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0" name="Google Shape;490;p30"/>
          <p:cNvGrpSpPr/>
          <p:nvPr/>
        </p:nvGrpSpPr>
        <p:grpSpPr>
          <a:xfrm>
            <a:off x="8536846" y="2712604"/>
            <a:ext cx="394841" cy="394586"/>
            <a:chOff x="2729160" y="3477960"/>
            <a:chExt cx="558000" cy="557640"/>
          </a:xfrm>
        </p:grpSpPr>
        <p:sp>
          <p:nvSpPr>
            <p:cNvPr id="491" name="Google Shape;491;p30"/>
            <p:cNvSpPr/>
            <p:nvPr/>
          </p:nvSpPr>
          <p:spPr>
            <a:xfrm>
              <a:off x="2729160" y="3477960"/>
              <a:ext cx="558000" cy="557640"/>
            </a:xfrm>
            <a:custGeom>
              <a:avLst/>
              <a:gdLst/>
              <a:ahLst/>
              <a:cxnLst/>
              <a:rect l="l" t="t" r="r" b="b"/>
              <a:pathLst>
                <a:path w="1550" h="1549" extrusionOk="0">
                  <a:moveTo>
                    <a:pt x="775" y="0"/>
                  </a:moveTo>
                  <a:cubicBezTo>
                    <a:pt x="664" y="0"/>
                    <a:pt x="565" y="69"/>
                    <a:pt x="526" y="172"/>
                  </a:cubicBezTo>
                  <a:cubicBezTo>
                    <a:pt x="425" y="127"/>
                    <a:pt x="306" y="148"/>
                    <a:pt x="227" y="226"/>
                  </a:cubicBezTo>
                  <a:cubicBezTo>
                    <a:pt x="149" y="305"/>
                    <a:pt x="127" y="424"/>
                    <a:pt x="173" y="525"/>
                  </a:cubicBezTo>
                  <a:cubicBezTo>
                    <a:pt x="70" y="564"/>
                    <a:pt x="0" y="664"/>
                    <a:pt x="0" y="774"/>
                  </a:cubicBezTo>
                  <a:cubicBezTo>
                    <a:pt x="0" y="885"/>
                    <a:pt x="70" y="985"/>
                    <a:pt x="173" y="1024"/>
                  </a:cubicBezTo>
                  <a:cubicBezTo>
                    <a:pt x="127" y="1125"/>
                    <a:pt x="149" y="1244"/>
                    <a:pt x="227" y="1322"/>
                  </a:cubicBezTo>
                  <a:cubicBezTo>
                    <a:pt x="306" y="1401"/>
                    <a:pt x="425" y="1422"/>
                    <a:pt x="526" y="1377"/>
                  </a:cubicBezTo>
                  <a:cubicBezTo>
                    <a:pt x="565" y="1480"/>
                    <a:pt x="664" y="1549"/>
                    <a:pt x="775" y="1549"/>
                  </a:cubicBezTo>
                  <a:cubicBezTo>
                    <a:pt x="886" y="1549"/>
                    <a:pt x="986" y="1480"/>
                    <a:pt x="1024" y="1377"/>
                  </a:cubicBezTo>
                  <a:cubicBezTo>
                    <a:pt x="1126" y="1422"/>
                    <a:pt x="1245" y="1401"/>
                    <a:pt x="1323" y="1322"/>
                  </a:cubicBezTo>
                  <a:cubicBezTo>
                    <a:pt x="1401" y="1244"/>
                    <a:pt x="1423" y="1125"/>
                    <a:pt x="1377" y="1024"/>
                  </a:cubicBezTo>
                  <a:cubicBezTo>
                    <a:pt x="1481" y="985"/>
                    <a:pt x="1550" y="885"/>
                    <a:pt x="1550" y="774"/>
                  </a:cubicBezTo>
                  <a:cubicBezTo>
                    <a:pt x="1550" y="664"/>
                    <a:pt x="1481" y="564"/>
                    <a:pt x="1377" y="525"/>
                  </a:cubicBezTo>
                  <a:cubicBezTo>
                    <a:pt x="1423" y="424"/>
                    <a:pt x="1401" y="305"/>
                    <a:pt x="1323" y="226"/>
                  </a:cubicBezTo>
                  <a:cubicBezTo>
                    <a:pt x="1245" y="148"/>
                    <a:pt x="1126" y="127"/>
                    <a:pt x="1024" y="172"/>
                  </a:cubicBezTo>
                  <a:cubicBezTo>
                    <a:pt x="986" y="69"/>
                    <a:pt x="886"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2" name="Google Shape;492;p30"/>
            <p:cNvSpPr/>
            <p:nvPr/>
          </p:nvSpPr>
          <p:spPr>
            <a:xfrm>
              <a:off x="2914560" y="3663000"/>
              <a:ext cx="187200" cy="187200"/>
            </a:xfrm>
            <a:custGeom>
              <a:avLst/>
              <a:gdLst/>
              <a:ahLst/>
              <a:cxnLst/>
              <a:rect l="l" t="t" r="r" b="b"/>
              <a:pathLst>
                <a:path w="520" h="520" extrusionOk="0">
                  <a:moveTo>
                    <a:pt x="520" y="260"/>
                  </a:moveTo>
                  <a:cubicBezTo>
                    <a:pt x="520" y="404"/>
                    <a:pt x="404" y="520"/>
                    <a:pt x="260" y="520"/>
                  </a:cubicBezTo>
                  <a:cubicBezTo>
                    <a:pt x="116" y="520"/>
                    <a:pt x="0" y="404"/>
                    <a:pt x="0" y="260"/>
                  </a:cubicBezTo>
                  <a:cubicBezTo>
                    <a:pt x="0" y="117"/>
                    <a:pt x="116" y="0"/>
                    <a:pt x="260" y="0"/>
                  </a:cubicBezTo>
                  <a:cubicBezTo>
                    <a:pt x="404" y="0"/>
                    <a:pt x="520" y="117"/>
                    <a:pt x="520"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3" name="Google Shape;493;p30"/>
          <p:cNvGrpSpPr/>
          <p:nvPr/>
        </p:nvGrpSpPr>
        <p:grpSpPr>
          <a:xfrm>
            <a:off x="60014" y="1624580"/>
            <a:ext cx="187486" cy="187740"/>
            <a:chOff x="1620000" y="2955600"/>
            <a:chExt cx="264960" cy="265320"/>
          </a:xfrm>
        </p:grpSpPr>
        <p:sp>
          <p:nvSpPr>
            <p:cNvPr id="494" name="Google Shape;494;p30"/>
            <p:cNvSpPr/>
            <p:nvPr/>
          </p:nvSpPr>
          <p:spPr>
            <a:xfrm>
              <a:off x="1620000" y="2955600"/>
              <a:ext cx="264960" cy="265320"/>
            </a:xfrm>
            <a:custGeom>
              <a:avLst/>
              <a:gdLst/>
              <a:ahLst/>
              <a:cxnLst/>
              <a:rect l="l" t="t" r="r" b="b"/>
              <a:pathLst>
                <a:path w="736" h="737" extrusionOk="0">
                  <a:moveTo>
                    <a:pt x="368" y="0"/>
                  </a:moveTo>
                  <a:cubicBezTo>
                    <a:pt x="315" y="0"/>
                    <a:pt x="268" y="33"/>
                    <a:pt x="249" y="82"/>
                  </a:cubicBezTo>
                  <a:cubicBezTo>
                    <a:pt x="201" y="61"/>
                    <a:pt x="145" y="71"/>
                    <a:pt x="107" y="108"/>
                  </a:cubicBezTo>
                  <a:cubicBezTo>
                    <a:pt x="70" y="145"/>
                    <a:pt x="60" y="202"/>
                    <a:pt x="82" y="250"/>
                  </a:cubicBezTo>
                  <a:cubicBezTo>
                    <a:pt x="32" y="268"/>
                    <a:pt x="0" y="316"/>
                    <a:pt x="0" y="368"/>
                  </a:cubicBezTo>
                  <a:cubicBezTo>
                    <a:pt x="0" y="421"/>
                    <a:pt x="32" y="468"/>
                    <a:pt x="82" y="487"/>
                  </a:cubicBezTo>
                  <a:cubicBezTo>
                    <a:pt x="60" y="535"/>
                    <a:pt x="70" y="591"/>
                    <a:pt x="107" y="629"/>
                  </a:cubicBezTo>
                  <a:cubicBezTo>
                    <a:pt x="145" y="666"/>
                    <a:pt x="201" y="676"/>
                    <a:pt x="249" y="654"/>
                  </a:cubicBezTo>
                  <a:cubicBezTo>
                    <a:pt x="268" y="704"/>
                    <a:pt x="315" y="737"/>
                    <a:pt x="368" y="737"/>
                  </a:cubicBezTo>
                  <a:cubicBezTo>
                    <a:pt x="420" y="737"/>
                    <a:pt x="467" y="704"/>
                    <a:pt x="486" y="654"/>
                  </a:cubicBezTo>
                  <a:cubicBezTo>
                    <a:pt x="534" y="676"/>
                    <a:pt x="591" y="666"/>
                    <a:pt x="628" y="629"/>
                  </a:cubicBezTo>
                  <a:cubicBezTo>
                    <a:pt x="665" y="591"/>
                    <a:pt x="675" y="535"/>
                    <a:pt x="653" y="487"/>
                  </a:cubicBezTo>
                  <a:cubicBezTo>
                    <a:pt x="703" y="468"/>
                    <a:pt x="736" y="421"/>
                    <a:pt x="736" y="368"/>
                  </a:cubicBezTo>
                  <a:cubicBezTo>
                    <a:pt x="736" y="316"/>
                    <a:pt x="703" y="268"/>
                    <a:pt x="653" y="250"/>
                  </a:cubicBezTo>
                  <a:cubicBezTo>
                    <a:pt x="675" y="202"/>
                    <a:pt x="665" y="145"/>
                    <a:pt x="628" y="108"/>
                  </a:cubicBezTo>
                  <a:cubicBezTo>
                    <a:pt x="591" y="71"/>
                    <a:pt x="534" y="61"/>
                    <a:pt x="486" y="82"/>
                  </a:cubicBezTo>
                  <a:cubicBezTo>
                    <a:pt x="467" y="33"/>
                    <a:pt x="420" y="0"/>
                    <a:pt x="3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5" name="Google Shape;495;p30"/>
            <p:cNvSpPr/>
            <p:nvPr/>
          </p:nvSpPr>
          <p:spPr>
            <a:xfrm>
              <a:off x="1707840" y="3043800"/>
              <a:ext cx="88920" cy="88920"/>
            </a:xfrm>
            <a:custGeom>
              <a:avLst/>
              <a:gdLst/>
              <a:ahLst/>
              <a:cxnLst/>
              <a:rect l="l" t="t" r="r" b="b"/>
              <a:pathLst>
                <a:path w="247" h="247" extrusionOk="0">
                  <a:moveTo>
                    <a:pt x="247" y="123"/>
                  </a:moveTo>
                  <a:cubicBezTo>
                    <a:pt x="247" y="191"/>
                    <a:pt x="192" y="247"/>
                    <a:pt x="124" y="247"/>
                  </a:cubicBezTo>
                  <a:cubicBezTo>
                    <a:pt x="55" y="247"/>
                    <a:pt x="0" y="191"/>
                    <a:pt x="0" y="123"/>
                  </a:cubicBezTo>
                  <a:cubicBezTo>
                    <a:pt x="0" y="55"/>
                    <a:pt x="55" y="0"/>
                    <a:pt x="124" y="0"/>
                  </a:cubicBezTo>
                  <a:cubicBezTo>
                    <a:pt x="192" y="0"/>
                    <a:pt x="247" y="55"/>
                    <a:pt x="247" y="123"/>
                  </a:cubicBezTo>
                  <a:close/>
                </a:path>
              </a:pathLst>
            </a:custGeom>
            <a:solidFill>
              <a:schemeClr val="accent6"/>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96" name="Google Shape;496;p30"/>
          <p:cNvSpPr/>
          <p:nvPr/>
        </p:nvSpPr>
        <p:spPr>
          <a:xfrm>
            <a:off x="8612398" y="372665"/>
            <a:ext cx="243720" cy="226800"/>
          </a:xfrm>
          <a:custGeom>
            <a:avLst/>
            <a:gdLst/>
            <a:ahLst/>
            <a:cxnLst/>
            <a:rect l="l" t="t" r="r" b="b"/>
            <a:pathLst>
              <a:path w="677" h="630" extrusionOk="0">
                <a:moveTo>
                  <a:pt x="547" y="625"/>
                </a:moveTo>
                <a:cubicBezTo>
                  <a:pt x="509" y="651"/>
                  <a:pt x="384" y="560"/>
                  <a:pt x="338" y="559"/>
                </a:cubicBezTo>
                <a:cubicBezTo>
                  <a:pt x="292" y="559"/>
                  <a:pt x="167" y="651"/>
                  <a:pt x="130" y="625"/>
                </a:cubicBezTo>
                <a:cubicBezTo>
                  <a:pt x="92" y="598"/>
                  <a:pt x="143" y="454"/>
                  <a:pt x="129" y="412"/>
                </a:cubicBezTo>
                <a:cubicBezTo>
                  <a:pt x="115" y="369"/>
                  <a:pt x="-13" y="281"/>
                  <a:pt x="1" y="238"/>
                </a:cubicBezTo>
                <a:cubicBezTo>
                  <a:pt x="15" y="196"/>
                  <a:pt x="172" y="198"/>
                  <a:pt x="209" y="172"/>
                </a:cubicBezTo>
                <a:cubicBezTo>
                  <a:pt x="246" y="146"/>
                  <a:pt x="292" y="0"/>
                  <a:pt x="339" y="0"/>
                </a:cubicBezTo>
                <a:cubicBezTo>
                  <a:pt x="385" y="0"/>
                  <a:pt x="430" y="146"/>
                  <a:pt x="468" y="172"/>
                </a:cubicBezTo>
                <a:cubicBezTo>
                  <a:pt x="505" y="198"/>
                  <a:pt x="661" y="196"/>
                  <a:pt x="676" y="239"/>
                </a:cubicBezTo>
                <a:cubicBezTo>
                  <a:pt x="690" y="281"/>
                  <a:pt x="562" y="369"/>
                  <a:pt x="547" y="412"/>
                </a:cubicBezTo>
                <a:cubicBezTo>
                  <a:pt x="533" y="454"/>
                  <a:pt x="584" y="599"/>
                  <a:pt x="547" y="62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8650433" y="2004867"/>
            <a:ext cx="394841" cy="394586"/>
            <a:chOff x="2729160" y="3477960"/>
            <a:chExt cx="558000" cy="557640"/>
          </a:xfrm>
        </p:grpSpPr>
        <p:sp>
          <p:nvSpPr>
            <p:cNvPr id="19" name="Google Shape;19;p3"/>
            <p:cNvSpPr/>
            <p:nvPr/>
          </p:nvSpPr>
          <p:spPr>
            <a:xfrm>
              <a:off x="2729160" y="3477960"/>
              <a:ext cx="558000" cy="557640"/>
            </a:xfrm>
            <a:custGeom>
              <a:avLst/>
              <a:gdLst/>
              <a:ahLst/>
              <a:cxnLst/>
              <a:rect l="l" t="t" r="r" b="b"/>
              <a:pathLst>
                <a:path w="1550" h="1549" extrusionOk="0">
                  <a:moveTo>
                    <a:pt x="775" y="0"/>
                  </a:moveTo>
                  <a:cubicBezTo>
                    <a:pt x="664" y="0"/>
                    <a:pt x="565" y="69"/>
                    <a:pt x="526" y="172"/>
                  </a:cubicBezTo>
                  <a:cubicBezTo>
                    <a:pt x="425" y="127"/>
                    <a:pt x="306" y="148"/>
                    <a:pt x="227" y="226"/>
                  </a:cubicBezTo>
                  <a:cubicBezTo>
                    <a:pt x="149" y="305"/>
                    <a:pt x="127" y="424"/>
                    <a:pt x="173" y="525"/>
                  </a:cubicBezTo>
                  <a:cubicBezTo>
                    <a:pt x="70" y="564"/>
                    <a:pt x="0" y="664"/>
                    <a:pt x="0" y="774"/>
                  </a:cubicBezTo>
                  <a:cubicBezTo>
                    <a:pt x="0" y="885"/>
                    <a:pt x="70" y="985"/>
                    <a:pt x="173" y="1024"/>
                  </a:cubicBezTo>
                  <a:cubicBezTo>
                    <a:pt x="127" y="1125"/>
                    <a:pt x="149" y="1244"/>
                    <a:pt x="227" y="1322"/>
                  </a:cubicBezTo>
                  <a:cubicBezTo>
                    <a:pt x="306" y="1401"/>
                    <a:pt x="425" y="1422"/>
                    <a:pt x="526" y="1377"/>
                  </a:cubicBezTo>
                  <a:cubicBezTo>
                    <a:pt x="565" y="1480"/>
                    <a:pt x="664" y="1549"/>
                    <a:pt x="775" y="1549"/>
                  </a:cubicBezTo>
                  <a:cubicBezTo>
                    <a:pt x="886" y="1549"/>
                    <a:pt x="986" y="1480"/>
                    <a:pt x="1024" y="1377"/>
                  </a:cubicBezTo>
                  <a:cubicBezTo>
                    <a:pt x="1126" y="1422"/>
                    <a:pt x="1245" y="1401"/>
                    <a:pt x="1323" y="1322"/>
                  </a:cubicBezTo>
                  <a:cubicBezTo>
                    <a:pt x="1401" y="1244"/>
                    <a:pt x="1423" y="1125"/>
                    <a:pt x="1377" y="1024"/>
                  </a:cubicBezTo>
                  <a:cubicBezTo>
                    <a:pt x="1481" y="985"/>
                    <a:pt x="1550" y="885"/>
                    <a:pt x="1550" y="774"/>
                  </a:cubicBezTo>
                  <a:cubicBezTo>
                    <a:pt x="1550" y="664"/>
                    <a:pt x="1481" y="564"/>
                    <a:pt x="1377" y="525"/>
                  </a:cubicBezTo>
                  <a:cubicBezTo>
                    <a:pt x="1423" y="424"/>
                    <a:pt x="1401" y="305"/>
                    <a:pt x="1323" y="226"/>
                  </a:cubicBezTo>
                  <a:cubicBezTo>
                    <a:pt x="1245" y="148"/>
                    <a:pt x="1126" y="127"/>
                    <a:pt x="1024" y="172"/>
                  </a:cubicBezTo>
                  <a:cubicBezTo>
                    <a:pt x="986" y="69"/>
                    <a:pt x="886"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3"/>
            <p:cNvSpPr/>
            <p:nvPr/>
          </p:nvSpPr>
          <p:spPr>
            <a:xfrm>
              <a:off x="2914560" y="3663000"/>
              <a:ext cx="187200" cy="187200"/>
            </a:xfrm>
            <a:custGeom>
              <a:avLst/>
              <a:gdLst/>
              <a:ahLst/>
              <a:cxnLst/>
              <a:rect l="l" t="t" r="r" b="b"/>
              <a:pathLst>
                <a:path w="520" h="520" extrusionOk="0">
                  <a:moveTo>
                    <a:pt x="520" y="260"/>
                  </a:moveTo>
                  <a:cubicBezTo>
                    <a:pt x="520" y="404"/>
                    <a:pt x="404" y="520"/>
                    <a:pt x="260" y="520"/>
                  </a:cubicBezTo>
                  <a:cubicBezTo>
                    <a:pt x="116" y="520"/>
                    <a:pt x="0" y="404"/>
                    <a:pt x="0" y="260"/>
                  </a:cubicBezTo>
                  <a:cubicBezTo>
                    <a:pt x="0" y="117"/>
                    <a:pt x="116" y="0"/>
                    <a:pt x="260" y="0"/>
                  </a:cubicBezTo>
                  <a:cubicBezTo>
                    <a:pt x="404" y="0"/>
                    <a:pt x="520" y="117"/>
                    <a:pt x="520"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 name="Google Shape;21;p3"/>
          <p:cNvGrpSpPr/>
          <p:nvPr/>
        </p:nvGrpSpPr>
        <p:grpSpPr>
          <a:xfrm>
            <a:off x="7358439" y="5"/>
            <a:ext cx="187486" cy="187740"/>
            <a:chOff x="1620000" y="2955600"/>
            <a:chExt cx="264960" cy="265320"/>
          </a:xfrm>
        </p:grpSpPr>
        <p:sp>
          <p:nvSpPr>
            <p:cNvPr id="22" name="Google Shape;22;p3"/>
            <p:cNvSpPr/>
            <p:nvPr/>
          </p:nvSpPr>
          <p:spPr>
            <a:xfrm>
              <a:off x="1620000" y="2955600"/>
              <a:ext cx="264960" cy="265320"/>
            </a:xfrm>
            <a:custGeom>
              <a:avLst/>
              <a:gdLst/>
              <a:ahLst/>
              <a:cxnLst/>
              <a:rect l="l" t="t" r="r" b="b"/>
              <a:pathLst>
                <a:path w="736" h="737" extrusionOk="0">
                  <a:moveTo>
                    <a:pt x="368" y="0"/>
                  </a:moveTo>
                  <a:cubicBezTo>
                    <a:pt x="315" y="0"/>
                    <a:pt x="268" y="33"/>
                    <a:pt x="249" y="82"/>
                  </a:cubicBezTo>
                  <a:cubicBezTo>
                    <a:pt x="201" y="61"/>
                    <a:pt x="145" y="71"/>
                    <a:pt x="107" y="108"/>
                  </a:cubicBezTo>
                  <a:cubicBezTo>
                    <a:pt x="70" y="145"/>
                    <a:pt x="60" y="202"/>
                    <a:pt x="82" y="250"/>
                  </a:cubicBezTo>
                  <a:cubicBezTo>
                    <a:pt x="32" y="268"/>
                    <a:pt x="0" y="316"/>
                    <a:pt x="0" y="368"/>
                  </a:cubicBezTo>
                  <a:cubicBezTo>
                    <a:pt x="0" y="421"/>
                    <a:pt x="32" y="468"/>
                    <a:pt x="82" y="487"/>
                  </a:cubicBezTo>
                  <a:cubicBezTo>
                    <a:pt x="60" y="535"/>
                    <a:pt x="70" y="591"/>
                    <a:pt x="107" y="629"/>
                  </a:cubicBezTo>
                  <a:cubicBezTo>
                    <a:pt x="145" y="666"/>
                    <a:pt x="201" y="676"/>
                    <a:pt x="249" y="654"/>
                  </a:cubicBezTo>
                  <a:cubicBezTo>
                    <a:pt x="268" y="704"/>
                    <a:pt x="315" y="737"/>
                    <a:pt x="368" y="737"/>
                  </a:cubicBezTo>
                  <a:cubicBezTo>
                    <a:pt x="420" y="737"/>
                    <a:pt x="467" y="704"/>
                    <a:pt x="486" y="654"/>
                  </a:cubicBezTo>
                  <a:cubicBezTo>
                    <a:pt x="534" y="676"/>
                    <a:pt x="591" y="666"/>
                    <a:pt x="628" y="629"/>
                  </a:cubicBezTo>
                  <a:cubicBezTo>
                    <a:pt x="665" y="591"/>
                    <a:pt x="675" y="535"/>
                    <a:pt x="653" y="487"/>
                  </a:cubicBezTo>
                  <a:cubicBezTo>
                    <a:pt x="703" y="468"/>
                    <a:pt x="736" y="421"/>
                    <a:pt x="736" y="368"/>
                  </a:cubicBezTo>
                  <a:cubicBezTo>
                    <a:pt x="736" y="316"/>
                    <a:pt x="703" y="268"/>
                    <a:pt x="653" y="250"/>
                  </a:cubicBezTo>
                  <a:cubicBezTo>
                    <a:pt x="675" y="202"/>
                    <a:pt x="665" y="145"/>
                    <a:pt x="628" y="108"/>
                  </a:cubicBezTo>
                  <a:cubicBezTo>
                    <a:pt x="591" y="71"/>
                    <a:pt x="534" y="61"/>
                    <a:pt x="486" y="82"/>
                  </a:cubicBezTo>
                  <a:cubicBezTo>
                    <a:pt x="467" y="33"/>
                    <a:pt x="420" y="0"/>
                    <a:pt x="3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3;p3"/>
            <p:cNvSpPr/>
            <p:nvPr/>
          </p:nvSpPr>
          <p:spPr>
            <a:xfrm>
              <a:off x="1707840" y="3043800"/>
              <a:ext cx="88920" cy="88920"/>
            </a:xfrm>
            <a:custGeom>
              <a:avLst/>
              <a:gdLst/>
              <a:ahLst/>
              <a:cxnLst/>
              <a:rect l="l" t="t" r="r" b="b"/>
              <a:pathLst>
                <a:path w="247" h="247" extrusionOk="0">
                  <a:moveTo>
                    <a:pt x="247" y="123"/>
                  </a:moveTo>
                  <a:cubicBezTo>
                    <a:pt x="247" y="191"/>
                    <a:pt x="192" y="247"/>
                    <a:pt x="124" y="247"/>
                  </a:cubicBezTo>
                  <a:cubicBezTo>
                    <a:pt x="55" y="247"/>
                    <a:pt x="0" y="191"/>
                    <a:pt x="0" y="123"/>
                  </a:cubicBezTo>
                  <a:cubicBezTo>
                    <a:pt x="0" y="55"/>
                    <a:pt x="55" y="0"/>
                    <a:pt x="124" y="0"/>
                  </a:cubicBezTo>
                  <a:cubicBezTo>
                    <a:pt x="192" y="0"/>
                    <a:pt x="247" y="55"/>
                    <a:pt x="247" y="123"/>
                  </a:cubicBezTo>
                  <a:close/>
                </a:path>
              </a:pathLst>
            </a:custGeom>
            <a:solidFill>
              <a:schemeClr val="accent6"/>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4" name="Google Shape;24;p3"/>
          <p:cNvSpPr/>
          <p:nvPr/>
        </p:nvSpPr>
        <p:spPr>
          <a:xfrm>
            <a:off x="4964460" y="426090"/>
            <a:ext cx="243720" cy="226800"/>
          </a:xfrm>
          <a:custGeom>
            <a:avLst/>
            <a:gdLst/>
            <a:ahLst/>
            <a:cxnLst/>
            <a:rect l="l" t="t" r="r" b="b"/>
            <a:pathLst>
              <a:path w="677" h="630" extrusionOk="0">
                <a:moveTo>
                  <a:pt x="547" y="625"/>
                </a:moveTo>
                <a:cubicBezTo>
                  <a:pt x="509" y="651"/>
                  <a:pt x="384" y="560"/>
                  <a:pt x="338" y="559"/>
                </a:cubicBezTo>
                <a:cubicBezTo>
                  <a:pt x="292" y="559"/>
                  <a:pt x="167" y="651"/>
                  <a:pt x="130" y="625"/>
                </a:cubicBezTo>
                <a:cubicBezTo>
                  <a:pt x="92" y="598"/>
                  <a:pt x="143" y="454"/>
                  <a:pt x="129" y="412"/>
                </a:cubicBezTo>
                <a:cubicBezTo>
                  <a:pt x="115" y="369"/>
                  <a:pt x="-13" y="281"/>
                  <a:pt x="1" y="238"/>
                </a:cubicBezTo>
                <a:cubicBezTo>
                  <a:pt x="15" y="196"/>
                  <a:pt x="172" y="198"/>
                  <a:pt x="209" y="172"/>
                </a:cubicBezTo>
                <a:cubicBezTo>
                  <a:pt x="246" y="146"/>
                  <a:pt x="292" y="0"/>
                  <a:pt x="339" y="0"/>
                </a:cubicBezTo>
                <a:cubicBezTo>
                  <a:pt x="385" y="0"/>
                  <a:pt x="430" y="146"/>
                  <a:pt x="468" y="172"/>
                </a:cubicBezTo>
                <a:cubicBezTo>
                  <a:pt x="505" y="198"/>
                  <a:pt x="661" y="196"/>
                  <a:pt x="676" y="239"/>
                </a:cubicBezTo>
                <a:cubicBezTo>
                  <a:pt x="690" y="281"/>
                  <a:pt x="562" y="369"/>
                  <a:pt x="547" y="412"/>
                </a:cubicBezTo>
                <a:cubicBezTo>
                  <a:pt x="533" y="454"/>
                  <a:pt x="584" y="599"/>
                  <a:pt x="547" y="62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25;p3"/>
          <p:cNvSpPr txBox="1">
            <a:spLocks noGrp="1"/>
          </p:cNvSpPr>
          <p:nvPr>
            <p:ph type="title"/>
          </p:nvPr>
        </p:nvSpPr>
        <p:spPr>
          <a:xfrm>
            <a:off x="5208175" y="1889413"/>
            <a:ext cx="3222600" cy="159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5208175" y="973513"/>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5208175" y="3483288"/>
            <a:ext cx="3218700" cy="68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193601" y="1736460"/>
            <a:ext cx="318420" cy="318165"/>
            <a:chOff x="4924800" y="2885400"/>
            <a:chExt cx="450000" cy="449640"/>
          </a:xfrm>
        </p:grpSpPr>
        <p:sp>
          <p:nvSpPr>
            <p:cNvPr id="61" name="Google Shape;61;p6"/>
            <p:cNvSpPr/>
            <p:nvPr/>
          </p:nvSpPr>
          <p:spPr>
            <a:xfrm>
              <a:off x="4924800" y="2885400"/>
              <a:ext cx="450000" cy="449640"/>
            </a:xfrm>
            <a:custGeom>
              <a:avLst/>
              <a:gdLst/>
              <a:ahLst/>
              <a:cxnLst/>
              <a:rect l="l" t="t" r="r" b="b"/>
              <a:pathLst>
                <a:path w="1250" h="1249" extrusionOk="0">
                  <a:moveTo>
                    <a:pt x="625" y="0"/>
                  </a:moveTo>
                  <a:cubicBezTo>
                    <a:pt x="536" y="0"/>
                    <a:pt x="456" y="55"/>
                    <a:pt x="424" y="139"/>
                  </a:cubicBezTo>
                  <a:cubicBezTo>
                    <a:pt x="343" y="102"/>
                    <a:pt x="246" y="120"/>
                    <a:pt x="184" y="182"/>
                  </a:cubicBezTo>
                  <a:cubicBezTo>
                    <a:pt x="120" y="246"/>
                    <a:pt x="103" y="342"/>
                    <a:pt x="139" y="423"/>
                  </a:cubicBezTo>
                  <a:cubicBezTo>
                    <a:pt x="56" y="455"/>
                    <a:pt x="0" y="535"/>
                    <a:pt x="0" y="624"/>
                  </a:cubicBezTo>
                  <a:cubicBezTo>
                    <a:pt x="0" y="714"/>
                    <a:pt x="56" y="794"/>
                    <a:pt x="139" y="826"/>
                  </a:cubicBezTo>
                  <a:cubicBezTo>
                    <a:pt x="103" y="907"/>
                    <a:pt x="120" y="1003"/>
                    <a:pt x="184" y="1066"/>
                  </a:cubicBezTo>
                  <a:cubicBezTo>
                    <a:pt x="246" y="1129"/>
                    <a:pt x="343" y="1147"/>
                    <a:pt x="424" y="1110"/>
                  </a:cubicBezTo>
                  <a:cubicBezTo>
                    <a:pt x="456" y="1194"/>
                    <a:pt x="536" y="1249"/>
                    <a:pt x="625" y="1249"/>
                  </a:cubicBezTo>
                  <a:cubicBezTo>
                    <a:pt x="715" y="1249"/>
                    <a:pt x="795" y="1194"/>
                    <a:pt x="826" y="1110"/>
                  </a:cubicBezTo>
                  <a:cubicBezTo>
                    <a:pt x="908" y="1147"/>
                    <a:pt x="1004" y="1129"/>
                    <a:pt x="1067" y="1066"/>
                  </a:cubicBezTo>
                  <a:cubicBezTo>
                    <a:pt x="1130" y="1003"/>
                    <a:pt x="1148" y="907"/>
                    <a:pt x="1111" y="826"/>
                  </a:cubicBezTo>
                  <a:cubicBezTo>
                    <a:pt x="1195" y="794"/>
                    <a:pt x="1250" y="714"/>
                    <a:pt x="1250" y="624"/>
                  </a:cubicBezTo>
                  <a:cubicBezTo>
                    <a:pt x="1250" y="535"/>
                    <a:pt x="1195" y="455"/>
                    <a:pt x="1111" y="423"/>
                  </a:cubicBezTo>
                  <a:cubicBezTo>
                    <a:pt x="1148" y="342"/>
                    <a:pt x="1130" y="246"/>
                    <a:pt x="1067" y="182"/>
                  </a:cubicBezTo>
                  <a:cubicBezTo>
                    <a:pt x="1004" y="120"/>
                    <a:pt x="908" y="102"/>
                    <a:pt x="826" y="139"/>
                  </a:cubicBezTo>
                  <a:cubicBezTo>
                    <a:pt x="795" y="55"/>
                    <a:pt x="715" y="0"/>
                    <a:pt x="62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6"/>
            <p:cNvSpPr/>
            <p:nvPr/>
          </p:nvSpPr>
          <p:spPr>
            <a:xfrm>
              <a:off x="5074200" y="3034440"/>
              <a:ext cx="151200" cy="151200"/>
            </a:xfrm>
            <a:custGeom>
              <a:avLst/>
              <a:gdLst/>
              <a:ahLst/>
              <a:cxnLst/>
              <a:rect l="l" t="t" r="r" b="b"/>
              <a:pathLst>
                <a:path w="420" h="420" extrusionOk="0">
                  <a:moveTo>
                    <a:pt x="420" y="210"/>
                  </a:moveTo>
                  <a:cubicBezTo>
                    <a:pt x="420" y="326"/>
                    <a:pt x="326" y="420"/>
                    <a:pt x="210" y="420"/>
                  </a:cubicBezTo>
                  <a:cubicBezTo>
                    <a:pt x="94" y="420"/>
                    <a:pt x="0" y="326"/>
                    <a:pt x="0" y="210"/>
                  </a:cubicBezTo>
                  <a:cubicBezTo>
                    <a:pt x="0" y="94"/>
                    <a:pt x="94" y="0"/>
                    <a:pt x="210" y="0"/>
                  </a:cubicBezTo>
                  <a:cubicBezTo>
                    <a:pt x="326" y="0"/>
                    <a:pt x="420" y="94"/>
                    <a:pt x="420" y="21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3" name="Google Shape;63;p6"/>
          <p:cNvGrpSpPr/>
          <p:nvPr/>
        </p:nvGrpSpPr>
        <p:grpSpPr>
          <a:xfrm>
            <a:off x="8029415" y="-4"/>
            <a:ext cx="394586" cy="394586"/>
            <a:chOff x="2053440" y="1080000"/>
            <a:chExt cx="557640" cy="557640"/>
          </a:xfrm>
        </p:grpSpPr>
        <p:sp>
          <p:nvSpPr>
            <p:cNvPr id="64" name="Google Shape;64;p6"/>
            <p:cNvSpPr/>
            <p:nvPr/>
          </p:nvSpPr>
          <p:spPr>
            <a:xfrm>
              <a:off x="2053440" y="1080000"/>
              <a:ext cx="557640" cy="557640"/>
            </a:xfrm>
            <a:custGeom>
              <a:avLst/>
              <a:gdLst/>
              <a:ahLst/>
              <a:cxnLst/>
              <a:rect l="l" t="t" r="r" b="b"/>
              <a:pathLst>
                <a:path w="1549" h="1549" extrusionOk="0">
                  <a:moveTo>
                    <a:pt x="775" y="0"/>
                  </a:moveTo>
                  <a:cubicBezTo>
                    <a:pt x="664" y="0"/>
                    <a:pt x="564" y="69"/>
                    <a:pt x="525" y="172"/>
                  </a:cubicBezTo>
                  <a:cubicBezTo>
                    <a:pt x="424" y="127"/>
                    <a:pt x="305" y="148"/>
                    <a:pt x="227" y="227"/>
                  </a:cubicBezTo>
                  <a:cubicBezTo>
                    <a:pt x="148" y="305"/>
                    <a:pt x="127" y="424"/>
                    <a:pt x="172" y="525"/>
                  </a:cubicBezTo>
                  <a:cubicBezTo>
                    <a:pt x="69" y="564"/>
                    <a:pt x="0" y="664"/>
                    <a:pt x="0" y="775"/>
                  </a:cubicBezTo>
                  <a:cubicBezTo>
                    <a:pt x="0" y="885"/>
                    <a:pt x="69" y="985"/>
                    <a:pt x="172" y="1024"/>
                  </a:cubicBezTo>
                  <a:cubicBezTo>
                    <a:pt x="127" y="1125"/>
                    <a:pt x="148" y="1244"/>
                    <a:pt x="227" y="1323"/>
                  </a:cubicBezTo>
                  <a:cubicBezTo>
                    <a:pt x="305" y="1401"/>
                    <a:pt x="424" y="1422"/>
                    <a:pt x="525" y="1377"/>
                  </a:cubicBezTo>
                  <a:cubicBezTo>
                    <a:pt x="564" y="1480"/>
                    <a:pt x="664" y="1549"/>
                    <a:pt x="775" y="1549"/>
                  </a:cubicBezTo>
                  <a:cubicBezTo>
                    <a:pt x="885" y="1549"/>
                    <a:pt x="985" y="1480"/>
                    <a:pt x="1024" y="1377"/>
                  </a:cubicBezTo>
                  <a:cubicBezTo>
                    <a:pt x="1125" y="1422"/>
                    <a:pt x="1244" y="1401"/>
                    <a:pt x="1323" y="1323"/>
                  </a:cubicBezTo>
                  <a:cubicBezTo>
                    <a:pt x="1401" y="1244"/>
                    <a:pt x="1422" y="1125"/>
                    <a:pt x="1377" y="1024"/>
                  </a:cubicBezTo>
                  <a:cubicBezTo>
                    <a:pt x="1480" y="985"/>
                    <a:pt x="1549" y="885"/>
                    <a:pt x="1549" y="775"/>
                  </a:cubicBezTo>
                  <a:cubicBezTo>
                    <a:pt x="1549" y="664"/>
                    <a:pt x="1480" y="564"/>
                    <a:pt x="1377" y="525"/>
                  </a:cubicBezTo>
                  <a:cubicBezTo>
                    <a:pt x="1422" y="424"/>
                    <a:pt x="1401" y="305"/>
                    <a:pt x="1323" y="227"/>
                  </a:cubicBezTo>
                  <a:cubicBezTo>
                    <a:pt x="1244" y="148"/>
                    <a:pt x="1125" y="127"/>
                    <a:pt x="1024" y="172"/>
                  </a:cubicBezTo>
                  <a:cubicBezTo>
                    <a:pt x="985" y="69"/>
                    <a:pt x="885"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6"/>
            <p:cNvSpPr/>
            <p:nvPr/>
          </p:nvSpPr>
          <p:spPr>
            <a:xfrm>
              <a:off x="2238840" y="1265400"/>
              <a:ext cx="186840" cy="186840"/>
            </a:xfrm>
            <a:custGeom>
              <a:avLst/>
              <a:gdLst/>
              <a:ahLst/>
              <a:cxnLst/>
              <a:rect l="l" t="t" r="r" b="b"/>
              <a:pathLst>
                <a:path w="519" h="519" extrusionOk="0">
                  <a:moveTo>
                    <a:pt x="519" y="260"/>
                  </a:moveTo>
                  <a:cubicBezTo>
                    <a:pt x="519" y="403"/>
                    <a:pt x="403" y="519"/>
                    <a:pt x="260" y="519"/>
                  </a:cubicBezTo>
                  <a:cubicBezTo>
                    <a:pt x="116" y="519"/>
                    <a:pt x="0" y="403"/>
                    <a:pt x="0" y="260"/>
                  </a:cubicBezTo>
                  <a:cubicBezTo>
                    <a:pt x="0" y="116"/>
                    <a:pt x="116" y="0"/>
                    <a:pt x="260" y="0"/>
                  </a:cubicBezTo>
                  <a:cubicBezTo>
                    <a:pt x="403" y="0"/>
                    <a:pt x="519" y="116"/>
                    <a:pt x="519"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6" name="Google Shape;66;p6"/>
          <p:cNvGrpSpPr/>
          <p:nvPr/>
        </p:nvGrpSpPr>
        <p:grpSpPr>
          <a:xfrm>
            <a:off x="1382539" y="222130"/>
            <a:ext cx="187486" cy="187740"/>
            <a:chOff x="1620000" y="2955600"/>
            <a:chExt cx="264960" cy="265320"/>
          </a:xfrm>
        </p:grpSpPr>
        <p:sp>
          <p:nvSpPr>
            <p:cNvPr id="67" name="Google Shape;67;p6"/>
            <p:cNvSpPr/>
            <p:nvPr/>
          </p:nvSpPr>
          <p:spPr>
            <a:xfrm>
              <a:off x="1620000" y="2955600"/>
              <a:ext cx="264960" cy="265320"/>
            </a:xfrm>
            <a:custGeom>
              <a:avLst/>
              <a:gdLst/>
              <a:ahLst/>
              <a:cxnLst/>
              <a:rect l="l" t="t" r="r" b="b"/>
              <a:pathLst>
                <a:path w="736" h="737" extrusionOk="0">
                  <a:moveTo>
                    <a:pt x="368" y="0"/>
                  </a:moveTo>
                  <a:cubicBezTo>
                    <a:pt x="315" y="0"/>
                    <a:pt x="268" y="33"/>
                    <a:pt x="249" y="82"/>
                  </a:cubicBezTo>
                  <a:cubicBezTo>
                    <a:pt x="201" y="61"/>
                    <a:pt x="145" y="71"/>
                    <a:pt x="107" y="108"/>
                  </a:cubicBezTo>
                  <a:cubicBezTo>
                    <a:pt x="70" y="145"/>
                    <a:pt x="60" y="202"/>
                    <a:pt x="82" y="250"/>
                  </a:cubicBezTo>
                  <a:cubicBezTo>
                    <a:pt x="32" y="268"/>
                    <a:pt x="0" y="316"/>
                    <a:pt x="0" y="368"/>
                  </a:cubicBezTo>
                  <a:cubicBezTo>
                    <a:pt x="0" y="421"/>
                    <a:pt x="32" y="468"/>
                    <a:pt x="82" y="487"/>
                  </a:cubicBezTo>
                  <a:cubicBezTo>
                    <a:pt x="60" y="535"/>
                    <a:pt x="70" y="591"/>
                    <a:pt x="107" y="629"/>
                  </a:cubicBezTo>
                  <a:cubicBezTo>
                    <a:pt x="145" y="666"/>
                    <a:pt x="201" y="676"/>
                    <a:pt x="249" y="654"/>
                  </a:cubicBezTo>
                  <a:cubicBezTo>
                    <a:pt x="268" y="704"/>
                    <a:pt x="315" y="737"/>
                    <a:pt x="368" y="737"/>
                  </a:cubicBezTo>
                  <a:cubicBezTo>
                    <a:pt x="420" y="737"/>
                    <a:pt x="467" y="704"/>
                    <a:pt x="486" y="654"/>
                  </a:cubicBezTo>
                  <a:cubicBezTo>
                    <a:pt x="534" y="676"/>
                    <a:pt x="591" y="666"/>
                    <a:pt x="628" y="629"/>
                  </a:cubicBezTo>
                  <a:cubicBezTo>
                    <a:pt x="665" y="591"/>
                    <a:pt x="675" y="535"/>
                    <a:pt x="653" y="487"/>
                  </a:cubicBezTo>
                  <a:cubicBezTo>
                    <a:pt x="703" y="468"/>
                    <a:pt x="736" y="421"/>
                    <a:pt x="736" y="368"/>
                  </a:cubicBezTo>
                  <a:cubicBezTo>
                    <a:pt x="736" y="316"/>
                    <a:pt x="703" y="268"/>
                    <a:pt x="653" y="250"/>
                  </a:cubicBezTo>
                  <a:cubicBezTo>
                    <a:pt x="675" y="202"/>
                    <a:pt x="665" y="145"/>
                    <a:pt x="628" y="108"/>
                  </a:cubicBezTo>
                  <a:cubicBezTo>
                    <a:pt x="591" y="71"/>
                    <a:pt x="534" y="61"/>
                    <a:pt x="486" y="82"/>
                  </a:cubicBezTo>
                  <a:cubicBezTo>
                    <a:pt x="467" y="33"/>
                    <a:pt x="420" y="0"/>
                    <a:pt x="3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 name="Google Shape;68;p6"/>
            <p:cNvSpPr/>
            <p:nvPr/>
          </p:nvSpPr>
          <p:spPr>
            <a:xfrm>
              <a:off x="1707840" y="3043800"/>
              <a:ext cx="88920" cy="88920"/>
            </a:xfrm>
            <a:custGeom>
              <a:avLst/>
              <a:gdLst/>
              <a:ahLst/>
              <a:cxnLst/>
              <a:rect l="l" t="t" r="r" b="b"/>
              <a:pathLst>
                <a:path w="247" h="247" extrusionOk="0">
                  <a:moveTo>
                    <a:pt x="247" y="123"/>
                  </a:moveTo>
                  <a:cubicBezTo>
                    <a:pt x="247" y="191"/>
                    <a:pt x="192" y="247"/>
                    <a:pt x="124" y="247"/>
                  </a:cubicBezTo>
                  <a:cubicBezTo>
                    <a:pt x="55" y="247"/>
                    <a:pt x="0" y="191"/>
                    <a:pt x="0" y="123"/>
                  </a:cubicBezTo>
                  <a:cubicBezTo>
                    <a:pt x="0" y="55"/>
                    <a:pt x="55" y="0"/>
                    <a:pt x="124" y="0"/>
                  </a:cubicBezTo>
                  <a:cubicBezTo>
                    <a:pt x="192" y="0"/>
                    <a:pt x="247" y="55"/>
                    <a:pt x="247" y="123"/>
                  </a:cubicBezTo>
                  <a:close/>
                </a:path>
              </a:pathLst>
            </a:custGeom>
            <a:solidFill>
              <a:schemeClr val="accent6"/>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9" name="Google Shape;69;p6"/>
          <p:cNvSpPr/>
          <p:nvPr/>
        </p:nvSpPr>
        <p:spPr>
          <a:xfrm>
            <a:off x="8727088" y="3976963"/>
            <a:ext cx="199800" cy="186120"/>
          </a:xfrm>
          <a:custGeom>
            <a:avLst/>
            <a:gdLst/>
            <a:ahLst/>
            <a:cxnLst/>
            <a:rect l="l" t="t" r="r" b="b"/>
            <a:pathLst>
              <a:path w="555" h="517" extrusionOk="0">
                <a:moveTo>
                  <a:pt x="448" y="513"/>
                </a:moveTo>
                <a:cubicBezTo>
                  <a:pt x="417" y="535"/>
                  <a:pt x="315" y="459"/>
                  <a:pt x="277" y="459"/>
                </a:cubicBezTo>
                <a:cubicBezTo>
                  <a:pt x="239" y="459"/>
                  <a:pt x="136" y="534"/>
                  <a:pt x="106" y="513"/>
                </a:cubicBezTo>
                <a:cubicBezTo>
                  <a:pt x="76" y="491"/>
                  <a:pt x="117" y="373"/>
                  <a:pt x="106" y="338"/>
                </a:cubicBezTo>
                <a:cubicBezTo>
                  <a:pt x="94" y="303"/>
                  <a:pt x="-11" y="231"/>
                  <a:pt x="1" y="196"/>
                </a:cubicBezTo>
                <a:cubicBezTo>
                  <a:pt x="12" y="161"/>
                  <a:pt x="141" y="163"/>
                  <a:pt x="171" y="142"/>
                </a:cubicBezTo>
                <a:cubicBezTo>
                  <a:pt x="202" y="120"/>
                  <a:pt x="240" y="0"/>
                  <a:pt x="277" y="0"/>
                </a:cubicBezTo>
                <a:cubicBezTo>
                  <a:pt x="315" y="0"/>
                  <a:pt x="353" y="120"/>
                  <a:pt x="383" y="142"/>
                </a:cubicBezTo>
                <a:cubicBezTo>
                  <a:pt x="414" y="163"/>
                  <a:pt x="542" y="161"/>
                  <a:pt x="554" y="196"/>
                </a:cubicBezTo>
                <a:cubicBezTo>
                  <a:pt x="565" y="231"/>
                  <a:pt x="460" y="303"/>
                  <a:pt x="449" y="338"/>
                </a:cubicBezTo>
                <a:cubicBezTo>
                  <a:pt x="437" y="373"/>
                  <a:pt x="478" y="491"/>
                  <a:pt x="448" y="5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 name="Google Shape;70;p6"/>
          <p:cNvSpPr/>
          <p:nvPr/>
        </p:nvSpPr>
        <p:spPr>
          <a:xfrm>
            <a:off x="268310" y="4567303"/>
            <a:ext cx="243720" cy="226800"/>
          </a:xfrm>
          <a:custGeom>
            <a:avLst/>
            <a:gdLst/>
            <a:ahLst/>
            <a:cxnLst/>
            <a:rect l="l" t="t" r="r" b="b"/>
            <a:pathLst>
              <a:path w="677" h="630" extrusionOk="0">
                <a:moveTo>
                  <a:pt x="547" y="625"/>
                </a:moveTo>
                <a:cubicBezTo>
                  <a:pt x="509" y="651"/>
                  <a:pt x="384" y="560"/>
                  <a:pt x="338" y="559"/>
                </a:cubicBezTo>
                <a:cubicBezTo>
                  <a:pt x="292" y="559"/>
                  <a:pt x="167" y="651"/>
                  <a:pt x="130" y="625"/>
                </a:cubicBezTo>
                <a:cubicBezTo>
                  <a:pt x="92" y="598"/>
                  <a:pt x="143" y="454"/>
                  <a:pt x="129" y="412"/>
                </a:cubicBezTo>
                <a:cubicBezTo>
                  <a:pt x="115" y="369"/>
                  <a:pt x="-13" y="281"/>
                  <a:pt x="1" y="238"/>
                </a:cubicBezTo>
                <a:cubicBezTo>
                  <a:pt x="15" y="196"/>
                  <a:pt x="172" y="198"/>
                  <a:pt x="209" y="172"/>
                </a:cubicBezTo>
                <a:cubicBezTo>
                  <a:pt x="246" y="146"/>
                  <a:pt x="292" y="0"/>
                  <a:pt x="339" y="0"/>
                </a:cubicBezTo>
                <a:cubicBezTo>
                  <a:pt x="385" y="0"/>
                  <a:pt x="430" y="146"/>
                  <a:pt x="468" y="172"/>
                </a:cubicBezTo>
                <a:cubicBezTo>
                  <a:pt x="505" y="198"/>
                  <a:pt x="661" y="196"/>
                  <a:pt x="676" y="239"/>
                </a:cubicBezTo>
                <a:cubicBezTo>
                  <a:pt x="690" y="281"/>
                  <a:pt x="562" y="369"/>
                  <a:pt x="547" y="412"/>
                </a:cubicBezTo>
                <a:cubicBezTo>
                  <a:pt x="533" y="454"/>
                  <a:pt x="584" y="599"/>
                  <a:pt x="547" y="62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 name="Google Shape;71;p6"/>
          <p:cNvSpPr/>
          <p:nvPr/>
        </p:nvSpPr>
        <p:spPr>
          <a:xfrm>
            <a:off x="512021" y="731573"/>
            <a:ext cx="135025" cy="125800"/>
          </a:xfrm>
          <a:custGeom>
            <a:avLst/>
            <a:gdLst/>
            <a:ahLst/>
            <a:cxnLst/>
            <a:rect l="l" t="t" r="r" b="b"/>
            <a:pathLst>
              <a:path w="555" h="517" extrusionOk="0">
                <a:moveTo>
                  <a:pt x="448" y="513"/>
                </a:moveTo>
                <a:cubicBezTo>
                  <a:pt x="417" y="535"/>
                  <a:pt x="315" y="459"/>
                  <a:pt x="277" y="459"/>
                </a:cubicBezTo>
                <a:cubicBezTo>
                  <a:pt x="239" y="459"/>
                  <a:pt x="136" y="534"/>
                  <a:pt x="106" y="513"/>
                </a:cubicBezTo>
                <a:cubicBezTo>
                  <a:pt x="76" y="491"/>
                  <a:pt x="117" y="373"/>
                  <a:pt x="106" y="338"/>
                </a:cubicBezTo>
                <a:cubicBezTo>
                  <a:pt x="94" y="303"/>
                  <a:pt x="-11" y="231"/>
                  <a:pt x="1" y="196"/>
                </a:cubicBezTo>
                <a:cubicBezTo>
                  <a:pt x="12" y="161"/>
                  <a:pt x="141" y="163"/>
                  <a:pt x="171" y="142"/>
                </a:cubicBezTo>
                <a:cubicBezTo>
                  <a:pt x="202" y="120"/>
                  <a:pt x="240" y="0"/>
                  <a:pt x="277" y="0"/>
                </a:cubicBezTo>
                <a:cubicBezTo>
                  <a:pt x="315" y="0"/>
                  <a:pt x="353" y="120"/>
                  <a:pt x="383" y="142"/>
                </a:cubicBezTo>
                <a:cubicBezTo>
                  <a:pt x="414" y="163"/>
                  <a:pt x="542" y="161"/>
                  <a:pt x="554" y="196"/>
                </a:cubicBezTo>
                <a:cubicBezTo>
                  <a:pt x="565" y="231"/>
                  <a:pt x="460" y="303"/>
                  <a:pt x="449" y="338"/>
                </a:cubicBezTo>
                <a:cubicBezTo>
                  <a:pt x="437" y="373"/>
                  <a:pt x="478" y="491"/>
                  <a:pt x="448" y="5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2" name="Google Shape;72;p6"/>
          <p:cNvGrpSpPr/>
          <p:nvPr/>
        </p:nvGrpSpPr>
        <p:grpSpPr>
          <a:xfrm>
            <a:off x="8733239" y="1392192"/>
            <a:ext cx="187486" cy="187740"/>
            <a:chOff x="1620000" y="2955600"/>
            <a:chExt cx="264960" cy="265320"/>
          </a:xfrm>
        </p:grpSpPr>
        <p:sp>
          <p:nvSpPr>
            <p:cNvPr id="73" name="Google Shape;73;p6"/>
            <p:cNvSpPr/>
            <p:nvPr/>
          </p:nvSpPr>
          <p:spPr>
            <a:xfrm>
              <a:off x="1620000" y="2955600"/>
              <a:ext cx="264960" cy="265320"/>
            </a:xfrm>
            <a:custGeom>
              <a:avLst/>
              <a:gdLst/>
              <a:ahLst/>
              <a:cxnLst/>
              <a:rect l="l" t="t" r="r" b="b"/>
              <a:pathLst>
                <a:path w="736" h="737" extrusionOk="0">
                  <a:moveTo>
                    <a:pt x="368" y="0"/>
                  </a:moveTo>
                  <a:cubicBezTo>
                    <a:pt x="315" y="0"/>
                    <a:pt x="268" y="33"/>
                    <a:pt x="249" y="82"/>
                  </a:cubicBezTo>
                  <a:cubicBezTo>
                    <a:pt x="201" y="61"/>
                    <a:pt x="145" y="71"/>
                    <a:pt x="107" y="108"/>
                  </a:cubicBezTo>
                  <a:cubicBezTo>
                    <a:pt x="70" y="145"/>
                    <a:pt x="60" y="202"/>
                    <a:pt x="82" y="250"/>
                  </a:cubicBezTo>
                  <a:cubicBezTo>
                    <a:pt x="32" y="268"/>
                    <a:pt x="0" y="316"/>
                    <a:pt x="0" y="368"/>
                  </a:cubicBezTo>
                  <a:cubicBezTo>
                    <a:pt x="0" y="421"/>
                    <a:pt x="32" y="468"/>
                    <a:pt x="82" y="487"/>
                  </a:cubicBezTo>
                  <a:cubicBezTo>
                    <a:pt x="60" y="535"/>
                    <a:pt x="70" y="591"/>
                    <a:pt x="107" y="629"/>
                  </a:cubicBezTo>
                  <a:cubicBezTo>
                    <a:pt x="145" y="666"/>
                    <a:pt x="201" y="676"/>
                    <a:pt x="249" y="654"/>
                  </a:cubicBezTo>
                  <a:cubicBezTo>
                    <a:pt x="268" y="704"/>
                    <a:pt x="315" y="737"/>
                    <a:pt x="368" y="737"/>
                  </a:cubicBezTo>
                  <a:cubicBezTo>
                    <a:pt x="420" y="737"/>
                    <a:pt x="467" y="704"/>
                    <a:pt x="486" y="654"/>
                  </a:cubicBezTo>
                  <a:cubicBezTo>
                    <a:pt x="534" y="676"/>
                    <a:pt x="591" y="666"/>
                    <a:pt x="628" y="629"/>
                  </a:cubicBezTo>
                  <a:cubicBezTo>
                    <a:pt x="665" y="591"/>
                    <a:pt x="675" y="535"/>
                    <a:pt x="653" y="487"/>
                  </a:cubicBezTo>
                  <a:cubicBezTo>
                    <a:pt x="703" y="468"/>
                    <a:pt x="736" y="421"/>
                    <a:pt x="736" y="368"/>
                  </a:cubicBezTo>
                  <a:cubicBezTo>
                    <a:pt x="736" y="316"/>
                    <a:pt x="703" y="268"/>
                    <a:pt x="653" y="250"/>
                  </a:cubicBezTo>
                  <a:cubicBezTo>
                    <a:pt x="675" y="202"/>
                    <a:pt x="665" y="145"/>
                    <a:pt x="628" y="108"/>
                  </a:cubicBezTo>
                  <a:cubicBezTo>
                    <a:pt x="591" y="71"/>
                    <a:pt x="534" y="61"/>
                    <a:pt x="486" y="82"/>
                  </a:cubicBezTo>
                  <a:cubicBezTo>
                    <a:pt x="467" y="33"/>
                    <a:pt x="420" y="0"/>
                    <a:pt x="3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 name="Google Shape;74;p6"/>
            <p:cNvSpPr/>
            <p:nvPr/>
          </p:nvSpPr>
          <p:spPr>
            <a:xfrm>
              <a:off x="1707840" y="3043800"/>
              <a:ext cx="88920" cy="88920"/>
            </a:xfrm>
            <a:custGeom>
              <a:avLst/>
              <a:gdLst/>
              <a:ahLst/>
              <a:cxnLst/>
              <a:rect l="l" t="t" r="r" b="b"/>
              <a:pathLst>
                <a:path w="247" h="247" extrusionOk="0">
                  <a:moveTo>
                    <a:pt x="247" y="123"/>
                  </a:moveTo>
                  <a:cubicBezTo>
                    <a:pt x="247" y="191"/>
                    <a:pt x="192" y="247"/>
                    <a:pt x="124" y="247"/>
                  </a:cubicBezTo>
                  <a:cubicBezTo>
                    <a:pt x="55" y="247"/>
                    <a:pt x="0" y="191"/>
                    <a:pt x="0" y="123"/>
                  </a:cubicBezTo>
                  <a:cubicBezTo>
                    <a:pt x="0" y="55"/>
                    <a:pt x="55" y="0"/>
                    <a:pt x="124" y="0"/>
                  </a:cubicBezTo>
                  <a:cubicBezTo>
                    <a:pt x="192" y="0"/>
                    <a:pt x="247" y="55"/>
                    <a:pt x="247" y="123"/>
                  </a:cubicBezTo>
                  <a:close/>
                </a:path>
              </a:pathLst>
            </a:custGeom>
            <a:solidFill>
              <a:schemeClr val="accent6"/>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5" name="Google Shape;7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grpSp>
        <p:nvGrpSpPr>
          <p:cNvPr id="77" name="Google Shape;77;p7"/>
          <p:cNvGrpSpPr/>
          <p:nvPr/>
        </p:nvGrpSpPr>
        <p:grpSpPr>
          <a:xfrm>
            <a:off x="-10" y="2079746"/>
            <a:ext cx="394586" cy="394586"/>
            <a:chOff x="2053440" y="1080000"/>
            <a:chExt cx="557640" cy="557640"/>
          </a:xfrm>
        </p:grpSpPr>
        <p:sp>
          <p:nvSpPr>
            <p:cNvPr id="78" name="Google Shape;78;p7"/>
            <p:cNvSpPr/>
            <p:nvPr/>
          </p:nvSpPr>
          <p:spPr>
            <a:xfrm>
              <a:off x="2053440" y="1080000"/>
              <a:ext cx="557640" cy="557640"/>
            </a:xfrm>
            <a:custGeom>
              <a:avLst/>
              <a:gdLst/>
              <a:ahLst/>
              <a:cxnLst/>
              <a:rect l="l" t="t" r="r" b="b"/>
              <a:pathLst>
                <a:path w="1549" h="1549" extrusionOk="0">
                  <a:moveTo>
                    <a:pt x="775" y="0"/>
                  </a:moveTo>
                  <a:cubicBezTo>
                    <a:pt x="664" y="0"/>
                    <a:pt x="564" y="69"/>
                    <a:pt x="525" y="172"/>
                  </a:cubicBezTo>
                  <a:cubicBezTo>
                    <a:pt x="424" y="127"/>
                    <a:pt x="305" y="148"/>
                    <a:pt x="227" y="227"/>
                  </a:cubicBezTo>
                  <a:cubicBezTo>
                    <a:pt x="148" y="305"/>
                    <a:pt x="127" y="424"/>
                    <a:pt x="172" y="525"/>
                  </a:cubicBezTo>
                  <a:cubicBezTo>
                    <a:pt x="69" y="564"/>
                    <a:pt x="0" y="664"/>
                    <a:pt x="0" y="775"/>
                  </a:cubicBezTo>
                  <a:cubicBezTo>
                    <a:pt x="0" y="885"/>
                    <a:pt x="69" y="985"/>
                    <a:pt x="172" y="1024"/>
                  </a:cubicBezTo>
                  <a:cubicBezTo>
                    <a:pt x="127" y="1125"/>
                    <a:pt x="148" y="1244"/>
                    <a:pt x="227" y="1323"/>
                  </a:cubicBezTo>
                  <a:cubicBezTo>
                    <a:pt x="305" y="1401"/>
                    <a:pt x="424" y="1422"/>
                    <a:pt x="525" y="1377"/>
                  </a:cubicBezTo>
                  <a:cubicBezTo>
                    <a:pt x="564" y="1480"/>
                    <a:pt x="664" y="1549"/>
                    <a:pt x="775" y="1549"/>
                  </a:cubicBezTo>
                  <a:cubicBezTo>
                    <a:pt x="885" y="1549"/>
                    <a:pt x="985" y="1480"/>
                    <a:pt x="1024" y="1377"/>
                  </a:cubicBezTo>
                  <a:cubicBezTo>
                    <a:pt x="1125" y="1422"/>
                    <a:pt x="1244" y="1401"/>
                    <a:pt x="1323" y="1323"/>
                  </a:cubicBezTo>
                  <a:cubicBezTo>
                    <a:pt x="1401" y="1244"/>
                    <a:pt x="1422" y="1125"/>
                    <a:pt x="1377" y="1024"/>
                  </a:cubicBezTo>
                  <a:cubicBezTo>
                    <a:pt x="1480" y="985"/>
                    <a:pt x="1549" y="885"/>
                    <a:pt x="1549" y="775"/>
                  </a:cubicBezTo>
                  <a:cubicBezTo>
                    <a:pt x="1549" y="664"/>
                    <a:pt x="1480" y="564"/>
                    <a:pt x="1377" y="525"/>
                  </a:cubicBezTo>
                  <a:cubicBezTo>
                    <a:pt x="1422" y="424"/>
                    <a:pt x="1401" y="305"/>
                    <a:pt x="1323" y="227"/>
                  </a:cubicBezTo>
                  <a:cubicBezTo>
                    <a:pt x="1244" y="148"/>
                    <a:pt x="1125" y="127"/>
                    <a:pt x="1024" y="172"/>
                  </a:cubicBezTo>
                  <a:cubicBezTo>
                    <a:pt x="985" y="69"/>
                    <a:pt x="885"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79;p7"/>
            <p:cNvSpPr/>
            <p:nvPr/>
          </p:nvSpPr>
          <p:spPr>
            <a:xfrm>
              <a:off x="2238840" y="1265400"/>
              <a:ext cx="186840" cy="186840"/>
            </a:xfrm>
            <a:custGeom>
              <a:avLst/>
              <a:gdLst/>
              <a:ahLst/>
              <a:cxnLst/>
              <a:rect l="l" t="t" r="r" b="b"/>
              <a:pathLst>
                <a:path w="519" h="519" extrusionOk="0">
                  <a:moveTo>
                    <a:pt x="519" y="260"/>
                  </a:moveTo>
                  <a:cubicBezTo>
                    <a:pt x="519" y="403"/>
                    <a:pt x="403" y="519"/>
                    <a:pt x="260" y="519"/>
                  </a:cubicBezTo>
                  <a:cubicBezTo>
                    <a:pt x="116" y="519"/>
                    <a:pt x="0" y="403"/>
                    <a:pt x="0" y="260"/>
                  </a:cubicBezTo>
                  <a:cubicBezTo>
                    <a:pt x="0" y="116"/>
                    <a:pt x="116" y="0"/>
                    <a:pt x="260" y="0"/>
                  </a:cubicBezTo>
                  <a:cubicBezTo>
                    <a:pt x="403" y="0"/>
                    <a:pt x="519" y="116"/>
                    <a:pt x="519"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 name="Google Shape;80;p7"/>
          <p:cNvGrpSpPr/>
          <p:nvPr/>
        </p:nvGrpSpPr>
        <p:grpSpPr>
          <a:xfrm>
            <a:off x="4419083" y="4866417"/>
            <a:ext cx="394841" cy="394586"/>
            <a:chOff x="2729160" y="3477960"/>
            <a:chExt cx="558000" cy="557640"/>
          </a:xfrm>
        </p:grpSpPr>
        <p:sp>
          <p:nvSpPr>
            <p:cNvPr id="81" name="Google Shape;81;p7"/>
            <p:cNvSpPr/>
            <p:nvPr/>
          </p:nvSpPr>
          <p:spPr>
            <a:xfrm>
              <a:off x="2729160" y="3477960"/>
              <a:ext cx="558000" cy="557640"/>
            </a:xfrm>
            <a:custGeom>
              <a:avLst/>
              <a:gdLst/>
              <a:ahLst/>
              <a:cxnLst/>
              <a:rect l="l" t="t" r="r" b="b"/>
              <a:pathLst>
                <a:path w="1550" h="1549" extrusionOk="0">
                  <a:moveTo>
                    <a:pt x="775" y="0"/>
                  </a:moveTo>
                  <a:cubicBezTo>
                    <a:pt x="664" y="0"/>
                    <a:pt x="565" y="69"/>
                    <a:pt x="526" y="172"/>
                  </a:cubicBezTo>
                  <a:cubicBezTo>
                    <a:pt x="425" y="127"/>
                    <a:pt x="306" y="148"/>
                    <a:pt x="227" y="226"/>
                  </a:cubicBezTo>
                  <a:cubicBezTo>
                    <a:pt x="149" y="305"/>
                    <a:pt x="127" y="424"/>
                    <a:pt x="173" y="525"/>
                  </a:cubicBezTo>
                  <a:cubicBezTo>
                    <a:pt x="70" y="564"/>
                    <a:pt x="0" y="664"/>
                    <a:pt x="0" y="774"/>
                  </a:cubicBezTo>
                  <a:cubicBezTo>
                    <a:pt x="0" y="885"/>
                    <a:pt x="70" y="985"/>
                    <a:pt x="173" y="1024"/>
                  </a:cubicBezTo>
                  <a:cubicBezTo>
                    <a:pt x="127" y="1125"/>
                    <a:pt x="149" y="1244"/>
                    <a:pt x="227" y="1322"/>
                  </a:cubicBezTo>
                  <a:cubicBezTo>
                    <a:pt x="306" y="1401"/>
                    <a:pt x="425" y="1422"/>
                    <a:pt x="526" y="1377"/>
                  </a:cubicBezTo>
                  <a:cubicBezTo>
                    <a:pt x="565" y="1480"/>
                    <a:pt x="664" y="1549"/>
                    <a:pt x="775" y="1549"/>
                  </a:cubicBezTo>
                  <a:cubicBezTo>
                    <a:pt x="886" y="1549"/>
                    <a:pt x="986" y="1480"/>
                    <a:pt x="1024" y="1377"/>
                  </a:cubicBezTo>
                  <a:cubicBezTo>
                    <a:pt x="1126" y="1422"/>
                    <a:pt x="1245" y="1401"/>
                    <a:pt x="1323" y="1322"/>
                  </a:cubicBezTo>
                  <a:cubicBezTo>
                    <a:pt x="1401" y="1244"/>
                    <a:pt x="1423" y="1125"/>
                    <a:pt x="1377" y="1024"/>
                  </a:cubicBezTo>
                  <a:cubicBezTo>
                    <a:pt x="1481" y="985"/>
                    <a:pt x="1550" y="885"/>
                    <a:pt x="1550" y="774"/>
                  </a:cubicBezTo>
                  <a:cubicBezTo>
                    <a:pt x="1550" y="664"/>
                    <a:pt x="1481" y="564"/>
                    <a:pt x="1377" y="525"/>
                  </a:cubicBezTo>
                  <a:cubicBezTo>
                    <a:pt x="1423" y="424"/>
                    <a:pt x="1401" y="305"/>
                    <a:pt x="1323" y="226"/>
                  </a:cubicBezTo>
                  <a:cubicBezTo>
                    <a:pt x="1245" y="148"/>
                    <a:pt x="1126" y="127"/>
                    <a:pt x="1024" y="172"/>
                  </a:cubicBezTo>
                  <a:cubicBezTo>
                    <a:pt x="986" y="69"/>
                    <a:pt x="886"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7"/>
            <p:cNvSpPr/>
            <p:nvPr/>
          </p:nvSpPr>
          <p:spPr>
            <a:xfrm>
              <a:off x="2914560" y="3663000"/>
              <a:ext cx="187200" cy="187200"/>
            </a:xfrm>
            <a:custGeom>
              <a:avLst/>
              <a:gdLst/>
              <a:ahLst/>
              <a:cxnLst/>
              <a:rect l="l" t="t" r="r" b="b"/>
              <a:pathLst>
                <a:path w="520" h="520" extrusionOk="0">
                  <a:moveTo>
                    <a:pt x="520" y="260"/>
                  </a:moveTo>
                  <a:cubicBezTo>
                    <a:pt x="520" y="404"/>
                    <a:pt x="404" y="520"/>
                    <a:pt x="260" y="520"/>
                  </a:cubicBezTo>
                  <a:cubicBezTo>
                    <a:pt x="116" y="520"/>
                    <a:pt x="0" y="404"/>
                    <a:pt x="0" y="260"/>
                  </a:cubicBezTo>
                  <a:cubicBezTo>
                    <a:pt x="0" y="117"/>
                    <a:pt x="116" y="0"/>
                    <a:pt x="260" y="0"/>
                  </a:cubicBezTo>
                  <a:cubicBezTo>
                    <a:pt x="404" y="0"/>
                    <a:pt x="520" y="117"/>
                    <a:pt x="520"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3" name="Google Shape;83;p7"/>
          <p:cNvSpPr/>
          <p:nvPr/>
        </p:nvSpPr>
        <p:spPr>
          <a:xfrm>
            <a:off x="966810" y="76190"/>
            <a:ext cx="243720" cy="226800"/>
          </a:xfrm>
          <a:custGeom>
            <a:avLst/>
            <a:gdLst/>
            <a:ahLst/>
            <a:cxnLst/>
            <a:rect l="l" t="t" r="r" b="b"/>
            <a:pathLst>
              <a:path w="677" h="630" extrusionOk="0">
                <a:moveTo>
                  <a:pt x="547" y="625"/>
                </a:moveTo>
                <a:cubicBezTo>
                  <a:pt x="509" y="651"/>
                  <a:pt x="384" y="560"/>
                  <a:pt x="338" y="559"/>
                </a:cubicBezTo>
                <a:cubicBezTo>
                  <a:pt x="292" y="559"/>
                  <a:pt x="167" y="651"/>
                  <a:pt x="130" y="625"/>
                </a:cubicBezTo>
                <a:cubicBezTo>
                  <a:pt x="92" y="598"/>
                  <a:pt x="143" y="454"/>
                  <a:pt x="129" y="412"/>
                </a:cubicBezTo>
                <a:cubicBezTo>
                  <a:pt x="115" y="369"/>
                  <a:pt x="-13" y="281"/>
                  <a:pt x="1" y="238"/>
                </a:cubicBezTo>
                <a:cubicBezTo>
                  <a:pt x="15" y="196"/>
                  <a:pt x="172" y="198"/>
                  <a:pt x="209" y="172"/>
                </a:cubicBezTo>
                <a:cubicBezTo>
                  <a:pt x="246" y="146"/>
                  <a:pt x="292" y="0"/>
                  <a:pt x="339" y="0"/>
                </a:cubicBezTo>
                <a:cubicBezTo>
                  <a:pt x="385" y="0"/>
                  <a:pt x="430" y="146"/>
                  <a:pt x="468" y="172"/>
                </a:cubicBezTo>
                <a:cubicBezTo>
                  <a:pt x="505" y="198"/>
                  <a:pt x="661" y="196"/>
                  <a:pt x="676" y="239"/>
                </a:cubicBezTo>
                <a:cubicBezTo>
                  <a:pt x="690" y="281"/>
                  <a:pt x="562" y="369"/>
                  <a:pt x="547" y="412"/>
                </a:cubicBezTo>
                <a:cubicBezTo>
                  <a:pt x="533" y="454"/>
                  <a:pt x="584" y="599"/>
                  <a:pt x="547" y="62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84;p7"/>
          <p:cNvSpPr txBox="1">
            <a:spLocks noGrp="1"/>
          </p:cNvSpPr>
          <p:nvPr>
            <p:ph type="title"/>
          </p:nvPr>
        </p:nvSpPr>
        <p:spPr>
          <a:xfrm>
            <a:off x="720000" y="445025"/>
            <a:ext cx="4297800" cy="1150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7"/>
          <p:cNvSpPr txBox="1">
            <a:spLocks noGrp="1"/>
          </p:cNvSpPr>
          <p:nvPr>
            <p:ph type="subTitle" idx="1"/>
          </p:nvPr>
        </p:nvSpPr>
        <p:spPr>
          <a:xfrm>
            <a:off x="720000" y="185270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grpSp>
        <p:nvGrpSpPr>
          <p:cNvPr id="87" name="Google Shape;87;p8"/>
          <p:cNvGrpSpPr/>
          <p:nvPr/>
        </p:nvGrpSpPr>
        <p:grpSpPr>
          <a:xfrm>
            <a:off x="8774326" y="4651948"/>
            <a:ext cx="318420" cy="318165"/>
            <a:chOff x="4924800" y="2885400"/>
            <a:chExt cx="450000" cy="449640"/>
          </a:xfrm>
        </p:grpSpPr>
        <p:sp>
          <p:nvSpPr>
            <p:cNvPr id="88" name="Google Shape;88;p8"/>
            <p:cNvSpPr/>
            <p:nvPr/>
          </p:nvSpPr>
          <p:spPr>
            <a:xfrm>
              <a:off x="4924800" y="2885400"/>
              <a:ext cx="450000" cy="449640"/>
            </a:xfrm>
            <a:custGeom>
              <a:avLst/>
              <a:gdLst/>
              <a:ahLst/>
              <a:cxnLst/>
              <a:rect l="l" t="t" r="r" b="b"/>
              <a:pathLst>
                <a:path w="1250" h="1249" extrusionOk="0">
                  <a:moveTo>
                    <a:pt x="625" y="0"/>
                  </a:moveTo>
                  <a:cubicBezTo>
                    <a:pt x="536" y="0"/>
                    <a:pt x="456" y="55"/>
                    <a:pt x="424" y="139"/>
                  </a:cubicBezTo>
                  <a:cubicBezTo>
                    <a:pt x="343" y="102"/>
                    <a:pt x="246" y="120"/>
                    <a:pt x="184" y="182"/>
                  </a:cubicBezTo>
                  <a:cubicBezTo>
                    <a:pt x="120" y="246"/>
                    <a:pt x="103" y="342"/>
                    <a:pt x="139" y="423"/>
                  </a:cubicBezTo>
                  <a:cubicBezTo>
                    <a:pt x="56" y="455"/>
                    <a:pt x="0" y="535"/>
                    <a:pt x="0" y="624"/>
                  </a:cubicBezTo>
                  <a:cubicBezTo>
                    <a:pt x="0" y="714"/>
                    <a:pt x="56" y="794"/>
                    <a:pt x="139" y="826"/>
                  </a:cubicBezTo>
                  <a:cubicBezTo>
                    <a:pt x="103" y="907"/>
                    <a:pt x="120" y="1003"/>
                    <a:pt x="184" y="1066"/>
                  </a:cubicBezTo>
                  <a:cubicBezTo>
                    <a:pt x="246" y="1129"/>
                    <a:pt x="343" y="1147"/>
                    <a:pt x="424" y="1110"/>
                  </a:cubicBezTo>
                  <a:cubicBezTo>
                    <a:pt x="456" y="1194"/>
                    <a:pt x="536" y="1249"/>
                    <a:pt x="625" y="1249"/>
                  </a:cubicBezTo>
                  <a:cubicBezTo>
                    <a:pt x="715" y="1249"/>
                    <a:pt x="795" y="1194"/>
                    <a:pt x="826" y="1110"/>
                  </a:cubicBezTo>
                  <a:cubicBezTo>
                    <a:pt x="908" y="1147"/>
                    <a:pt x="1004" y="1129"/>
                    <a:pt x="1067" y="1066"/>
                  </a:cubicBezTo>
                  <a:cubicBezTo>
                    <a:pt x="1130" y="1003"/>
                    <a:pt x="1148" y="907"/>
                    <a:pt x="1111" y="826"/>
                  </a:cubicBezTo>
                  <a:cubicBezTo>
                    <a:pt x="1195" y="794"/>
                    <a:pt x="1250" y="714"/>
                    <a:pt x="1250" y="624"/>
                  </a:cubicBezTo>
                  <a:cubicBezTo>
                    <a:pt x="1250" y="535"/>
                    <a:pt x="1195" y="455"/>
                    <a:pt x="1111" y="423"/>
                  </a:cubicBezTo>
                  <a:cubicBezTo>
                    <a:pt x="1148" y="342"/>
                    <a:pt x="1130" y="246"/>
                    <a:pt x="1067" y="182"/>
                  </a:cubicBezTo>
                  <a:cubicBezTo>
                    <a:pt x="1004" y="120"/>
                    <a:pt x="908" y="102"/>
                    <a:pt x="826" y="139"/>
                  </a:cubicBezTo>
                  <a:cubicBezTo>
                    <a:pt x="795" y="55"/>
                    <a:pt x="715" y="0"/>
                    <a:pt x="62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8"/>
            <p:cNvSpPr/>
            <p:nvPr/>
          </p:nvSpPr>
          <p:spPr>
            <a:xfrm>
              <a:off x="5074200" y="3034440"/>
              <a:ext cx="151200" cy="151200"/>
            </a:xfrm>
            <a:custGeom>
              <a:avLst/>
              <a:gdLst/>
              <a:ahLst/>
              <a:cxnLst/>
              <a:rect l="l" t="t" r="r" b="b"/>
              <a:pathLst>
                <a:path w="420" h="420" extrusionOk="0">
                  <a:moveTo>
                    <a:pt x="420" y="210"/>
                  </a:moveTo>
                  <a:cubicBezTo>
                    <a:pt x="420" y="326"/>
                    <a:pt x="326" y="420"/>
                    <a:pt x="210" y="420"/>
                  </a:cubicBezTo>
                  <a:cubicBezTo>
                    <a:pt x="94" y="420"/>
                    <a:pt x="0" y="326"/>
                    <a:pt x="0" y="210"/>
                  </a:cubicBezTo>
                  <a:cubicBezTo>
                    <a:pt x="0" y="94"/>
                    <a:pt x="94" y="0"/>
                    <a:pt x="210" y="0"/>
                  </a:cubicBezTo>
                  <a:cubicBezTo>
                    <a:pt x="326" y="0"/>
                    <a:pt x="420" y="94"/>
                    <a:pt x="420" y="21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0" name="Google Shape;90;p8"/>
          <p:cNvGrpSpPr/>
          <p:nvPr/>
        </p:nvGrpSpPr>
        <p:grpSpPr>
          <a:xfrm>
            <a:off x="8379483" y="196067"/>
            <a:ext cx="394841" cy="394586"/>
            <a:chOff x="2729160" y="3477960"/>
            <a:chExt cx="558000" cy="557640"/>
          </a:xfrm>
        </p:grpSpPr>
        <p:sp>
          <p:nvSpPr>
            <p:cNvPr id="91" name="Google Shape;91;p8"/>
            <p:cNvSpPr/>
            <p:nvPr/>
          </p:nvSpPr>
          <p:spPr>
            <a:xfrm>
              <a:off x="2729160" y="3477960"/>
              <a:ext cx="558000" cy="557640"/>
            </a:xfrm>
            <a:custGeom>
              <a:avLst/>
              <a:gdLst/>
              <a:ahLst/>
              <a:cxnLst/>
              <a:rect l="l" t="t" r="r" b="b"/>
              <a:pathLst>
                <a:path w="1550" h="1549" extrusionOk="0">
                  <a:moveTo>
                    <a:pt x="775" y="0"/>
                  </a:moveTo>
                  <a:cubicBezTo>
                    <a:pt x="664" y="0"/>
                    <a:pt x="565" y="69"/>
                    <a:pt x="526" y="172"/>
                  </a:cubicBezTo>
                  <a:cubicBezTo>
                    <a:pt x="425" y="127"/>
                    <a:pt x="306" y="148"/>
                    <a:pt x="227" y="226"/>
                  </a:cubicBezTo>
                  <a:cubicBezTo>
                    <a:pt x="149" y="305"/>
                    <a:pt x="127" y="424"/>
                    <a:pt x="173" y="525"/>
                  </a:cubicBezTo>
                  <a:cubicBezTo>
                    <a:pt x="70" y="564"/>
                    <a:pt x="0" y="664"/>
                    <a:pt x="0" y="774"/>
                  </a:cubicBezTo>
                  <a:cubicBezTo>
                    <a:pt x="0" y="885"/>
                    <a:pt x="70" y="985"/>
                    <a:pt x="173" y="1024"/>
                  </a:cubicBezTo>
                  <a:cubicBezTo>
                    <a:pt x="127" y="1125"/>
                    <a:pt x="149" y="1244"/>
                    <a:pt x="227" y="1322"/>
                  </a:cubicBezTo>
                  <a:cubicBezTo>
                    <a:pt x="306" y="1401"/>
                    <a:pt x="425" y="1422"/>
                    <a:pt x="526" y="1377"/>
                  </a:cubicBezTo>
                  <a:cubicBezTo>
                    <a:pt x="565" y="1480"/>
                    <a:pt x="664" y="1549"/>
                    <a:pt x="775" y="1549"/>
                  </a:cubicBezTo>
                  <a:cubicBezTo>
                    <a:pt x="886" y="1549"/>
                    <a:pt x="986" y="1480"/>
                    <a:pt x="1024" y="1377"/>
                  </a:cubicBezTo>
                  <a:cubicBezTo>
                    <a:pt x="1126" y="1422"/>
                    <a:pt x="1245" y="1401"/>
                    <a:pt x="1323" y="1322"/>
                  </a:cubicBezTo>
                  <a:cubicBezTo>
                    <a:pt x="1401" y="1244"/>
                    <a:pt x="1423" y="1125"/>
                    <a:pt x="1377" y="1024"/>
                  </a:cubicBezTo>
                  <a:cubicBezTo>
                    <a:pt x="1481" y="985"/>
                    <a:pt x="1550" y="885"/>
                    <a:pt x="1550" y="774"/>
                  </a:cubicBezTo>
                  <a:cubicBezTo>
                    <a:pt x="1550" y="664"/>
                    <a:pt x="1481" y="564"/>
                    <a:pt x="1377" y="525"/>
                  </a:cubicBezTo>
                  <a:cubicBezTo>
                    <a:pt x="1423" y="424"/>
                    <a:pt x="1401" y="305"/>
                    <a:pt x="1323" y="226"/>
                  </a:cubicBezTo>
                  <a:cubicBezTo>
                    <a:pt x="1245" y="148"/>
                    <a:pt x="1126" y="127"/>
                    <a:pt x="1024" y="172"/>
                  </a:cubicBezTo>
                  <a:cubicBezTo>
                    <a:pt x="986" y="69"/>
                    <a:pt x="886"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 name="Google Shape;92;p8"/>
            <p:cNvSpPr/>
            <p:nvPr/>
          </p:nvSpPr>
          <p:spPr>
            <a:xfrm>
              <a:off x="2914560" y="3663000"/>
              <a:ext cx="187200" cy="187200"/>
            </a:xfrm>
            <a:custGeom>
              <a:avLst/>
              <a:gdLst/>
              <a:ahLst/>
              <a:cxnLst/>
              <a:rect l="l" t="t" r="r" b="b"/>
              <a:pathLst>
                <a:path w="520" h="520" extrusionOk="0">
                  <a:moveTo>
                    <a:pt x="520" y="260"/>
                  </a:moveTo>
                  <a:cubicBezTo>
                    <a:pt x="520" y="404"/>
                    <a:pt x="404" y="520"/>
                    <a:pt x="260" y="520"/>
                  </a:cubicBezTo>
                  <a:cubicBezTo>
                    <a:pt x="116" y="520"/>
                    <a:pt x="0" y="404"/>
                    <a:pt x="0" y="260"/>
                  </a:cubicBezTo>
                  <a:cubicBezTo>
                    <a:pt x="0" y="117"/>
                    <a:pt x="116" y="0"/>
                    <a:pt x="260" y="0"/>
                  </a:cubicBezTo>
                  <a:cubicBezTo>
                    <a:pt x="404" y="0"/>
                    <a:pt x="520" y="117"/>
                    <a:pt x="520"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3" name="Google Shape;93;p8"/>
          <p:cNvSpPr txBox="1">
            <a:spLocks noGrp="1"/>
          </p:cNvSpPr>
          <p:nvPr>
            <p:ph type="title"/>
          </p:nvPr>
        </p:nvSpPr>
        <p:spPr>
          <a:xfrm>
            <a:off x="4328700" y="1307100"/>
            <a:ext cx="4102200" cy="25293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1"/>
        <p:cNvGrpSpPr/>
        <p:nvPr/>
      </p:nvGrpSpPr>
      <p:grpSpPr>
        <a:xfrm>
          <a:off x="0" y="0"/>
          <a:ext cx="0" cy="0"/>
          <a:chOff x="0" y="0"/>
          <a:chExt cx="0" cy="0"/>
        </a:xfrm>
      </p:grpSpPr>
      <p:sp>
        <p:nvSpPr>
          <p:cNvPr id="202" name="Google Shape;202;p11"/>
          <p:cNvSpPr txBox="1">
            <a:spLocks noGrp="1"/>
          </p:cNvSpPr>
          <p:nvPr>
            <p:ph type="title" hasCustomPrompt="1"/>
          </p:nvPr>
        </p:nvSpPr>
        <p:spPr>
          <a:xfrm>
            <a:off x="1284000" y="1814950"/>
            <a:ext cx="6576000" cy="1016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3" name="Google Shape;203;p11"/>
          <p:cNvSpPr txBox="1">
            <a:spLocks noGrp="1"/>
          </p:cNvSpPr>
          <p:nvPr>
            <p:ph type="subTitle" idx="1"/>
          </p:nvPr>
        </p:nvSpPr>
        <p:spPr>
          <a:xfrm>
            <a:off x="1284000" y="2831449"/>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04" name="Google Shape;204;p11"/>
          <p:cNvGrpSpPr/>
          <p:nvPr/>
        </p:nvGrpSpPr>
        <p:grpSpPr>
          <a:xfrm>
            <a:off x="4411264" y="129530"/>
            <a:ext cx="187486" cy="187740"/>
            <a:chOff x="1620000" y="2955600"/>
            <a:chExt cx="264960" cy="265320"/>
          </a:xfrm>
        </p:grpSpPr>
        <p:sp>
          <p:nvSpPr>
            <p:cNvPr id="205" name="Google Shape;205;p11"/>
            <p:cNvSpPr/>
            <p:nvPr/>
          </p:nvSpPr>
          <p:spPr>
            <a:xfrm>
              <a:off x="1620000" y="2955600"/>
              <a:ext cx="264960" cy="265320"/>
            </a:xfrm>
            <a:custGeom>
              <a:avLst/>
              <a:gdLst/>
              <a:ahLst/>
              <a:cxnLst/>
              <a:rect l="l" t="t" r="r" b="b"/>
              <a:pathLst>
                <a:path w="736" h="737" extrusionOk="0">
                  <a:moveTo>
                    <a:pt x="368" y="0"/>
                  </a:moveTo>
                  <a:cubicBezTo>
                    <a:pt x="315" y="0"/>
                    <a:pt x="268" y="33"/>
                    <a:pt x="249" y="82"/>
                  </a:cubicBezTo>
                  <a:cubicBezTo>
                    <a:pt x="201" y="61"/>
                    <a:pt x="145" y="71"/>
                    <a:pt x="107" y="108"/>
                  </a:cubicBezTo>
                  <a:cubicBezTo>
                    <a:pt x="70" y="145"/>
                    <a:pt x="60" y="202"/>
                    <a:pt x="82" y="250"/>
                  </a:cubicBezTo>
                  <a:cubicBezTo>
                    <a:pt x="32" y="268"/>
                    <a:pt x="0" y="316"/>
                    <a:pt x="0" y="368"/>
                  </a:cubicBezTo>
                  <a:cubicBezTo>
                    <a:pt x="0" y="421"/>
                    <a:pt x="32" y="468"/>
                    <a:pt x="82" y="487"/>
                  </a:cubicBezTo>
                  <a:cubicBezTo>
                    <a:pt x="60" y="535"/>
                    <a:pt x="70" y="591"/>
                    <a:pt x="107" y="629"/>
                  </a:cubicBezTo>
                  <a:cubicBezTo>
                    <a:pt x="145" y="666"/>
                    <a:pt x="201" y="676"/>
                    <a:pt x="249" y="654"/>
                  </a:cubicBezTo>
                  <a:cubicBezTo>
                    <a:pt x="268" y="704"/>
                    <a:pt x="315" y="737"/>
                    <a:pt x="368" y="737"/>
                  </a:cubicBezTo>
                  <a:cubicBezTo>
                    <a:pt x="420" y="737"/>
                    <a:pt x="467" y="704"/>
                    <a:pt x="486" y="654"/>
                  </a:cubicBezTo>
                  <a:cubicBezTo>
                    <a:pt x="534" y="676"/>
                    <a:pt x="591" y="666"/>
                    <a:pt x="628" y="629"/>
                  </a:cubicBezTo>
                  <a:cubicBezTo>
                    <a:pt x="665" y="591"/>
                    <a:pt x="675" y="535"/>
                    <a:pt x="653" y="487"/>
                  </a:cubicBezTo>
                  <a:cubicBezTo>
                    <a:pt x="703" y="468"/>
                    <a:pt x="736" y="421"/>
                    <a:pt x="736" y="368"/>
                  </a:cubicBezTo>
                  <a:cubicBezTo>
                    <a:pt x="736" y="316"/>
                    <a:pt x="703" y="268"/>
                    <a:pt x="653" y="250"/>
                  </a:cubicBezTo>
                  <a:cubicBezTo>
                    <a:pt x="675" y="202"/>
                    <a:pt x="665" y="145"/>
                    <a:pt x="628" y="108"/>
                  </a:cubicBezTo>
                  <a:cubicBezTo>
                    <a:pt x="591" y="71"/>
                    <a:pt x="534" y="61"/>
                    <a:pt x="486" y="82"/>
                  </a:cubicBezTo>
                  <a:cubicBezTo>
                    <a:pt x="467" y="33"/>
                    <a:pt x="420" y="0"/>
                    <a:pt x="3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11"/>
            <p:cNvSpPr/>
            <p:nvPr/>
          </p:nvSpPr>
          <p:spPr>
            <a:xfrm>
              <a:off x="1707840" y="3043800"/>
              <a:ext cx="88920" cy="88920"/>
            </a:xfrm>
            <a:custGeom>
              <a:avLst/>
              <a:gdLst/>
              <a:ahLst/>
              <a:cxnLst/>
              <a:rect l="l" t="t" r="r" b="b"/>
              <a:pathLst>
                <a:path w="247" h="247" extrusionOk="0">
                  <a:moveTo>
                    <a:pt x="247" y="123"/>
                  </a:moveTo>
                  <a:cubicBezTo>
                    <a:pt x="247" y="191"/>
                    <a:pt x="192" y="247"/>
                    <a:pt x="124" y="247"/>
                  </a:cubicBezTo>
                  <a:cubicBezTo>
                    <a:pt x="55" y="247"/>
                    <a:pt x="0" y="191"/>
                    <a:pt x="0" y="123"/>
                  </a:cubicBezTo>
                  <a:cubicBezTo>
                    <a:pt x="0" y="55"/>
                    <a:pt x="55" y="0"/>
                    <a:pt x="124" y="0"/>
                  </a:cubicBezTo>
                  <a:cubicBezTo>
                    <a:pt x="192" y="0"/>
                    <a:pt x="247" y="55"/>
                    <a:pt x="247" y="123"/>
                  </a:cubicBezTo>
                  <a:close/>
                </a:path>
              </a:pathLst>
            </a:custGeom>
            <a:solidFill>
              <a:schemeClr val="accent6"/>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08"/>
        <p:cNvGrpSpPr/>
        <p:nvPr/>
      </p:nvGrpSpPr>
      <p:grpSpPr>
        <a:xfrm>
          <a:off x="0" y="0"/>
          <a:ext cx="0" cy="0"/>
          <a:chOff x="0" y="0"/>
          <a:chExt cx="0" cy="0"/>
        </a:xfrm>
      </p:grpSpPr>
      <p:grpSp>
        <p:nvGrpSpPr>
          <p:cNvPr id="209" name="Google Shape;209;p13"/>
          <p:cNvGrpSpPr/>
          <p:nvPr/>
        </p:nvGrpSpPr>
        <p:grpSpPr>
          <a:xfrm>
            <a:off x="4045826" y="-174577"/>
            <a:ext cx="318420" cy="318165"/>
            <a:chOff x="4924800" y="2885400"/>
            <a:chExt cx="450000" cy="449640"/>
          </a:xfrm>
        </p:grpSpPr>
        <p:sp>
          <p:nvSpPr>
            <p:cNvPr id="210" name="Google Shape;210;p13"/>
            <p:cNvSpPr/>
            <p:nvPr/>
          </p:nvSpPr>
          <p:spPr>
            <a:xfrm>
              <a:off x="4924800" y="2885400"/>
              <a:ext cx="450000" cy="449640"/>
            </a:xfrm>
            <a:custGeom>
              <a:avLst/>
              <a:gdLst/>
              <a:ahLst/>
              <a:cxnLst/>
              <a:rect l="l" t="t" r="r" b="b"/>
              <a:pathLst>
                <a:path w="1250" h="1249" extrusionOk="0">
                  <a:moveTo>
                    <a:pt x="625" y="0"/>
                  </a:moveTo>
                  <a:cubicBezTo>
                    <a:pt x="536" y="0"/>
                    <a:pt x="456" y="55"/>
                    <a:pt x="424" y="139"/>
                  </a:cubicBezTo>
                  <a:cubicBezTo>
                    <a:pt x="343" y="102"/>
                    <a:pt x="246" y="120"/>
                    <a:pt x="184" y="182"/>
                  </a:cubicBezTo>
                  <a:cubicBezTo>
                    <a:pt x="120" y="246"/>
                    <a:pt x="103" y="342"/>
                    <a:pt x="139" y="423"/>
                  </a:cubicBezTo>
                  <a:cubicBezTo>
                    <a:pt x="56" y="455"/>
                    <a:pt x="0" y="535"/>
                    <a:pt x="0" y="624"/>
                  </a:cubicBezTo>
                  <a:cubicBezTo>
                    <a:pt x="0" y="714"/>
                    <a:pt x="56" y="794"/>
                    <a:pt x="139" y="826"/>
                  </a:cubicBezTo>
                  <a:cubicBezTo>
                    <a:pt x="103" y="907"/>
                    <a:pt x="120" y="1003"/>
                    <a:pt x="184" y="1066"/>
                  </a:cubicBezTo>
                  <a:cubicBezTo>
                    <a:pt x="246" y="1129"/>
                    <a:pt x="343" y="1147"/>
                    <a:pt x="424" y="1110"/>
                  </a:cubicBezTo>
                  <a:cubicBezTo>
                    <a:pt x="456" y="1194"/>
                    <a:pt x="536" y="1249"/>
                    <a:pt x="625" y="1249"/>
                  </a:cubicBezTo>
                  <a:cubicBezTo>
                    <a:pt x="715" y="1249"/>
                    <a:pt x="795" y="1194"/>
                    <a:pt x="826" y="1110"/>
                  </a:cubicBezTo>
                  <a:cubicBezTo>
                    <a:pt x="908" y="1147"/>
                    <a:pt x="1004" y="1129"/>
                    <a:pt x="1067" y="1066"/>
                  </a:cubicBezTo>
                  <a:cubicBezTo>
                    <a:pt x="1130" y="1003"/>
                    <a:pt x="1148" y="907"/>
                    <a:pt x="1111" y="826"/>
                  </a:cubicBezTo>
                  <a:cubicBezTo>
                    <a:pt x="1195" y="794"/>
                    <a:pt x="1250" y="714"/>
                    <a:pt x="1250" y="624"/>
                  </a:cubicBezTo>
                  <a:cubicBezTo>
                    <a:pt x="1250" y="535"/>
                    <a:pt x="1195" y="455"/>
                    <a:pt x="1111" y="423"/>
                  </a:cubicBezTo>
                  <a:cubicBezTo>
                    <a:pt x="1148" y="342"/>
                    <a:pt x="1130" y="246"/>
                    <a:pt x="1067" y="182"/>
                  </a:cubicBezTo>
                  <a:cubicBezTo>
                    <a:pt x="1004" y="120"/>
                    <a:pt x="908" y="102"/>
                    <a:pt x="826" y="139"/>
                  </a:cubicBezTo>
                  <a:cubicBezTo>
                    <a:pt x="795" y="55"/>
                    <a:pt x="715" y="0"/>
                    <a:pt x="62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 name="Google Shape;211;p13"/>
            <p:cNvSpPr/>
            <p:nvPr/>
          </p:nvSpPr>
          <p:spPr>
            <a:xfrm>
              <a:off x="5074200" y="3034440"/>
              <a:ext cx="151200" cy="151200"/>
            </a:xfrm>
            <a:custGeom>
              <a:avLst/>
              <a:gdLst/>
              <a:ahLst/>
              <a:cxnLst/>
              <a:rect l="l" t="t" r="r" b="b"/>
              <a:pathLst>
                <a:path w="420" h="420" extrusionOk="0">
                  <a:moveTo>
                    <a:pt x="420" y="210"/>
                  </a:moveTo>
                  <a:cubicBezTo>
                    <a:pt x="420" y="326"/>
                    <a:pt x="326" y="420"/>
                    <a:pt x="210" y="420"/>
                  </a:cubicBezTo>
                  <a:cubicBezTo>
                    <a:pt x="94" y="420"/>
                    <a:pt x="0" y="326"/>
                    <a:pt x="0" y="210"/>
                  </a:cubicBezTo>
                  <a:cubicBezTo>
                    <a:pt x="0" y="94"/>
                    <a:pt x="94" y="0"/>
                    <a:pt x="210" y="0"/>
                  </a:cubicBezTo>
                  <a:cubicBezTo>
                    <a:pt x="326" y="0"/>
                    <a:pt x="420" y="94"/>
                    <a:pt x="420" y="21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2" name="Google Shape;212;p13"/>
          <p:cNvGrpSpPr/>
          <p:nvPr/>
        </p:nvGrpSpPr>
        <p:grpSpPr>
          <a:xfrm>
            <a:off x="219365" y="4927046"/>
            <a:ext cx="394586" cy="394586"/>
            <a:chOff x="2053440" y="1080000"/>
            <a:chExt cx="557640" cy="557640"/>
          </a:xfrm>
        </p:grpSpPr>
        <p:sp>
          <p:nvSpPr>
            <p:cNvPr id="213" name="Google Shape;213;p13"/>
            <p:cNvSpPr/>
            <p:nvPr/>
          </p:nvSpPr>
          <p:spPr>
            <a:xfrm>
              <a:off x="2053440" y="1080000"/>
              <a:ext cx="557640" cy="557640"/>
            </a:xfrm>
            <a:custGeom>
              <a:avLst/>
              <a:gdLst/>
              <a:ahLst/>
              <a:cxnLst/>
              <a:rect l="l" t="t" r="r" b="b"/>
              <a:pathLst>
                <a:path w="1549" h="1549" extrusionOk="0">
                  <a:moveTo>
                    <a:pt x="775" y="0"/>
                  </a:moveTo>
                  <a:cubicBezTo>
                    <a:pt x="664" y="0"/>
                    <a:pt x="564" y="69"/>
                    <a:pt x="525" y="172"/>
                  </a:cubicBezTo>
                  <a:cubicBezTo>
                    <a:pt x="424" y="127"/>
                    <a:pt x="305" y="148"/>
                    <a:pt x="227" y="227"/>
                  </a:cubicBezTo>
                  <a:cubicBezTo>
                    <a:pt x="148" y="305"/>
                    <a:pt x="127" y="424"/>
                    <a:pt x="172" y="525"/>
                  </a:cubicBezTo>
                  <a:cubicBezTo>
                    <a:pt x="69" y="564"/>
                    <a:pt x="0" y="664"/>
                    <a:pt x="0" y="775"/>
                  </a:cubicBezTo>
                  <a:cubicBezTo>
                    <a:pt x="0" y="885"/>
                    <a:pt x="69" y="985"/>
                    <a:pt x="172" y="1024"/>
                  </a:cubicBezTo>
                  <a:cubicBezTo>
                    <a:pt x="127" y="1125"/>
                    <a:pt x="148" y="1244"/>
                    <a:pt x="227" y="1323"/>
                  </a:cubicBezTo>
                  <a:cubicBezTo>
                    <a:pt x="305" y="1401"/>
                    <a:pt x="424" y="1422"/>
                    <a:pt x="525" y="1377"/>
                  </a:cubicBezTo>
                  <a:cubicBezTo>
                    <a:pt x="564" y="1480"/>
                    <a:pt x="664" y="1549"/>
                    <a:pt x="775" y="1549"/>
                  </a:cubicBezTo>
                  <a:cubicBezTo>
                    <a:pt x="885" y="1549"/>
                    <a:pt x="985" y="1480"/>
                    <a:pt x="1024" y="1377"/>
                  </a:cubicBezTo>
                  <a:cubicBezTo>
                    <a:pt x="1125" y="1422"/>
                    <a:pt x="1244" y="1401"/>
                    <a:pt x="1323" y="1323"/>
                  </a:cubicBezTo>
                  <a:cubicBezTo>
                    <a:pt x="1401" y="1244"/>
                    <a:pt x="1422" y="1125"/>
                    <a:pt x="1377" y="1024"/>
                  </a:cubicBezTo>
                  <a:cubicBezTo>
                    <a:pt x="1480" y="985"/>
                    <a:pt x="1549" y="885"/>
                    <a:pt x="1549" y="775"/>
                  </a:cubicBezTo>
                  <a:cubicBezTo>
                    <a:pt x="1549" y="664"/>
                    <a:pt x="1480" y="564"/>
                    <a:pt x="1377" y="525"/>
                  </a:cubicBezTo>
                  <a:cubicBezTo>
                    <a:pt x="1422" y="424"/>
                    <a:pt x="1401" y="305"/>
                    <a:pt x="1323" y="227"/>
                  </a:cubicBezTo>
                  <a:cubicBezTo>
                    <a:pt x="1244" y="148"/>
                    <a:pt x="1125" y="127"/>
                    <a:pt x="1024" y="172"/>
                  </a:cubicBezTo>
                  <a:cubicBezTo>
                    <a:pt x="985" y="69"/>
                    <a:pt x="885"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 name="Google Shape;214;p13"/>
            <p:cNvSpPr/>
            <p:nvPr/>
          </p:nvSpPr>
          <p:spPr>
            <a:xfrm>
              <a:off x="2238840" y="1265400"/>
              <a:ext cx="186840" cy="186840"/>
            </a:xfrm>
            <a:custGeom>
              <a:avLst/>
              <a:gdLst/>
              <a:ahLst/>
              <a:cxnLst/>
              <a:rect l="l" t="t" r="r" b="b"/>
              <a:pathLst>
                <a:path w="519" h="519" extrusionOk="0">
                  <a:moveTo>
                    <a:pt x="519" y="260"/>
                  </a:moveTo>
                  <a:cubicBezTo>
                    <a:pt x="519" y="403"/>
                    <a:pt x="403" y="519"/>
                    <a:pt x="260" y="519"/>
                  </a:cubicBezTo>
                  <a:cubicBezTo>
                    <a:pt x="116" y="519"/>
                    <a:pt x="0" y="403"/>
                    <a:pt x="0" y="260"/>
                  </a:cubicBezTo>
                  <a:cubicBezTo>
                    <a:pt x="0" y="116"/>
                    <a:pt x="116" y="0"/>
                    <a:pt x="260" y="0"/>
                  </a:cubicBezTo>
                  <a:cubicBezTo>
                    <a:pt x="403" y="0"/>
                    <a:pt x="519" y="116"/>
                    <a:pt x="519"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5" name="Google Shape;215;p13"/>
          <p:cNvGrpSpPr/>
          <p:nvPr/>
        </p:nvGrpSpPr>
        <p:grpSpPr>
          <a:xfrm>
            <a:off x="8439308" y="1358529"/>
            <a:ext cx="394841" cy="394586"/>
            <a:chOff x="2729160" y="3477960"/>
            <a:chExt cx="558000" cy="557640"/>
          </a:xfrm>
        </p:grpSpPr>
        <p:sp>
          <p:nvSpPr>
            <p:cNvPr id="216" name="Google Shape;216;p13"/>
            <p:cNvSpPr/>
            <p:nvPr/>
          </p:nvSpPr>
          <p:spPr>
            <a:xfrm>
              <a:off x="2729160" y="3477960"/>
              <a:ext cx="558000" cy="557640"/>
            </a:xfrm>
            <a:custGeom>
              <a:avLst/>
              <a:gdLst/>
              <a:ahLst/>
              <a:cxnLst/>
              <a:rect l="l" t="t" r="r" b="b"/>
              <a:pathLst>
                <a:path w="1550" h="1549" extrusionOk="0">
                  <a:moveTo>
                    <a:pt x="775" y="0"/>
                  </a:moveTo>
                  <a:cubicBezTo>
                    <a:pt x="664" y="0"/>
                    <a:pt x="565" y="69"/>
                    <a:pt x="526" y="172"/>
                  </a:cubicBezTo>
                  <a:cubicBezTo>
                    <a:pt x="425" y="127"/>
                    <a:pt x="306" y="148"/>
                    <a:pt x="227" y="226"/>
                  </a:cubicBezTo>
                  <a:cubicBezTo>
                    <a:pt x="149" y="305"/>
                    <a:pt x="127" y="424"/>
                    <a:pt x="173" y="525"/>
                  </a:cubicBezTo>
                  <a:cubicBezTo>
                    <a:pt x="70" y="564"/>
                    <a:pt x="0" y="664"/>
                    <a:pt x="0" y="774"/>
                  </a:cubicBezTo>
                  <a:cubicBezTo>
                    <a:pt x="0" y="885"/>
                    <a:pt x="70" y="985"/>
                    <a:pt x="173" y="1024"/>
                  </a:cubicBezTo>
                  <a:cubicBezTo>
                    <a:pt x="127" y="1125"/>
                    <a:pt x="149" y="1244"/>
                    <a:pt x="227" y="1322"/>
                  </a:cubicBezTo>
                  <a:cubicBezTo>
                    <a:pt x="306" y="1401"/>
                    <a:pt x="425" y="1422"/>
                    <a:pt x="526" y="1377"/>
                  </a:cubicBezTo>
                  <a:cubicBezTo>
                    <a:pt x="565" y="1480"/>
                    <a:pt x="664" y="1549"/>
                    <a:pt x="775" y="1549"/>
                  </a:cubicBezTo>
                  <a:cubicBezTo>
                    <a:pt x="886" y="1549"/>
                    <a:pt x="986" y="1480"/>
                    <a:pt x="1024" y="1377"/>
                  </a:cubicBezTo>
                  <a:cubicBezTo>
                    <a:pt x="1126" y="1422"/>
                    <a:pt x="1245" y="1401"/>
                    <a:pt x="1323" y="1322"/>
                  </a:cubicBezTo>
                  <a:cubicBezTo>
                    <a:pt x="1401" y="1244"/>
                    <a:pt x="1423" y="1125"/>
                    <a:pt x="1377" y="1024"/>
                  </a:cubicBezTo>
                  <a:cubicBezTo>
                    <a:pt x="1481" y="985"/>
                    <a:pt x="1550" y="885"/>
                    <a:pt x="1550" y="774"/>
                  </a:cubicBezTo>
                  <a:cubicBezTo>
                    <a:pt x="1550" y="664"/>
                    <a:pt x="1481" y="564"/>
                    <a:pt x="1377" y="525"/>
                  </a:cubicBezTo>
                  <a:cubicBezTo>
                    <a:pt x="1423" y="424"/>
                    <a:pt x="1401" y="305"/>
                    <a:pt x="1323" y="226"/>
                  </a:cubicBezTo>
                  <a:cubicBezTo>
                    <a:pt x="1245" y="148"/>
                    <a:pt x="1126" y="127"/>
                    <a:pt x="1024" y="172"/>
                  </a:cubicBezTo>
                  <a:cubicBezTo>
                    <a:pt x="986" y="69"/>
                    <a:pt x="886"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13"/>
            <p:cNvSpPr/>
            <p:nvPr/>
          </p:nvSpPr>
          <p:spPr>
            <a:xfrm>
              <a:off x="2914560" y="3663000"/>
              <a:ext cx="187200" cy="187200"/>
            </a:xfrm>
            <a:custGeom>
              <a:avLst/>
              <a:gdLst/>
              <a:ahLst/>
              <a:cxnLst/>
              <a:rect l="l" t="t" r="r" b="b"/>
              <a:pathLst>
                <a:path w="520" h="520" extrusionOk="0">
                  <a:moveTo>
                    <a:pt x="520" y="260"/>
                  </a:moveTo>
                  <a:cubicBezTo>
                    <a:pt x="520" y="404"/>
                    <a:pt x="404" y="520"/>
                    <a:pt x="260" y="520"/>
                  </a:cubicBezTo>
                  <a:cubicBezTo>
                    <a:pt x="116" y="520"/>
                    <a:pt x="0" y="404"/>
                    <a:pt x="0" y="260"/>
                  </a:cubicBezTo>
                  <a:cubicBezTo>
                    <a:pt x="0" y="117"/>
                    <a:pt x="116" y="0"/>
                    <a:pt x="260" y="0"/>
                  </a:cubicBezTo>
                  <a:cubicBezTo>
                    <a:pt x="404" y="0"/>
                    <a:pt x="520" y="117"/>
                    <a:pt x="520"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8" name="Google Shape;218;p13"/>
          <p:cNvGrpSpPr/>
          <p:nvPr/>
        </p:nvGrpSpPr>
        <p:grpSpPr>
          <a:xfrm>
            <a:off x="5190002" y="4866755"/>
            <a:ext cx="187486" cy="187740"/>
            <a:chOff x="1620000" y="2955600"/>
            <a:chExt cx="264960" cy="265320"/>
          </a:xfrm>
        </p:grpSpPr>
        <p:sp>
          <p:nvSpPr>
            <p:cNvPr id="219" name="Google Shape;219;p13"/>
            <p:cNvSpPr/>
            <p:nvPr/>
          </p:nvSpPr>
          <p:spPr>
            <a:xfrm>
              <a:off x="1620000" y="2955600"/>
              <a:ext cx="264960" cy="265320"/>
            </a:xfrm>
            <a:custGeom>
              <a:avLst/>
              <a:gdLst/>
              <a:ahLst/>
              <a:cxnLst/>
              <a:rect l="l" t="t" r="r" b="b"/>
              <a:pathLst>
                <a:path w="736" h="737" extrusionOk="0">
                  <a:moveTo>
                    <a:pt x="368" y="0"/>
                  </a:moveTo>
                  <a:cubicBezTo>
                    <a:pt x="315" y="0"/>
                    <a:pt x="268" y="33"/>
                    <a:pt x="249" y="82"/>
                  </a:cubicBezTo>
                  <a:cubicBezTo>
                    <a:pt x="201" y="61"/>
                    <a:pt x="145" y="71"/>
                    <a:pt x="107" y="108"/>
                  </a:cubicBezTo>
                  <a:cubicBezTo>
                    <a:pt x="70" y="145"/>
                    <a:pt x="60" y="202"/>
                    <a:pt x="82" y="250"/>
                  </a:cubicBezTo>
                  <a:cubicBezTo>
                    <a:pt x="32" y="268"/>
                    <a:pt x="0" y="316"/>
                    <a:pt x="0" y="368"/>
                  </a:cubicBezTo>
                  <a:cubicBezTo>
                    <a:pt x="0" y="421"/>
                    <a:pt x="32" y="468"/>
                    <a:pt x="82" y="487"/>
                  </a:cubicBezTo>
                  <a:cubicBezTo>
                    <a:pt x="60" y="535"/>
                    <a:pt x="70" y="591"/>
                    <a:pt x="107" y="629"/>
                  </a:cubicBezTo>
                  <a:cubicBezTo>
                    <a:pt x="145" y="666"/>
                    <a:pt x="201" y="676"/>
                    <a:pt x="249" y="654"/>
                  </a:cubicBezTo>
                  <a:cubicBezTo>
                    <a:pt x="268" y="704"/>
                    <a:pt x="315" y="737"/>
                    <a:pt x="368" y="737"/>
                  </a:cubicBezTo>
                  <a:cubicBezTo>
                    <a:pt x="420" y="737"/>
                    <a:pt x="467" y="704"/>
                    <a:pt x="486" y="654"/>
                  </a:cubicBezTo>
                  <a:cubicBezTo>
                    <a:pt x="534" y="676"/>
                    <a:pt x="591" y="666"/>
                    <a:pt x="628" y="629"/>
                  </a:cubicBezTo>
                  <a:cubicBezTo>
                    <a:pt x="665" y="591"/>
                    <a:pt x="675" y="535"/>
                    <a:pt x="653" y="487"/>
                  </a:cubicBezTo>
                  <a:cubicBezTo>
                    <a:pt x="703" y="468"/>
                    <a:pt x="736" y="421"/>
                    <a:pt x="736" y="368"/>
                  </a:cubicBezTo>
                  <a:cubicBezTo>
                    <a:pt x="736" y="316"/>
                    <a:pt x="703" y="268"/>
                    <a:pt x="653" y="250"/>
                  </a:cubicBezTo>
                  <a:cubicBezTo>
                    <a:pt x="675" y="202"/>
                    <a:pt x="665" y="145"/>
                    <a:pt x="628" y="108"/>
                  </a:cubicBezTo>
                  <a:cubicBezTo>
                    <a:pt x="591" y="71"/>
                    <a:pt x="534" y="61"/>
                    <a:pt x="486" y="82"/>
                  </a:cubicBezTo>
                  <a:cubicBezTo>
                    <a:pt x="467" y="33"/>
                    <a:pt x="420" y="0"/>
                    <a:pt x="3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0" name="Google Shape;220;p13"/>
            <p:cNvSpPr/>
            <p:nvPr/>
          </p:nvSpPr>
          <p:spPr>
            <a:xfrm>
              <a:off x="1707840" y="3043800"/>
              <a:ext cx="88920" cy="88920"/>
            </a:xfrm>
            <a:custGeom>
              <a:avLst/>
              <a:gdLst/>
              <a:ahLst/>
              <a:cxnLst/>
              <a:rect l="l" t="t" r="r" b="b"/>
              <a:pathLst>
                <a:path w="247" h="247" extrusionOk="0">
                  <a:moveTo>
                    <a:pt x="247" y="123"/>
                  </a:moveTo>
                  <a:cubicBezTo>
                    <a:pt x="247" y="191"/>
                    <a:pt x="192" y="247"/>
                    <a:pt x="124" y="247"/>
                  </a:cubicBezTo>
                  <a:cubicBezTo>
                    <a:pt x="55" y="247"/>
                    <a:pt x="0" y="191"/>
                    <a:pt x="0" y="123"/>
                  </a:cubicBezTo>
                  <a:cubicBezTo>
                    <a:pt x="0" y="55"/>
                    <a:pt x="55" y="0"/>
                    <a:pt x="124" y="0"/>
                  </a:cubicBezTo>
                  <a:cubicBezTo>
                    <a:pt x="192" y="0"/>
                    <a:pt x="247" y="55"/>
                    <a:pt x="247" y="123"/>
                  </a:cubicBezTo>
                  <a:close/>
                </a:path>
              </a:pathLst>
            </a:custGeom>
            <a:solidFill>
              <a:schemeClr val="accent6"/>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21" name="Google Shape;221;p13"/>
          <p:cNvSpPr/>
          <p:nvPr/>
        </p:nvSpPr>
        <p:spPr>
          <a:xfrm>
            <a:off x="8634338" y="4183400"/>
            <a:ext cx="199800" cy="186120"/>
          </a:xfrm>
          <a:custGeom>
            <a:avLst/>
            <a:gdLst/>
            <a:ahLst/>
            <a:cxnLst/>
            <a:rect l="l" t="t" r="r" b="b"/>
            <a:pathLst>
              <a:path w="555" h="517" extrusionOk="0">
                <a:moveTo>
                  <a:pt x="448" y="513"/>
                </a:moveTo>
                <a:cubicBezTo>
                  <a:pt x="417" y="535"/>
                  <a:pt x="315" y="459"/>
                  <a:pt x="277" y="459"/>
                </a:cubicBezTo>
                <a:cubicBezTo>
                  <a:pt x="239" y="459"/>
                  <a:pt x="136" y="534"/>
                  <a:pt x="106" y="513"/>
                </a:cubicBezTo>
                <a:cubicBezTo>
                  <a:pt x="76" y="491"/>
                  <a:pt x="117" y="373"/>
                  <a:pt x="106" y="338"/>
                </a:cubicBezTo>
                <a:cubicBezTo>
                  <a:pt x="94" y="303"/>
                  <a:pt x="-11" y="231"/>
                  <a:pt x="1" y="196"/>
                </a:cubicBezTo>
                <a:cubicBezTo>
                  <a:pt x="12" y="161"/>
                  <a:pt x="141" y="163"/>
                  <a:pt x="171" y="142"/>
                </a:cubicBezTo>
                <a:cubicBezTo>
                  <a:pt x="202" y="120"/>
                  <a:pt x="240" y="0"/>
                  <a:pt x="277" y="0"/>
                </a:cubicBezTo>
                <a:cubicBezTo>
                  <a:pt x="315" y="0"/>
                  <a:pt x="353" y="120"/>
                  <a:pt x="383" y="142"/>
                </a:cubicBezTo>
                <a:cubicBezTo>
                  <a:pt x="414" y="163"/>
                  <a:pt x="542" y="161"/>
                  <a:pt x="554" y="196"/>
                </a:cubicBezTo>
                <a:cubicBezTo>
                  <a:pt x="565" y="231"/>
                  <a:pt x="460" y="303"/>
                  <a:pt x="449" y="338"/>
                </a:cubicBezTo>
                <a:cubicBezTo>
                  <a:pt x="437" y="373"/>
                  <a:pt x="478" y="491"/>
                  <a:pt x="448" y="5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13"/>
          <p:cNvSpPr/>
          <p:nvPr/>
        </p:nvSpPr>
        <p:spPr>
          <a:xfrm>
            <a:off x="219385" y="680515"/>
            <a:ext cx="243720" cy="226800"/>
          </a:xfrm>
          <a:custGeom>
            <a:avLst/>
            <a:gdLst/>
            <a:ahLst/>
            <a:cxnLst/>
            <a:rect l="l" t="t" r="r" b="b"/>
            <a:pathLst>
              <a:path w="677" h="630" extrusionOk="0">
                <a:moveTo>
                  <a:pt x="547" y="625"/>
                </a:moveTo>
                <a:cubicBezTo>
                  <a:pt x="509" y="651"/>
                  <a:pt x="384" y="560"/>
                  <a:pt x="338" y="559"/>
                </a:cubicBezTo>
                <a:cubicBezTo>
                  <a:pt x="292" y="559"/>
                  <a:pt x="167" y="651"/>
                  <a:pt x="130" y="625"/>
                </a:cubicBezTo>
                <a:cubicBezTo>
                  <a:pt x="92" y="598"/>
                  <a:pt x="143" y="454"/>
                  <a:pt x="129" y="412"/>
                </a:cubicBezTo>
                <a:cubicBezTo>
                  <a:pt x="115" y="369"/>
                  <a:pt x="-13" y="281"/>
                  <a:pt x="1" y="238"/>
                </a:cubicBezTo>
                <a:cubicBezTo>
                  <a:pt x="15" y="196"/>
                  <a:pt x="172" y="198"/>
                  <a:pt x="209" y="172"/>
                </a:cubicBezTo>
                <a:cubicBezTo>
                  <a:pt x="246" y="146"/>
                  <a:pt x="292" y="0"/>
                  <a:pt x="339" y="0"/>
                </a:cubicBezTo>
                <a:cubicBezTo>
                  <a:pt x="385" y="0"/>
                  <a:pt x="430" y="146"/>
                  <a:pt x="468" y="172"/>
                </a:cubicBezTo>
                <a:cubicBezTo>
                  <a:pt x="505" y="198"/>
                  <a:pt x="661" y="196"/>
                  <a:pt x="676" y="239"/>
                </a:cubicBezTo>
                <a:cubicBezTo>
                  <a:pt x="690" y="281"/>
                  <a:pt x="562" y="369"/>
                  <a:pt x="547" y="412"/>
                </a:cubicBezTo>
                <a:cubicBezTo>
                  <a:pt x="533" y="454"/>
                  <a:pt x="584" y="599"/>
                  <a:pt x="547" y="62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4" name="Google Shape;224;p13"/>
          <p:cNvSpPr txBox="1">
            <a:spLocks noGrp="1"/>
          </p:cNvSpPr>
          <p:nvPr>
            <p:ph type="subTitle" idx="1"/>
          </p:nvPr>
        </p:nvSpPr>
        <p:spPr>
          <a:xfrm>
            <a:off x="1558200" y="2209193"/>
            <a:ext cx="239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13"/>
          <p:cNvSpPr txBox="1">
            <a:spLocks noGrp="1"/>
          </p:cNvSpPr>
          <p:nvPr>
            <p:ph type="subTitle" idx="2"/>
          </p:nvPr>
        </p:nvSpPr>
        <p:spPr>
          <a:xfrm>
            <a:off x="6028196" y="2209193"/>
            <a:ext cx="239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13"/>
          <p:cNvSpPr txBox="1">
            <a:spLocks noGrp="1"/>
          </p:cNvSpPr>
          <p:nvPr>
            <p:ph type="subTitle" idx="3"/>
          </p:nvPr>
        </p:nvSpPr>
        <p:spPr>
          <a:xfrm>
            <a:off x="1558200" y="3942375"/>
            <a:ext cx="239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13"/>
          <p:cNvSpPr txBox="1">
            <a:spLocks noGrp="1"/>
          </p:cNvSpPr>
          <p:nvPr>
            <p:ph type="subTitle" idx="4"/>
          </p:nvPr>
        </p:nvSpPr>
        <p:spPr>
          <a:xfrm>
            <a:off x="6028196" y="3942375"/>
            <a:ext cx="239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13"/>
          <p:cNvSpPr txBox="1">
            <a:spLocks noGrp="1"/>
          </p:cNvSpPr>
          <p:nvPr>
            <p:ph type="title" idx="5" hasCustomPrompt="1"/>
          </p:nvPr>
        </p:nvSpPr>
        <p:spPr>
          <a:xfrm>
            <a:off x="720000" y="1332020"/>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title" idx="6" hasCustomPrompt="1"/>
          </p:nvPr>
        </p:nvSpPr>
        <p:spPr>
          <a:xfrm>
            <a:off x="720000" y="3064616"/>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a:spLocks noGrp="1"/>
          </p:cNvSpPr>
          <p:nvPr>
            <p:ph type="title" idx="7" hasCustomPrompt="1"/>
          </p:nvPr>
        </p:nvSpPr>
        <p:spPr>
          <a:xfrm>
            <a:off x="5189996" y="1332020"/>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3"/>
          <p:cNvSpPr txBox="1">
            <a:spLocks noGrp="1"/>
          </p:cNvSpPr>
          <p:nvPr>
            <p:ph type="title" idx="8" hasCustomPrompt="1"/>
          </p:nvPr>
        </p:nvSpPr>
        <p:spPr>
          <a:xfrm>
            <a:off x="5189996" y="3064616"/>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subTitle" idx="9"/>
          </p:nvPr>
        </p:nvSpPr>
        <p:spPr>
          <a:xfrm>
            <a:off x="1558200" y="1332014"/>
            <a:ext cx="2395800" cy="95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Catamaran"/>
                <a:ea typeface="Catamaran"/>
                <a:cs typeface="Catamaran"/>
                <a:sym typeface="Catamaran"/>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3" name="Google Shape;233;p13"/>
          <p:cNvSpPr txBox="1">
            <a:spLocks noGrp="1"/>
          </p:cNvSpPr>
          <p:nvPr>
            <p:ph type="subTitle" idx="13"/>
          </p:nvPr>
        </p:nvSpPr>
        <p:spPr>
          <a:xfrm>
            <a:off x="6028198" y="1332014"/>
            <a:ext cx="2395800" cy="95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4" name="Google Shape;234;p13"/>
          <p:cNvSpPr txBox="1">
            <a:spLocks noGrp="1"/>
          </p:cNvSpPr>
          <p:nvPr>
            <p:ph type="subTitle" idx="14"/>
          </p:nvPr>
        </p:nvSpPr>
        <p:spPr>
          <a:xfrm>
            <a:off x="1558200" y="3064625"/>
            <a:ext cx="2395800" cy="951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5" name="Google Shape;235;p13"/>
          <p:cNvSpPr txBox="1">
            <a:spLocks noGrp="1"/>
          </p:cNvSpPr>
          <p:nvPr>
            <p:ph type="subTitle" idx="15"/>
          </p:nvPr>
        </p:nvSpPr>
        <p:spPr>
          <a:xfrm>
            <a:off x="6028196" y="3064625"/>
            <a:ext cx="2395800" cy="951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62"/>
        <p:cNvGrpSpPr/>
        <p:nvPr/>
      </p:nvGrpSpPr>
      <p:grpSpPr>
        <a:xfrm>
          <a:off x="0" y="0"/>
          <a:ext cx="0" cy="0"/>
          <a:chOff x="0" y="0"/>
          <a:chExt cx="0" cy="0"/>
        </a:xfrm>
      </p:grpSpPr>
      <p:grpSp>
        <p:nvGrpSpPr>
          <p:cNvPr id="263" name="Google Shape;263;p16"/>
          <p:cNvGrpSpPr/>
          <p:nvPr/>
        </p:nvGrpSpPr>
        <p:grpSpPr>
          <a:xfrm>
            <a:off x="8697601" y="2591823"/>
            <a:ext cx="318420" cy="318165"/>
            <a:chOff x="4924800" y="2885400"/>
            <a:chExt cx="450000" cy="449640"/>
          </a:xfrm>
        </p:grpSpPr>
        <p:sp>
          <p:nvSpPr>
            <p:cNvPr id="264" name="Google Shape;264;p16"/>
            <p:cNvSpPr/>
            <p:nvPr/>
          </p:nvSpPr>
          <p:spPr>
            <a:xfrm>
              <a:off x="4924800" y="2885400"/>
              <a:ext cx="450000" cy="449640"/>
            </a:xfrm>
            <a:custGeom>
              <a:avLst/>
              <a:gdLst/>
              <a:ahLst/>
              <a:cxnLst/>
              <a:rect l="l" t="t" r="r" b="b"/>
              <a:pathLst>
                <a:path w="1250" h="1249" extrusionOk="0">
                  <a:moveTo>
                    <a:pt x="625" y="0"/>
                  </a:moveTo>
                  <a:cubicBezTo>
                    <a:pt x="536" y="0"/>
                    <a:pt x="456" y="55"/>
                    <a:pt x="424" y="139"/>
                  </a:cubicBezTo>
                  <a:cubicBezTo>
                    <a:pt x="343" y="102"/>
                    <a:pt x="246" y="120"/>
                    <a:pt x="184" y="182"/>
                  </a:cubicBezTo>
                  <a:cubicBezTo>
                    <a:pt x="120" y="246"/>
                    <a:pt x="103" y="342"/>
                    <a:pt x="139" y="423"/>
                  </a:cubicBezTo>
                  <a:cubicBezTo>
                    <a:pt x="56" y="455"/>
                    <a:pt x="0" y="535"/>
                    <a:pt x="0" y="624"/>
                  </a:cubicBezTo>
                  <a:cubicBezTo>
                    <a:pt x="0" y="714"/>
                    <a:pt x="56" y="794"/>
                    <a:pt x="139" y="826"/>
                  </a:cubicBezTo>
                  <a:cubicBezTo>
                    <a:pt x="103" y="907"/>
                    <a:pt x="120" y="1003"/>
                    <a:pt x="184" y="1066"/>
                  </a:cubicBezTo>
                  <a:cubicBezTo>
                    <a:pt x="246" y="1129"/>
                    <a:pt x="343" y="1147"/>
                    <a:pt x="424" y="1110"/>
                  </a:cubicBezTo>
                  <a:cubicBezTo>
                    <a:pt x="456" y="1194"/>
                    <a:pt x="536" y="1249"/>
                    <a:pt x="625" y="1249"/>
                  </a:cubicBezTo>
                  <a:cubicBezTo>
                    <a:pt x="715" y="1249"/>
                    <a:pt x="795" y="1194"/>
                    <a:pt x="826" y="1110"/>
                  </a:cubicBezTo>
                  <a:cubicBezTo>
                    <a:pt x="908" y="1147"/>
                    <a:pt x="1004" y="1129"/>
                    <a:pt x="1067" y="1066"/>
                  </a:cubicBezTo>
                  <a:cubicBezTo>
                    <a:pt x="1130" y="1003"/>
                    <a:pt x="1148" y="907"/>
                    <a:pt x="1111" y="826"/>
                  </a:cubicBezTo>
                  <a:cubicBezTo>
                    <a:pt x="1195" y="794"/>
                    <a:pt x="1250" y="714"/>
                    <a:pt x="1250" y="624"/>
                  </a:cubicBezTo>
                  <a:cubicBezTo>
                    <a:pt x="1250" y="535"/>
                    <a:pt x="1195" y="455"/>
                    <a:pt x="1111" y="423"/>
                  </a:cubicBezTo>
                  <a:cubicBezTo>
                    <a:pt x="1148" y="342"/>
                    <a:pt x="1130" y="246"/>
                    <a:pt x="1067" y="182"/>
                  </a:cubicBezTo>
                  <a:cubicBezTo>
                    <a:pt x="1004" y="120"/>
                    <a:pt x="908" y="102"/>
                    <a:pt x="826" y="139"/>
                  </a:cubicBezTo>
                  <a:cubicBezTo>
                    <a:pt x="795" y="55"/>
                    <a:pt x="715" y="0"/>
                    <a:pt x="62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16"/>
            <p:cNvSpPr/>
            <p:nvPr/>
          </p:nvSpPr>
          <p:spPr>
            <a:xfrm>
              <a:off x="5074200" y="3034440"/>
              <a:ext cx="151200" cy="151200"/>
            </a:xfrm>
            <a:custGeom>
              <a:avLst/>
              <a:gdLst/>
              <a:ahLst/>
              <a:cxnLst/>
              <a:rect l="l" t="t" r="r" b="b"/>
              <a:pathLst>
                <a:path w="420" h="420" extrusionOk="0">
                  <a:moveTo>
                    <a:pt x="420" y="210"/>
                  </a:moveTo>
                  <a:cubicBezTo>
                    <a:pt x="420" y="326"/>
                    <a:pt x="326" y="420"/>
                    <a:pt x="210" y="420"/>
                  </a:cubicBezTo>
                  <a:cubicBezTo>
                    <a:pt x="94" y="420"/>
                    <a:pt x="0" y="326"/>
                    <a:pt x="0" y="210"/>
                  </a:cubicBezTo>
                  <a:cubicBezTo>
                    <a:pt x="0" y="94"/>
                    <a:pt x="94" y="0"/>
                    <a:pt x="210" y="0"/>
                  </a:cubicBezTo>
                  <a:cubicBezTo>
                    <a:pt x="326" y="0"/>
                    <a:pt x="420" y="94"/>
                    <a:pt x="420" y="21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6" name="Google Shape;266;p16"/>
          <p:cNvGrpSpPr/>
          <p:nvPr/>
        </p:nvGrpSpPr>
        <p:grpSpPr>
          <a:xfrm>
            <a:off x="7088990" y="-192204"/>
            <a:ext cx="394586" cy="394586"/>
            <a:chOff x="2053440" y="1080000"/>
            <a:chExt cx="557640" cy="557640"/>
          </a:xfrm>
        </p:grpSpPr>
        <p:sp>
          <p:nvSpPr>
            <p:cNvPr id="267" name="Google Shape;267;p16"/>
            <p:cNvSpPr/>
            <p:nvPr/>
          </p:nvSpPr>
          <p:spPr>
            <a:xfrm>
              <a:off x="2053440" y="1080000"/>
              <a:ext cx="557640" cy="557640"/>
            </a:xfrm>
            <a:custGeom>
              <a:avLst/>
              <a:gdLst/>
              <a:ahLst/>
              <a:cxnLst/>
              <a:rect l="l" t="t" r="r" b="b"/>
              <a:pathLst>
                <a:path w="1549" h="1549" extrusionOk="0">
                  <a:moveTo>
                    <a:pt x="775" y="0"/>
                  </a:moveTo>
                  <a:cubicBezTo>
                    <a:pt x="664" y="0"/>
                    <a:pt x="564" y="69"/>
                    <a:pt x="525" y="172"/>
                  </a:cubicBezTo>
                  <a:cubicBezTo>
                    <a:pt x="424" y="127"/>
                    <a:pt x="305" y="148"/>
                    <a:pt x="227" y="227"/>
                  </a:cubicBezTo>
                  <a:cubicBezTo>
                    <a:pt x="148" y="305"/>
                    <a:pt x="127" y="424"/>
                    <a:pt x="172" y="525"/>
                  </a:cubicBezTo>
                  <a:cubicBezTo>
                    <a:pt x="69" y="564"/>
                    <a:pt x="0" y="664"/>
                    <a:pt x="0" y="775"/>
                  </a:cubicBezTo>
                  <a:cubicBezTo>
                    <a:pt x="0" y="885"/>
                    <a:pt x="69" y="985"/>
                    <a:pt x="172" y="1024"/>
                  </a:cubicBezTo>
                  <a:cubicBezTo>
                    <a:pt x="127" y="1125"/>
                    <a:pt x="148" y="1244"/>
                    <a:pt x="227" y="1323"/>
                  </a:cubicBezTo>
                  <a:cubicBezTo>
                    <a:pt x="305" y="1401"/>
                    <a:pt x="424" y="1422"/>
                    <a:pt x="525" y="1377"/>
                  </a:cubicBezTo>
                  <a:cubicBezTo>
                    <a:pt x="564" y="1480"/>
                    <a:pt x="664" y="1549"/>
                    <a:pt x="775" y="1549"/>
                  </a:cubicBezTo>
                  <a:cubicBezTo>
                    <a:pt x="885" y="1549"/>
                    <a:pt x="985" y="1480"/>
                    <a:pt x="1024" y="1377"/>
                  </a:cubicBezTo>
                  <a:cubicBezTo>
                    <a:pt x="1125" y="1422"/>
                    <a:pt x="1244" y="1401"/>
                    <a:pt x="1323" y="1323"/>
                  </a:cubicBezTo>
                  <a:cubicBezTo>
                    <a:pt x="1401" y="1244"/>
                    <a:pt x="1422" y="1125"/>
                    <a:pt x="1377" y="1024"/>
                  </a:cubicBezTo>
                  <a:cubicBezTo>
                    <a:pt x="1480" y="985"/>
                    <a:pt x="1549" y="885"/>
                    <a:pt x="1549" y="775"/>
                  </a:cubicBezTo>
                  <a:cubicBezTo>
                    <a:pt x="1549" y="664"/>
                    <a:pt x="1480" y="564"/>
                    <a:pt x="1377" y="525"/>
                  </a:cubicBezTo>
                  <a:cubicBezTo>
                    <a:pt x="1422" y="424"/>
                    <a:pt x="1401" y="305"/>
                    <a:pt x="1323" y="227"/>
                  </a:cubicBezTo>
                  <a:cubicBezTo>
                    <a:pt x="1244" y="148"/>
                    <a:pt x="1125" y="127"/>
                    <a:pt x="1024" y="172"/>
                  </a:cubicBezTo>
                  <a:cubicBezTo>
                    <a:pt x="985" y="69"/>
                    <a:pt x="885"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 name="Google Shape;268;p16"/>
            <p:cNvSpPr/>
            <p:nvPr/>
          </p:nvSpPr>
          <p:spPr>
            <a:xfrm>
              <a:off x="2238840" y="1265400"/>
              <a:ext cx="186840" cy="186840"/>
            </a:xfrm>
            <a:custGeom>
              <a:avLst/>
              <a:gdLst/>
              <a:ahLst/>
              <a:cxnLst/>
              <a:rect l="l" t="t" r="r" b="b"/>
              <a:pathLst>
                <a:path w="519" h="519" extrusionOk="0">
                  <a:moveTo>
                    <a:pt x="519" y="260"/>
                  </a:moveTo>
                  <a:cubicBezTo>
                    <a:pt x="519" y="403"/>
                    <a:pt x="403" y="519"/>
                    <a:pt x="260" y="519"/>
                  </a:cubicBezTo>
                  <a:cubicBezTo>
                    <a:pt x="116" y="519"/>
                    <a:pt x="0" y="403"/>
                    <a:pt x="0" y="260"/>
                  </a:cubicBezTo>
                  <a:cubicBezTo>
                    <a:pt x="0" y="116"/>
                    <a:pt x="116" y="0"/>
                    <a:pt x="260" y="0"/>
                  </a:cubicBezTo>
                  <a:cubicBezTo>
                    <a:pt x="403" y="0"/>
                    <a:pt x="519" y="116"/>
                    <a:pt x="519"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 name="Google Shape;269;p16"/>
          <p:cNvGrpSpPr/>
          <p:nvPr/>
        </p:nvGrpSpPr>
        <p:grpSpPr>
          <a:xfrm>
            <a:off x="2938733" y="4748917"/>
            <a:ext cx="394841" cy="394586"/>
            <a:chOff x="2729160" y="3477960"/>
            <a:chExt cx="558000" cy="557640"/>
          </a:xfrm>
        </p:grpSpPr>
        <p:sp>
          <p:nvSpPr>
            <p:cNvPr id="270" name="Google Shape;270;p16"/>
            <p:cNvSpPr/>
            <p:nvPr/>
          </p:nvSpPr>
          <p:spPr>
            <a:xfrm>
              <a:off x="2729160" y="3477960"/>
              <a:ext cx="558000" cy="557640"/>
            </a:xfrm>
            <a:custGeom>
              <a:avLst/>
              <a:gdLst/>
              <a:ahLst/>
              <a:cxnLst/>
              <a:rect l="l" t="t" r="r" b="b"/>
              <a:pathLst>
                <a:path w="1550" h="1549" extrusionOk="0">
                  <a:moveTo>
                    <a:pt x="775" y="0"/>
                  </a:moveTo>
                  <a:cubicBezTo>
                    <a:pt x="664" y="0"/>
                    <a:pt x="565" y="69"/>
                    <a:pt x="526" y="172"/>
                  </a:cubicBezTo>
                  <a:cubicBezTo>
                    <a:pt x="425" y="127"/>
                    <a:pt x="306" y="148"/>
                    <a:pt x="227" y="226"/>
                  </a:cubicBezTo>
                  <a:cubicBezTo>
                    <a:pt x="149" y="305"/>
                    <a:pt x="127" y="424"/>
                    <a:pt x="173" y="525"/>
                  </a:cubicBezTo>
                  <a:cubicBezTo>
                    <a:pt x="70" y="564"/>
                    <a:pt x="0" y="664"/>
                    <a:pt x="0" y="774"/>
                  </a:cubicBezTo>
                  <a:cubicBezTo>
                    <a:pt x="0" y="885"/>
                    <a:pt x="70" y="985"/>
                    <a:pt x="173" y="1024"/>
                  </a:cubicBezTo>
                  <a:cubicBezTo>
                    <a:pt x="127" y="1125"/>
                    <a:pt x="149" y="1244"/>
                    <a:pt x="227" y="1322"/>
                  </a:cubicBezTo>
                  <a:cubicBezTo>
                    <a:pt x="306" y="1401"/>
                    <a:pt x="425" y="1422"/>
                    <a:pt x="526" y="1377"/>
                  </a:cubicBezTo>
                  <a:cubicBezTo>
                    <a:pt x="565" y="1480"/>
                    <a:pt x="664" y="1549"/>
                    <a:pt x="775" y="1549"/>
                  </a:cubicBezTo>
                  <a:cubicBezTo>
                    <a:pt x="886" y="1549"/>
                    <a:pt x="986" y="1480"/>
                    <a:pt x="1024" y="1377"/>
                  </a:cubicBezTo>
                  <a:cubicBezTo>
                    <a:pt x="1126" y="1422"/>
                    <a:pt x="1245" y="1401"/>
                    <a:pt x="1323" y="1322"/>
                  </a:cubicBezTo>
                  <a:cubicBezTo>
                    <a:pt x="1401" y="1244"/>
                    <a:pt x="1423" y="1125"/>
                    <a:pt x="1377" y="1024"/>
                  </a:cubicBezTo>
                  <a:cubicBezTo>
                    <a:pt x="1481" y="985"/>
                    <a:pt x="1550" y="885"/>
                    <a:pt x="1550" y="774"/>
                  </a:cubicBezTo>
                  <a:cubicBezTo>
                    <a:pt x="1550" y="664"/>
                    <a:pt x="1481" y="564"/>
                    <a:pt x="1377" y="525"/>
                  </a:cubicBezTo>
                  <a:cubicBezTo>
                    <a:pt x="1423" y="424"/>
                    <a:pt x="1401" y="305"/>
                    <a:pt x="1323" y="226"/>
                  </a:cubicBezTo>
                  <a:cubicBezTo>
                    <a:pt x="1245" y="148"/>
                    <a:pt x="1126" y="127"/>
                    <a:pt x="1024" y="172"/>
                  </a:cubicBezTo>
                  <a:cubicBezTo>
                    <a:pt x="986" y="69"/>
                    <a:pt x="886"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 name="Google Shape;271;p16"/>
            <p:cNvSpPr/>
            <p:nvPr/>
          </p:nvSpPr>
          <p:spPr>
            <a:xfrm>
              <a:off x="2914560" y="3663000"/>
              <a:ext cx="187200" cy="187200"/>
            </a:xfrm>
            <a:custGeom>
              <a:avLst/>
              <a:gdLst/>
              <a:ahLst/>
              <a:cxnLst/>
              <a:rect l="l" t="t" r="r" b="b"/>
              <a:pathLst>
                <a:path w="520" h="520" extrusionOk="0">
                  <a:moveTo>
                    <a:pt x="520" y="260"/>
                  </a:moveTo>
                  <a:cubicBezTo>
                    <a:pt x="520" y="404"/>
                    <a:pt x="404" y="520"/>
                    <a:pt x="260" y="520"/>
                  </a:cubicBezTo>
                  <a:cubicBezTo>
                    <a:pt x="116" y="520"/>
                    <a:pt x="0" y="404"/>
                    <a:pt x="0" y="260"/>
                  </a:cubicBezTo>
                  <a:cubicBezTo>
                    <a:pt x="0" y="117"/>
                    <a:pt x="116" y="0"/>
                    <a:pt x="260" y="0"/>
                  </a:cubicBezTo>
                  <a:cubicBezTo>
                    <a:pt x="404" y="0"/>
                    <a:pt x="520" y="117"/>
                    <a:pt x="520"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2" name="Google Shape;272;p16"/>
          <p:cNvGrpSpPr/>
          <p:nvPr/>
        </p:nvGrpSpPr>
        <p:grpSpPr>
          <a:xfrm>
            <a:off x="1731502" y="257280"/>
            <a:ext cx="187486" cy="187740"/>
            <a:chOff x="1620000" y="2955600"/>
            <a:chExt cx="264960" cy="265320"/>
          </a:xfrm>
        </p:grpSpPr>
        <p:sp>
          <p:nvSpPr>
            <p:cNvPr id="273" name="Google Shape;273;p16"/>
            <p:cNvSpPr/>
            <p:nvPr/>
          </p:nvSpPr>
          <p:spPr>
            <a:xfrm>
              <a:off x="1620000" y="2955600"/>
              <a:ext cx="264960" cy="265320"/>
            </a:xfrm>
            <a:custGeom>
              <a:avLst/>
              <a:gdLst/>
              <a:ahLst/>
              <a:cxnLst/>
              <a:rect l="l" t="t" r="r" b="b"/>
              <a:pathLst>
                <a:path w="736" h="737" extrusionOk="0">
                  <a:moveTo>
                    <a:pt x="368" y="0"/>
                  </a:moveTo>
                  <a:cubicBezTo>
                    <a:pt x="315" y="0"/>
                    <a:pt x="268" y="33"/>
                    <a:pt x="249" y="82"/>
                  </a:cubicBezTo>
                  <a:cubicBezTo>
                    <a:pt x="201" y="61"/>
                    <a:pt x="145" y="71"/>
                    <a:pt x="107" y="108"/>
                  </a:cubicBezTo>
                  <a:cubicBezTo>
                    <a:pt x="70" y="145"/>
                    <a:pt x="60" y="202"/>
                    <a:pt x="82" y="250"/>
                  </a:cubicBezTo>
                  <a:cubicBezTo>
                    <a:pt x="32" y="268"/>
                    <a:pt x="0" y="316"/>
                    <a:pt x="0" y="368"/>
                  </a:cubicBezTo>
                  <a:cubicBezTo>
                    <a:pt x="0" y="421"/>
                    <a:pt x="32" y="468"/>
                    <a:pt x="82" y="487"/>
                  </a:cubicBezTo>
                  <a:cubicBezTo>
                    <a:pt x="60" y="535"/>
                    <a:pt x="70" y="591"/>
                    <a:pt x="107" y="629"/>
                  </a:cubicBezTo>
                  <a:cubicBezTo>
                    <a:pt x="145" y="666"/>
                    <a:pt x="201" y="676"/>
                    <a:pt x="249" y="654"/>
                  </a:cubicBezTo>
                  <a:cubicBezTo>
                    <a:pt x="268" y="704"/>
                    <a:pt x="315" y="737"/>
                    <a:pt x="368" y="737"/>
                  </a:cubicBezTo>
                  <a:cubicBezTo>
                    <a:pt x="420" y="737"/>
                    <a:pt x="467" y="704"/>
                    <a:pt x="486" y="654"/>
                  </a:cubicBezTo>
                  <a:cubicBezTo>
                    <a:pt x="534" y="676"/>
                    <a:pt x="591" y="666"/>
                    <a:pt x="628" y="629"/>
                  </a:cubicBezTo>
                  <a:cubicBezTo>
                    <a:pt x="665" y="591"/>
                    <a:pt x="675" y="535"/>
                    <a:pt x="653" y="487"/>
                  </a:cubicBezTo>
                  <a:cubicBezTo>
                    <a:pt x="703" y="468"/>
                    <a:pt x="736" y="421"/>
                    <a:pt x="736" y="368"/>
                  </a:cubicBezTo>
                  <a:cubicBezTo>
                    <a:pt x="736" y="316"/>
                    <a:pt x="703" y="268"/>
                    <a:pt x="653" y="250"/>
                  </a:cubicBezTo>
                  <a:cubicBezTo>
                    <a:pt x="675" y="202"/>
                    <a:pt x="665" y="145"/>
                    <a:pt x="628" y="108"/>
                  </a:cubicBezTo>
                  <a:cubicBezTo>
                    <a:pt x="591" y="71"/>
                    <a:pt x="534" y="61"/>
                    <a:pt x="486" y="82"/>
                  </a:cubicBezTo>
                  <a:cubicBezTo>
                    <a:pt x="467" y="33"/>
                    <a:pt x="420" y="0"/>
                    <a:pt x="3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16"/>
            <p:cNvSpPr/>
            <p:nvPr/>
          </p:nvSpPr>
          <p:spPr>
            <a:xfrm>
              <a:off x="1707840" y="3043800"/>
              <a:ext cx="88920" cy="88920"/>
            </a:xfrm>
            <a:custGeom>
              <a:avLst/>
              <a:gdLst/>
              <a:ahLst/>
              <a:cxnLst/>
              <a:rect l="l" t="t" r="r" b="b"/>
              <a:pathLst>
                <a:path w="247" h="247" extrusionOk="0">
                  <a:moveTo>
                    <a:pt x="247" y="123"/>
                  </a:moveTo>
                  <a:cubicBezTo>
                    <a:pt x="247" y="191"/>
                    <a:pt x="192" y="247"/>
                    <a:pt x="124" y="247"/>
                  </a:cubicBezTo>
                  <a:cubicBezTo>
                    <a:pt x="55" y="247"/>
                    <a:pt x="0" y="191"/>
                    <a:pt x="0" y="123"/>
                  </a:cubicBezTo>
                  <a:cubicBezTo>
                    <a:pt x="0" y="55"/>
                    <a:pt x="55" y="0"/>
                    <a:pt x="124" y="0"/>
                  </a:cubicBezTo>
                  <a:cubicBezTo>
                    <a:pt x="192" y="0"/>
                    <a:pt x="247" y="55"/>
                    <a:pt x="247" y="123"/>
                  </a:cubicBezTo>
                  <a:close/>
                </a:path>
              </a:pathLst>
            </a:custGeom>
            <a:solidFill>
              <a:schemeClr val="accent6"/>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75" name="Google Shape;275;p16"/>
          <p:cNvSpPr/>
          <p:nvPr/>
        </p:nvSpPr>
        <p:spPr>
          <a:xfrm>
            <a:off x="203213" y="1637550"/>
            <a:ext cx="199800" cy="186120"/>
          </a:xfrm>
          <a:custGeom>
            <a:avLst/>
            <a:gdLst/>
            <a:ahLst/>
            <a:cxnLst/>
            <a:rect l="l" t="t" r="r" b="b"/>
            <a:pathLst>
              <a:path w="555" h="517" extrusionOk="0">
                <a:moveTo>
                  <a:pt x="448" y="513"/>
                </a:moveTo>
                <a:cubicBezTo>
                  <a:pt x="417" y="535"/>
                  <a:pt x="315" y="459"/>
                  <a:pt x="277" y="459"/>
                </a:cubicBezTo>
                <a:cubicBezTo>
                  <a:pt x="239" y="459"/>
                  <a:pt x="136" y="534"/>
                  <a:pt x="106" y="513"/>
                </a:cubicBezTo>
                <a:cubicBezTo>
                  <a:pt x="76" y="491"/>
                  <a:pt x="117" y="373"/>
                  <a:pt x="106" y="338"/>
                </a:cubicBezTo>
                <a:cubicBezTo>
                  <a:pt x="94" y="303"/>
                  <a:pt x="-11" y="231"/>
                  <a:pt x="1" y="196"/>
                </a:cubicBezTo>
                <a:cubicBezTo>
                  <a:pt x="12" y="161"/>
                  <a:pt x="141" y="163"/>
                  <a:pt x="171" y="142"/>
                </a:cubicBezTo>
                <a:cubicBezTo>
                  <a:pt x="202" y="120"/>
                  <a:pt x="240" y="0"/>
                  <a:pt x="277" y="0"/>
                </a:cubicBezTo>
                <a:cubicBezTo>
                  <a:pt x="315" y="0"/>
                  <a:pt x="353" y="120"/>
                  <a:pt x="383" y="142"/>
                </a:cubicBezTo>
                <a:cubicBezTo>
                  <a:pt x="414" y="163"/>
                  <a:pt x="542" y="161"/>
                  <a:pt x="554" y="196"/>
                </a:cubicBezTo>
                <a:cubicBezTo>
                  <a:pt x="565" y="231"/>
                  <a:pt x="460" y="303"/>
                  <a:pt x="449" y="338"/>
                </a:cubicBezTo>
                <a:cubicBezTo>
                  <a:pt x="437" y="373"/>
                  <a:pt x="478" y="491"/>
                  <a:pt x="448" y="5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 name="Google Shape;276;p16"/>
          <p:cNvSpPr/>
          <p:nvPr/>
        </p:nvSpPr>
        <p:spPr>
          <a:xfrm>
            <a:off x="7483585" y="4522115"/>
            <a:ext cx="243720" cy="226800"/>
          </a:xfrm>
          <a:custGeom>
            <a:avLst/>
            <a:gdLst/>
            <a:ahLst/>
            <a:cxnLst/>
            <a:rect l="l" t="t" r="r" b="b"/>
            <a:pathLst>
              <a:path w="677" h="630" extrusionOk="0">
                <a:moveTo>
                  <a:pt x="547" y="625"/>
                </a:moveTo>
                <a:cubicBezTo>
                  <a:pt x="509" y="651"/>
                  <a:pt x="384" y="560"/>
                  <a:pt x="338" y="559"/>
                </a:cubicBezTo>
                <a:cubicBezTo>
                  <a:pt x="292" y="559"/>
                  <a:pt x="167" y="651"/>
                  <a:pt x="130" y="625"/>
                </a:cubicBezTo>
                <a:cubicBezTo>
                  <a:pt x="92" y="598"/>
                  <a:pt x="143" y="454"/>
                  <a:pt x="129" y="412"/>
                </a:cubicBezTo>
                <a:cubicBezTo>
                  <a:pt x="115" y="369"/>
                  <a:pt x="-13" y="281"/>
                  <a:pt x="1" y="238"/>
                </a:cubicBezTo>
                <a:cubicBezTo>
                  <a:pt x="15" y="196"/>
                  <a:pt x="172" y="198"/>
                  <a:pt x="209" y="172"/>
                </a:cubicBezTo>
                <a:cubicBezTo>
                  <a:pt x="246" y="146"/>
                  <a:pt x="292" y="0"/>
                  <a:pt x="339" y="0"/>
                </a:cubicBezTo>
                <a:cubicBezTo>
                  <a:pt x="385" y="0"/>
                  <a:pt x="430" y="146"/>
                  <a:pt x="468" y="172"/>
                </a:cubicBezTo>
                <a:cubicBezTo>
                  <a:pt x="505" y="198"/>
                  <a:pt x="661" y="196"/>
                  <a:pt x="676" y="239"/>
                </a:cubicBezTo>
                <a:cubicBezTo>
                  <a:pt x="690" y="281"/>
                  <a:pt x="562" y="369"/>
                  <a:pt x="547" y="412"/>
                </a:cubicBezTo>
                <a:cubicBezTo>
                  <a:pt x="533" y="454"/>
                  <a:pt x="584" y="599"/>
                  <a:pt x="547" y="62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 name="Google Shape;277;p16"/>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8" name="Google Shape;278;p16"/>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ZCOOL XiaoWei"/>
              <a:buNone/>
              <a:defRPr sz="3500" b="1">
                <a:solidFill>
                  <a:schemeClr val="dk1"/>
                </a:solidFill>
                <a:latin typeface="ZCOOL XiaoWei"/>
                <a:ea typeface="ZCOOL XiaoWei"/>
                <a:cs typeface="ZCOOL XiaoWei"/>
                <a:sym typeface="ZCOOL XiaoWei"/>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7" r:id="rId6"/>
    <p:sldLayoutId id="2147483658" r:id="rId7"/>
    <p:sldLayoutId id="2147483659" r:id="rId8"/>
    <p:sldLayoutId id="2147483662" r:id="rId9"/>
    <p:sldLayoutId id="2147483663"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4"/>
          <p:cNvSpPr txBox="1">
            <a:spLocks noGrp="1"/>
          </p:cNvSpPr>
          <p:nvPr>
            <p:ph type="ctrTitle"/>
          </p:nvPr>
        </p:nvSpPr>
        <p:spPr>
          <a:xfrm>
            <a:off x="638392" y="2054955"/>
            <a:ext cx="3886200" cy="8850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5400" dirty="0"/>
              <a:t>BOOKVISION</a:t>
            </a:r>
            <a:endParaRPr sz="5400" dirty="0"/>
          </a:p>
        </p:txBody>
      </p:sp>
      <p:grpSp>
        <p:nvGrpSpPr>
          <p:cNvPr id="509" name="Google Shape;509;p34"/>
          <p:cNvGrpSpPr/>
          <p:nvPr/>
        </p:nvGrpSpPr>
        <p:grpSpPr>
          <a:xfrm>
            <a:off x="4031782" y="-331951"/>
            <a:ext cx="5503593" cy="5948438"/>
            <a:chOff x="4031782" y="-331951"/>
            <a:chExt cx="5503593" cy="5948438"/>
          </a:xfrm>
        </p:grpSpPr>
        <p:grpSp>
          <p:nvGrpSpPr>
            <p:cNvPr id="510" name="Google Shape;510;p34"/>
            <p:cNvGrpSpPr/>
            <p:nvPr/>
          </p:nvGrpSpPr>
          <p:grpSpPr>
            <a:xfrm>
              <a:off x="4031782" y="-331951"/>
              <a:ext cx="4928627" cy="5948438"/>
              <a:chOff x="-229320" y="72000"/>
              <a:chExt cx="4518360" cy="5453280"/>
            </a:xfrm>
          </p:grpSpPr>
          <p:sp>
            <p:nvSpPr>
              <p:cNvPr id="511" name="Google Shape;511;p34"/>
              <p:cNvSpPr/>
              <p:nvPr/>
            </p:nvSpPr>
            <p:spPr>
              <a:xfrm>
                <a:off x="-102600" y="142560"/>
                <a:ext cx="4391640" cy="5382720"/>
              </a:xfrm>
              <a:custGeom>
                <a:avLst/>
                <a:gdLst/>
                <a:ahLst/>
                <a:cxnLst/>
                <a:rect l="l" t="t" r="r" b="b"/>
                <a:pathLst>
                  <a:path w="12199" h="14952" extrusionOk="0">
                    <a:moveTo>
                      <a:pt x="8727" y="14161"/>
                    </a:moveTo>
                    <a:cubicBezTo>
                      <a:pt x="8011" y="10425"/>
                      <a:pt x="11155" y="9008"/>
                      <a:pt x="11436" y="6665"/>
                    </a:cubicBezTo>
                    <a:cubicBezTo>
                      <a:pt x="11623" y="5046"/>
                      <a:pt x="10539" y="3971"/>
                      <a:pt x="10864" y="3058"/>
                    </a:cubicBezTo>
                    <a:cubicBezTo>
                      <a:pt x="11258" y="2045"/>
                      <a:pt x="12199" y="1770"/>
                      <a:pt x="12199" y="0"/>
                    </a:cubicBezTo>
                    <a:lnTo>
                      <a:pt x="7" y="0"/>
                    </a:lnTo>
                    <a:cubicBezTo>
                      <a:pt x="-58" y="1173"/>
                      <a:pt x="343" y="2483"/>
                      <a:pt x="1201" y="3344"/>
                    </a:cubicBezTo>
                    <a:cubicBezTo>
                      <a:pt x="2060" y="4204"/>
                      <a:pt x="3398" y="4839"/>
                      <a:pt x="3506" y="6010"/>
                    </a:cubicBezTo>
                    <a:cubicBezTo>
                      <a:pt x="3663" y="7694"/>
                      <a:pt x="2022" y="9244"/>
                      <a:pt x="2367" y="10904"/>
                    </a:cubicBezTo>
                    <a:cubicBezTo>
                      <a:pt x="2520" y="11638"/>
                      <a:pt x="3041" y="12250"/>
                      <a:pt x="3490" y="12870"/>
                    </a:cubicBezTo>
                    <a:cubicBezTo>
                      <a:pt x="3939" y="13490"/>
                      <a:pt x="4512" y="14214"/>
                      <a:pt x="4384" y="14952"/>
                    </a:cubicBezTo>
                    <a:lnTo>
                      <a:pt x="8727" y="141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2" name="Google Shape;512;p34"/>
              <p:cNvSpPr/>
              <p:nvPr/>
            </p:nvSpPr>
            <p:spPr>
              <a:xfrm>
                <a:off x="2574720" y="2127240"/>
                <a:ext cx="153720" cy="166320"/>
              </a:xfrm>
              <a:custGeom>
                <a:avLst/>
                <a:gdLst/>
                <a:ahLst/>
                <a:cxnLst/>
                <a:rect l="l" t="t" r="r" b="b"/>
                <a:pathLst>
                  <a:path w="427" h="462" extrusionOk="0">
                    <a:moveTo>
                      <a:pt x="106" y="462"/>
                    </a:moveTo>
                    <a:cubicBezTo>
                      <a:pt x="283" y="461"/>
                      <a:pt x="427" y="321"/>
                      <a:pt x="427" y="147"/>
                    </a:cubicBezTo>
                    <a:cubicBezTo>
                      <a:pt x="427" y="96"/>
                      <a:pt x="414" y="46"/>
                      <a:pt x="389" y="0"/>
                    </a:cubicBezTo>
                    <a:cubicBezTo>
                      <a:pt x="213" y="104"/>
                      <a:pt x="77" y="260"/>
                      <a:pt x="0" y="446"/>
                    </a:cubicBezTo>
                    <a:cubicBezTo>
                      <a:pt x="34" y="456"/>
                      <a:pt x="68" y="462"/>
                      <a:pt x="103" y="462"/>
                    </a:cubicBezTo>
                    <a:lnTo>
                      <a:pt x="106" y="462"/>
                    </a:lnTo>
                    <a:close/>
                  </a:path>
                </a:pathLst>
              </a:custGeom>
              <a:solidFill>
                <a:srgbClr val="61449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3" name="Google Shape;513;p34"/>
              <p:cNvSpPr/>
              <p:nvPr/>
            </p:nvSpPr>
            <p:spPr>
              <a:xfrm>
                <a:off x="3288960" y="1537200"/>
                <a:ext cx="242280" cy="171000"/>
              </a:xfrm>
              <a:custGeom>
                <a:avLst/>
                <a:gdLst/>
                <a:ahLst/>
                <a:cxnLst/>
                <a:rect l="l" t="t" r="r" b="b"/>
                <a:pathLst>
                  <a:path w="673" h="475" extrusionOk="0">
                    <a:moveTo>
                      <a:pt x="247" y="0"/>
                    </a:moveTo>
                    <a:cubicBezTo>
                      <a:pt x="159" y="0"/>
                      <a:pt x="73" y="26"/>
                      <a:pt x="0" y="76"/>
                    </a:cubicBezTo>
                    <a:cubicBezTo>
                      <a:pt x="126" y="320"/>
                      <a:pt x="382" y="475"/>
                      <a:pt x="662" y="475"/>
                    </a:cubicBezTo>
                    <a:cubicBezTo>
                      <a:pt x="664" y="475"/>
                      <a:pt x="666" y="475"/>
                      <a:pt x="668" y="475"/>
                    </a:cubicBezTo>
                    <a:cubicBezTo>
                      <a:pt x="671" y="454"/>
                      <a:pt x="673" y="434"/>
                      <a:pt x="673" y="414"/>
                    </a:cubicBezTo>
                    <a:cubicBezTo>
                      <a:pt x="673" y="185"/>
                      <a:pt x="482" y="0"/>
                      <a:pt x="247" y="0"/>
                    </a:cubicBezTo>
                    <a:close/>
                  </a:path>
                </a:pathLst>
              </a:custGeom>
              <a:solidFill>
                <a:srgbClr val="61449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4" name="Google Shape;514;p34"/>
              <p:cNvSpPr/>
              <p:nvPr/>
            </p:nvSpPr>
            <p:spPr>
              <a:xfrm>
                <a:off x="762840" y="632880"/>
                <a:ext cx="37800" cy="37080"/>
              </a:xfrm>
              <a:custGeom>
                <a:avLst/>
                <a:gdLst/>
                <a:ahLst/>
                <a:cxnLst/>
                <a:rect l="l" t="t" r="r" b="b"/>
                <a:pathLst>
                  <a:path w="105" h="103" extrusionOk="0">
                    <a:moveTo>
                      <a:pt x="105" y="51"/>
                    </a:moveTo>
                    <a:cubicBezTo>
                      <a:pt x="105" y="79"/>
                      <a:pt x="82" y="103"/>
                      <a:pt x="53" y="103"/>
                    </a:cubicBezTo>
                    <a:cubicBezTo>
                      <a:pt x="24" y="103"/>
                      <a:pt x="0" y="79"/>
                      <a:pt x="0" y="51"/>
                    </a:cubicBezTo>
                    <a:cubicBezTo>
                      <a:pt x="0" y="23"/>
                      <a:pt x="24" y="0"/>
                      <a:pt x="53" y="0"/>
                    </a:cubicBezTo>
                    <a:cubicBezTo>
                      <a:pt x="82" y="0"/>
                      <a:pt x="105" y="23"/>
                      <a:pt x="105" y="51"/>
                    </a:cubicBezTo>
                    <a:close/>
                  </a:path>
                </a:pathLst>
              </a:custGeom>
              <a:solidFill>
                <a:srgbClr val="61449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15" name="Google Shape;515;p34"/>
              <p:cNvGrpSpPr/>
              <p:nvPr/>
            </p:nvGrpSpPr>
            <p:grpSpPr>
              <a:xfrm>
                <a:off x="601920" y="142560"/>
                <a:ext cx="3191400" cy="2604240"/>
                <a:chOff x="601920" y="142560"/>
                <a:chExt cx="3191400" cy="2604240"/>
              </a:xfrm>
            </p:grpSpPr>
            <p:sp>
              <p:nvSpPr>
                <p:cNvPr id="516" name="Google Shape;516;p34"/>
                <p:cNvSpPr/>
                <p:nvPr/>
              </p:nvSpPr>
              <p:spPr>
                <a:xfrm>
                  <a:off x="2672640" y="142560"/>
                  <a:ext cx="888480" cy="530640"/>
                </a:xfrm>
                <a:custGeom>
                  <a:avLst/>
                  <a:gdLst/>
                  <a:ahLst/>
                  <a:cxnLst/>
                  <a:rect l="l" t="t" r="r" b="b"/>
                  <a:pathLst>
                    <a:path w="2468" h="1474" extrusionOk="0">
                      <a:moveTo>
                        <a:pt x="32" y="0"/>
                      </a:moveTo>
                      <a:cubicBezTo>
                        <a:pt x="11" y="89"/>
                        <a:pt x="0" y="180"/>
                        <a:pt x="0" y="272"/>
                      </a:cubicBezTo>
                      <a:cubicBezTo>
                        <a:pt x="0" y="935"/>
                        <a:pt x="553" y="1474"/>
                        <a:pt x="1234" y="1474"/>
                      </a:cubicBezTo>
                      <a:lnTo>
                        <a:pt x="1234" y="1474"/>
                      </a:lnTo>
                      <a:cubicBezTo>
                        <a:pt x="1915" y="1474"/>
                        <a:pt x="2468" y="935"/>
                        <a:pt x="2468" y="272"/>
                      </a:cubicBezTo>
                      <a:cubicBezTo>
                        <a:pt x="2468" y="180"/>
                        <a:pt x="2457" y="89"/>
                        <a:pt x="2436" y="0"/>
                      </a:cubicBezTo>
                      <a:lnTo>
                        <a:pt x="32" y="0"/>
                      </a:ln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34"/>
                <p:cNvSpPr/>
                <p:nvPr/>
              </p:nvSpPr>
              <p:spPr>
                <a:xfrm>
                  <a:off x="1547640" y="1871280"/>
                  <a:ext cx="302400" cy="294480"/>
                </a:xfrm>
                <a:custGeom>
                  <a:avLst/>
                  <a:gdLst/>
                  <a:ahLst/>
                  <a:cxnLst/>
                  <a:rect l="l" t="t" r="r" b="b"/>
                  <a:pathLst>
                    <a:path w="840" h="818" extrusionOk="0">
                      <a:moveTo>
                        <a:pt x="840" y="409"/>
                      </a:moveTo>
                      <a:cubicBezTo>
                        <a:pt x="840" y="635"/>
                        <a:pt x="652" y="818"/>
                        <a:pt x="420" y="818"/>
                      </a:cubicBezTo>
                      <a:cubicBezTo>
                        <a:pt x="188" y="818"/>
                        <a:pt x="0" y="635"/>
                        <a:pt x="0" y="409"/>
                      </a:cubicBezTo>
                      <a:cubicBezTo>
                        <a:pt x="0" y="183"/>
                        <a:pt x="188" y="0"/>
                        <a:pt x="420" y="0"/>
                      </a:cubicBezTo>
                      <a:cubicBezTo>
                        <a:pt x="652" y="0"/>
                        <a:pt x="840" y="183"/>
                        <a:pt x="840" y="409"/>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34"/>
                <p:cNvSpPr/>
                <p:nvPr/>
              </p:nvSpPr>
              <p:spPr>
                <a:xfrm>
                  <a:off x="815400" y="923040"/>
                  <a:ext cx="685440" cy="667800"/>
                </a:xfrm>
                <a:custGeom>
                  <a:avLst/>
                  <a:gdLst/>
                  <a:ahLst/>
                  <a:cxnLst/>
                  <a:rect l="l" t="t" r="r" b="b"/>
                  <a:pathLst>
                    <a:path w="1904" h="1855" extrusionOk="0">
                      <a:moveTo>
                        <a:pt x="1904" y="927"/>
                      </a:moveTo>
                      <a:cubicBezTo>
                        <a:pt x="1904" y="1439"/>
                        <a:pt x="1477" y="1855"/>
                        <a:pt x="951" y="1855"/>
                      </a:cubicBezTo>
                      <a:cubicBezTo>
                        <a:pt x="426" y="1855"/>
                        <a:pt x="0" y="1439"/>
                        <a:pt x="0" y="927"/>
                      </a:cubicBezTo>
                      <a:cubicBezTo>
                        <a:pt x="0" y="415"/>
                        <a:pt x="426" y="0"/>
                        <a:pt x="951" y="0"/>
                      </a:cubicBezTo>
                      <a:cubicBezTo>
                        <a:pt x="1477" y="0"/>
                        <a:pt x="1904" y="415"/>
                        <a:pt x="1904" y="927"/>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34"/>
                <p:cNvSpPr/>
                <p:nvPr/>
              </p:nvSpPr>
              <p:spPr>
                <a:xfrm>
                  <a:off x="1321920" y="1375920"/>
                  <a:ext cx="232920" cy="226800"/>
                </a:xfrm>
                <a:custGeom>
                  <a:avLst/>
                  <a:gdLst/>
                  <a:ahLst/>
                  <a:cxnLst/>
                  <a:rect l="l" t="t" r="r" b="b"/>
                  <a:pathLst>
                    <a:path w="647" h="630" extrusionOk="0">
                      <a:moveTo>
                        <a:pt x="647" y="315"/>
                      </a:moveTo>
                      <a:cubicBezTo>
                        <a:pt x="647" y="489"/>
                        <a:pt x="502" y="630"/>
                        <a:pt x="324" y="630"/>
                      </a:cubicBezTo>
                      <a:cubicBezTo>
                        <a:pt x="145" y="630"/>
                        <a:pt x="0" y="489"/>
                        <a:pt x="0" y="315"/>
                      </a:cubicBezTo>
                      <a:cubicBezTo>
                        <a:pt x="0" y="141"/>
                        <a:pt x="145" y="0"/>
                        <a:pt x="324" y="0"/>
                      </a:cubicBezTo>
                      <a:cubicBezTo>
                        <a:pt x="502" y="0"/>
                        <a:pt x="647" y="141"/>
                        <a:pt x="647" y="315"/>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34"/>
                <p:cNvSpPr/>
                <p:nvPr/>
              </p:nvSpPr>
              <p:spPr>
                <a:xfrm>
                  <a:off x="1321920" y="1375920"/>
                  <a:ext cx="153720" cy="166320"/>
                </a:xfrm>
                <a:custGeom>
                  <a:avLst/>
                  <a:gdLst/>
                  <a:ahLst/>
                  <a:cxnLst/>
                  <a:rect l="l" t="t" r="r" b="b"/>
                  <a:pathLst>
                    <a:path w="427" h="462" extrusionOk="0">
                      <a:moveTo>
                        <a:pt x="322" y="0"/>
                      </a:moveTo>
                      <a:cubicBezTo>
                        <a:pt x="144" y="1"/>
                        <a:pt x="0" y="142"/>
                        <a:pt x="0" y="315"/>
                      </a:cubicBezTo>
                      <a:cubicBezTo>
                        <a:pt x="0" y="366"/>
                        <a:pt x="13" y="417"/>
                        <a:pt x="38" y="462"/>
                      </a:cubicBezTo>
                      <a:cubicBezTo>
                        <a:pt x="214" y="359"/>
                        <a:pt x="350" y="202"/>
                        <a:pt x="427" y="17"/>
                      </a:cubicBezTo>
                      <a:cubicBezTo>
                        <a:pt x="394" y="6"/>
                        <a:pt x="359" y="0"/>
                        <a:pt x="324" y="0"/>
                      </a:cubicBezTo>
                      <a:lnTo>
                        <a:pt x="322" y="0"/>
                      </a:ln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1" name="Google Shape;521;p34"/>
                <p:cNvSpPr/>
                <p:nvPr/>
              </p:nvSpPr>
              <p:spPr>
                <a:xfrm>
                  <a:off x="2549880" y="2079000"/>
                  <a:ext cx="685080" cy="667800"/>
                </a:xfrm>
                <a:custGeom>
                  <a:avLst/>
                  <a:gdLst/>
                  <a:ahLst/>
                  <a:cxnLst/>
                  <a:rect l="l" t="t" r="r" b="b"/>
                  <a:pathLst>
                    <a:path w="1903" h="1855" extrusionOk="0">
                      <a:moveTo>
                        <a:pt x="0" y="927"/>
                      </a:moveTo>
                      <a:cubicBezTo>
                        <a:pt x="0" y="415"/>
                        <a:pt x="426" y="0"/>
                        <a:pt x="952" y="0"/>
                      </a:cubicBezTo>
                      <a:cubicBezTo>
                        <a:pt x="1477" y="0"/>
                        <a:pt x="1903" y="415"/>
                        <a:pt x="1903" y="927"/>
                      </a:cubicBezTo>
                      <a:cubicBezTo>
                        <a:pt x="1903" y="1439"/>
                        <a:pt x="1477" y="1855"/>
                        <a:pt x="952" y="1855"/>
                      </a:cubicBezTo>
                      <a:cubicBezTo>
                        <a:pt x="426" y="1855"/>
                        <a:pt x="0" y="1439"/>
                        <a:pt x="0" y="927"/>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34"/>
                <p:cNvSpPr/>
                <p:nvPr/>
              </p:nvSpPr>
              <p:spPr>
                <a:xfrm>
                  <a:off x="2495880" y="2067120"/>
                  <a:ext cx="232560" cy="226440"/>
                </a:xfrm>
                <a:custGeom>
                  <a:avLst/>
                  <a:gdLst/>
                  <a:ahLst/>
                  <a:cxnLst/>
                  <a:rect l="l" t="t" r="r" b="b"/>
                  <a:pathLst>
                    <a:path w="646" h="629" extrusionOk="0">
                      <a:moveTo>
                        <a:pt x="0" y="314"/>
                      </a:moveTo>
                      <a:cubicBezTo>
                        <a:pt x="0" y="141"/>
                        <a:pt x="144" y="0"/>
                        <a:pt x="322" y="0"/>
                      </a:cubicBezTo>
                      <a:cubicBezTo>
                        <a:pt x="501" y="0"/>
                        <a:pt x="646" y="141"/>
                        <a:pt x="646" y="314"/>
                      </a:cubicBezTo>
                      <a:cubicBezTo>
                        <a:pt x="646" y="488"/>
                        <a:pt x="501" y="629"/>
                        <a:pt x="322" y="629"/>
                      </a:cubicBezTo>
                      <a:cubicBezTo>
                        <a:pt x="144" y="629"/>
                        <a:pt x="0" y="488"/>
                        <a:pt x="0" y="314"/>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34"/>
                <p:cNvSpPr/>
                <p:nvPr/>
              </p:nvSpPr>
              <p:spPr>
                <a:xfrm>
                  <a:off x="3398760" y="710640"/>
                  <a:ext cx="273600" cy="266400"/>
                </a:xfrm>
                <a:custGeom>
                  <a:avLst/>
                  <a:gdLst/>
                  <a:ahLst/>
                  <a:cxnLst/>
                  <a:rect l="l" t="t" r="r" b="b"/>
                  <a:pathLst>
                    <a:path w="760" h="740" extrusionOk="0">
                      <a:moveTo>
                        <a:pt x="760" y="370"/>
                      </a:moveTo>
                      <a:cubicBezTo>
                        <a:pt x="760" y="574"/>
                        <a:pt x="590" y="740"/>
                        <a:pt x="380" y="740"/>
                      </a:cubicBezTo>
                      <a:cubicBezTo>
                        <a:pt x="170" y="740"/>
                        <a:pt x="0" y="574"/>
                        <a:pt x="0" y="370"/>
                      </a:cubicBezTo>
                      <a:cubicBezTo>
                        <a:pt x="0" y="165"/>
                        <a:pt x="170" y="0"/>
                        <a:pt x="380" y="0"/>
                      </a:cubicBezTo>
                      <a:cubicBezTo>
                        <a:pt x="590" y="0"/>
                        <a:pt x="760" y="165"/>
                        <a:pt x="760" y="370"/>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34"/>
                <p:cNvSpPr/>
                <p:nvPr/>
              </p:nvSpPr>
              <p:spPr>
                <a:xfrm>
                  <a:off x="3261240" y="1189440"/>
                  <a:ext cx="532080" cy="518760"/>
                </a:xfrm>
                <a:custGeom>
                  <a:avLst/>
                  <a:gdLst/>
                  <a:ahLst/>
                  <a:cxnLst/>
                  <a:rect l="l" t="t" r="r" b="b"/>
                  <a:pathLst>
                    <a:path w="1478" h="1441" extrusionOk="0">
                      <a:moveTo>
                        <a:pt x="1478" y="720"/>
                      </a:moveTo>
                      <a:cubicBezTo>
                        <a:pt x="1478" y="1118"/>
                        <a:pt x="1147" y="1441"/>
                        <a:pt x="739" y="1441"/>
                      </a:cubicBezTo>
                      <a:cubicBezTo>
                        <a:pt x="331" y="1441"/>
                        <a:pt x="0" y="1118"/>
                        <a:pt x="0" y="720"/>
                      </a:cubicBezTo>
                      <a:cubicBezTo>
                        <a:pt x="0" y="323"/>
                        <a:pt x="331" y="0"/>
                        <a:pt x="739" y="0"/>
                      </a:cubicBezTo>
                      <a:cubicBezTo>
                        <a:pt x="1147" y="0"/>
                        <a:pt x="1478" y="323"/>
                        <a:pt x="1478" y="720"/>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525;p34"/>
                <p:cNvSpPr/>
                <p:nvPr/>
              </p:nvSpPr>
              <p:spPr>
                <a:xfrm>
                  <a:off x="3224880" y="1537200"/>
                  <a:ext cx="306360" cy="298080"/>
                </a:xfrm>
                <a:custGeom>
                  <a:avLst/>
                  <a:gdLst/>
                  <a:ahLst/>
                  <a:cxnLst/>
                  <a:rect l="l" t="t" r="r" b="b"/>
                  <a:pathLst>
                    <a:path w="851" h="828" extrusionOk="0">
                      <a:moveTo>
                        <a:pt x="851" y="414"/>
                      </a:moveTo>
                      <a:cubicBezTo>
                        <a:pt x="851" y="643"/>
                        <a:pt x="660" y="828"/>
                        <a:pt x="425" y="828"/>
                      </a:cubicBezTo>
                      <a:cubicBezTo>
                        <a:pt x="190" y="828"/>
                        <a:pt x="0" y="643"/>
                        <a:pt x="0" y="414"/>
                      </a:cubicBezTo>
                      <a:cubicBezTo>
                        <a:pt x="0" y="185"/>
                        <a:pt x="190" y="0"/>
                        <a:pt x="425" y="0"/>
                      </a:cubicBezTo>
                      <a:cubicBezTo>
                        <a:pt x="660" y="0"/>
                        <a:pt x="851" y="185"/>
                        <a:pt x="851" y="414"/>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6" name="Google Shape;526;p34"/>
                <p:cNvSpPr/>
                <p:nvPr/>
              </p:nvSpPr>
              <p:spPr>
                <a:xfrm>
                  <a:off x="2956320" y="1429920"/>
                  <a:ext cx="113400" cy="110880"/>
                </a:xfrm>
                <a:custGeom>
                  <a:avLst/>
                  <a:gdLst/>
                  <a:ahLst/>
                  <a:cxnLst/>
                  <a:rect l="l" t="t" r="r" b="b"/>
                  <a:pathLst>
                    <a:path w="315" h="308" extrusionOk="0">
                      <a:moveTo>
                        <a:pt x="315" y="154"/>
                      </a:moveTo>
                      <a:cubicBezTo>
                        <a:pt x="315" y="239"/>
                        <a:pt x="245" y="308"/>
                        <a:pt x="158" y="308"/>
                      </a:cubicBezTo>
                      <a:cubicBezTo>
                        <a:pt x="71" y="308"/>
                        <a:pt x="0" y="239"/>
                        <a:pt x="0" y="154"/>
                      </a:cubicBezTo>
                      <a:cubicBezTo>
                        <a:pt x="0" y="69"/>
                        <a:pt x="71" y="0"/>
                        <a:pt x="158" y="0"/>
                      </a:cubicBezTo>
                      <a:cubicBezTo>
                        <a:pt x="245" y="0"/>
                        <a:pt x="315" y="69"/>
                        <a:pt x="315" y="154"/>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7" name="Google Shape;527;p34"/>
                <p:cNvSpPr/>
                <p:nvPr/>
              </p:nvSpPr>
              <p:spPr>
                <a:xfrm>
                  <a:off x="1562400" y="470520"/>
                  <a:ext cx="113400" cy="110520"/>
                </a:xfrm>
                <a:custGeom>
                  <a:avLst/>
                  <a:gdLst/>
                  <a:ahLst/>
                  <a:cxnLst/>
                  <a:rect l="l" t="t" r="r" b="b"/>
                  <a:pathLst>
                    <a:path w="315" h="307" extrusionOk="0">
                      <a:moveTo>
                        <a:pt x="315" y="153"/>
                      </a:moveTo>
                      <a:cubicBezTo>
                        <a:pt x="315" y="238"/>
                        <a:pt x="245" y="307"/>
                        <a:pt x="158" y="307"/>
                      </a:cubicBezTo>
                      <a:cubicBezTo>
                        <a:pt x="71" y="307"/>
                        <a:pt x="0" y="238"/>
                        <a:pt x="0" y="153"/>
                      </a:cubicBezTo>
                      <a:cubicBezTo>
                        <a:pt x="0" y="69"/>
                        <a:pt x="71" y="0"/>
                        <a:pt x="158" y="0"/>
                      </a:cubicBezTo>
                      <a:cubicBezTo>
                        <a:pt x="245" y="0"/>
                        <a:pt x="315" y="69"/>
                        <a:pt x="315" y="153"/>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8" name="Google Shape;528;p34"/>
                <p:cNvSpPr/>
                <p:nvPr/>
              </p:nvSpPr>
              <p:spPr>
                <a:xfrm>
                  <a:off x="1453320" y="2559600"/>
                  <a:ext cx="113400" cy="110520"/>
                </a:xfrm>
                <a:custGeom>
                  <a:avLst/>
                  <a:gdLst/>
                  <a:ahLst/>
                  <a:cxnLst/>
                  <a:rect l="l" t="t" r="r" b="b"/>
                  <a:pathLst>
                    <a:path w="315" h="307" extrusionOk="0">
                      <a:moveTo>
                        <a:pt x="315" y="154"/>
                      </a:moveTo>
                      <a:cubicBezTo>
                        <a:pt x="315" y="238"/>
                        <a:pt x="245" y="307"/>
                        <a:pt x="157" y="307"/>
                      </a:cubicBezTo>
                      <a:cubicBezTo>
                        <a:pt x="70" y="307"/>
                        <a:pt x="0" y="238"/>
                        <a:pt x="0" y="154"/>
                      </a:cubicBezTo>
                      <a:cubicBezTo>
                        <a:pt x="0" y="69"/>
                        <a:pt x="70" y="0"/>
                        <a:pt x="157" y="0"/>
                      </a:cubicBezTo>
                      <a:cubicBezTo>
                        <a:pt x="245" y="0"/>
                        <a:pt x="315" y="69"/>
                        <a:pt x="315" y="154"/>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34"/>
                <p:cNvSpPr/>
                <p:nvPr/>
              </p:nvSpPr>
              <p:spPr>
                <a:xfrm>
                  <a:off x="601920" y="188280"/>
                  <a:ext cx="308160" cy="300240"/>
                </a:xfrm>
                <a:custGeom>
                  <a:avLst/>
                  <a:gdLst/>
                  <a:ahLst/>
                  <a:cxnLst/>
                  <a:rect l="l" t="t" r="r" b="b"/>
                  <a:pathLst>
                    <a:path w="856" h="834" extrusionOk="0">
                      <a:moveTo>
                        <a:pt x="856" y="417"/>
                      </a:moveTo>
                      <a:cubicBezTo>
                        <a:pt x="856" y="647"/>
                        <a:pt x="664" y="834"/>
                        <a:pt x="428" y="834"/>
                      </a:cubicBezTo>
                      <a:cubicBezTo>
                        <a:pt x="192" y="834"/>
                        <a:pt x="0" y="647"/>
                        <a:pt x="0" y="417"/>
                      </a:cubicBezTo>
                      <a:cubicBezTo>
                        <a:pt x="0" y="186"/>
                        <a:pt x="192" y="0"/>
                        <a:pt x="428" y="0"/>
                      </a:cubicBezTo>
                      <a:cubicBezTo>
                        <a:pt x="664" y="0"/>
                        <a:pt x="856" y="186"/>
                        <a:pt x="856" y="417"/>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34"/>
                <p:cNvSpPr/>
                <p:nvPr/>
              </p:nvSpPr>
              <p:spPr>
                <a:xfrm>
                  <a:off x="3703320" y="1841400"/>
                  <a:ext cx="37800" cy="36720"/>
                </a:xfrm>
                <a:custGeom>
                  <a:avLst/>
                  <a:gdLst/>
                  <a:ahLst/>
                  <a:cxnLst/>
                  <a:rect l="l" t="t" r="r" b="b"/>
                  <a:pathLst>
                    <a:path w="105" h="102" extrusionOk="0">
                      <a:moveTo>
                        <a:pt x="105" y="51"/>
                      </a:moveTo>
                      <a:cubicBezTo>
                        <a:pt x="105" y="79"/>
                        <a:pt x="82" y="102"/>
                        <a:pt x="53" y="102"/>
                      </a:cubicBezTo>
                      <a:cubicBezTo>
                        <a:pt x="24" y="102"/>
                        <a:pt x="0" y="79"/>
                        <a:pt x="0" y="51"/>
                      </a:cubicBezTo>
                      <a:cubicBezTo>
                        <a:pt x="0" y="23"/>
                        <a:pt x="24" y="0"/>
                        <a:pt x="53" y="0"/>
                      </a:cubicBezTo>
                      <a:cubicBezTo>
                        <a:pt x="82" y="0"/>
                        <a:pt x="105" y="23"/>
                        <a:pt x="105" y="51"/>
                      </a:cubicBezTo>
                      <a:close/>
                    </a:path>
                  </a:pathLst>
                </a:custGeom>
                <a:solidFill>
                  <a:srgbClr val="897AD5">
                    <a:alpha val="50449"/>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31" name="Google Shape;531;p34"/>
              <p:cNvSpPr/>
              <p:nvPr/>
            </p:nvSpPr>
            <p:spPr>
              <a:xfrm>
                <a:off x="999000" y="525600"/>
                <a:ext cx="199800" cy="186120"/>
              </a:xfrm>
              <a:custGeom>
                <a:avLst/>
                <a:gdLst/>
                <a:ahLst/>
                <a:cxnLst/>
                <a:rect l="l" t="t" r="r" b="b"/>
                <a:pathLst>
                  <a:path w="555" h="517" extrusionOk="0">
                    <a:moveTo>
                      <a:pt x="448" y="513"/>
                    </a:moveTo>
                    <a:cubicBezTo>
                      <a:pt x="417" y="535"/>
                      <a:pt x="315" y="459"/>
                      <a:pt x="277" y="459"/>
                    </a:cubicBezTo>
                    <a:cubicBezTo>
                      <a:pt x="239" y="459"/>
                      <a:pt x="136" y="534"/>
                      <a:pt x="106" y="513"/>
                    </a:cubicBezTo>
                    <a:cubicBezTo>
                      <a:pt x="76" y="491"/>
                      <a:pt x="117" y="373"/>
                      <a:pt x="106" y="338"/>
                    </a:cubicBezTo>
                    <a:cubicBezTo>
                      <a:pt x="94" y="303"/>
                      <a:pt x="-11" y="231"/>
                      <a:pt x="1" y="196"/>
                    </a:cubicBezTo>
                    <a:cubicBezTo>
                      <a:pt x="12" y="161"/>
                      <a:pt x="141" y="163"/>
                      <a:pt x="171" y="142"/>
                    </a:cubicBezTo>
                    <a:cubicBezTo>
                      <a:pt x="202" y="120"/>
                      <a:pt x="240" y="0"/>
                      <a:pt x="277" y="0"/>
                    </a:cubicBezTo>
                    <a:cubicBezTo>
                      <a:pt x="315" y="0"/>
                      <a:pt x="353" y="120"/>
                      <a:pt x="383" y="142"/>
                    </a:cubicBezTo>
                    <a:cubicBezTo>
                      <a:pt x="414" y="163"/>
                      <a:pt x="542" y="161"/>
                      <a:pt x="554" y="196"/>
                    </a:cubicBezTo>
                    <a:cubicBezTo>
                      <a:pt x="565" y="231"/>
                      <a:pt x="460" y="303"/>
                      <a:pt x="449" y="338"/>
                    </a:cubicBezTo>
                    <a:cubicBezTo>
                      <a:pt x="437" y="373"/>
                      <a:pt x="478" y="491"/>
                      <a:pt x="448" y="51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2" name="Google Shape;532;p34"/>
              <p:cNvSpPr/>
              <p:nvPr/>
            </p:nvSpPr>
            <p:spPr>
              <a:xfrm>
                <a:off x="2642760" y="977040"/>
                <a:ext cx="243720" cy="226800"/>
              </a:xfrm>
              <a:custGeom>
                <a:avLst/>
                <a:gdLst/>
                <a:ahLst/>
                <a:cxnLst/>
                <a:rect l="l" t="t" r="r" b="b"/>
                <a:pathLst>
                  <a:path w="677" h="630" extrusionOk="0">
                    <a:moveTo>
                      <a:pt x="547" y="625"/>
                    </a:moveTo>
                    <a:cubicBezTo>
                      <a:pt x="509" y="651"/>
                      <a:pt x="384" y="560"/>
                      <a:pt x="338" y="559"/>
                    </a:cubicBezTo>
                    <a:cubicBezTo>
                      <a:pt x="292" y="559"/>
                      <a:pt x="167" y="651"/>
                      <a:pt x="130" y="625"/>
                    </a:cubicBezTo>
                    <a:cubicBezTo>
                      <a:pt x="92" y="598"/>
                      <a:pt x="143" y="454"/>
                      <a:pt x="129" y="412"/>
                    </a:cubicBezTo>
                    <a:cubicBezTo>
                      <a:pt x="115" y="369"/>
                      <a:pt x="-13" y="281"/>
                      <a:pt x="1" y="238"/>
                    </a:cubicBezTo>
                    <a:cubicBezTo>
                      <a:pt x="15" y="196"/>
                      <a:pt x="172" y="198"/>
                      <a:pt x="209" y="172"/>
                    </a:cubicBezTo>
                    <a:cubicBezTo>
                      <a:pt x="246" y="146"/>
                      <a:pt x="292" y="0"/>
                      <a:pt x="339" y="0"/>
                    </a:cubicBezTo>
                    <a:cubicBezTo>
                      <a:pt x="385" y="0"/>
                      <a:pt x="430" y="146"/>
                      <a:pt x="468" y="172"/>
                    </a:cubicBezTo>
                    <a:cubicBezTo>
                      <a:pt x="505" y="198"/>
                      <a:pt x="661" y="196"/>
                      <a:pt x="676" y="239"/>
                    </a:cubicBezTo>
                    <a:cubicBezTo>
                      <a:pt x="690" y="281"/>
                      <a:pt x="562" y="369"/>
                      <a:pt x="547" y="412"/>
                    </a:cubicBezTo>
                    <a:cubicBezTo>
                      <a:pt x="533" y="454"/>
                      <a:pt x="584" y="599"/>
                      <a:pt x="547" y="62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3" name="Google Shape;533;p34"/>
              <p:cNvSpPr/>
              <p:nvPr/>
            </p:nvSpPr>
            <p:spPr>
              <a:xfrm>
                <a:off x="1275120" y="3138840"/>
                <a:ext cx="158040" cy="146880"/>
              </a:xfrm>
              <a:custGeom>
                <a:avLst/>
                <a:gdLst/>
                <a:ahLst/>
                <a:cxnLst/>
                <a:rect l="l" t="t" r="r" b="b"/>
                <a:pathLst>
                  <a:path w="439" h="408" extrusionOk="0">
                    <a:moveTo>
                      <a:pt x="354" y="405"/>
                    </a:moveTo>
                    <a:cubicBezTo>
                      <a:pt x="330" y="422"/>
                      <a:pt x="249" y="363"/>
                      <a:pt x="219" y="363"/>
                    </a:cubicBezTo>
                    <a:cubicBezTo>
                      <a:pt x="190" y="363"/>
                      <a:pt x="108" y="422"/>
                      <a:pt x="84" y="405"/>
                    </a:cubicBezTo>
                    <a:cubicBezTo>
                      <a:pt x="60" y="388"/>
                      <a:pt x="93" y="295"/>
                      <a:pt x="84" y="267"/>
                    </a:cubicBezTo>
                    <a:cubicBezTo>
                      <a:pt x="74" y="239"/>
                      <a:pt x="-9" y="182"/>
                      <a:pt x="1" y="155"/>
                    </a:cubicBezTo>
                    <a:cubicBezTo>
                      <a:pt x="10" y="127"/>
                      <a:pt x="112" y="129"/>
                      <a:pt x="136" y="112"/>
                    </a:cubicBezTo>
                    <a:cubicBezTo>
                      <a:pt x="160" y="95"/>
                      <a:pt x="190" y="0"/>
                      <a:pt x="219" y="0"/>
                    </a:cubicBezTo>
                    <a:cubicBezTo>
                      <a:pt x="249" y="0"/>
                      <a:pt x="279" y="95"/>
                      <a:pt x="303" y="112"/>
                    </a:cubicBezTo>
                    <a:cubicBezTo>
                      <a:pt x="327" y="129"/>
                      <a:pt x="429" y="128"/>
                      <a:pt x="438" y="155"/>
                    </a:cubicBezTo>
                    <a:cubicBezTo>
                      <a:pt x="447" y="182"/>
                      <a:pt x="364" y="239"/>
                      <a:pt x="355" y="267"/>
                    </a:cubicBezTo>
                    <a:cubicBezTo>
                      <a:pt x="346" y="295"/>
                      <a:pt x="379" y="388"/>
                      <a:pt x="354" y="40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4" name="Google Shape;534;p34"/>
              <p:cNvSpPr/>
              <p:nvPr/>
            </p:nvSpPr>
            <p:spPr>
              <a:xfrm>
                <a:off x="3479760" y="2045160"/>
                <a:ext cx="157680" cy="147240"/>
              </a:xfrm>
              <a:custGeom>
                <a:avLst/>
                <a:gdLst/>
                <a:ahLst/>
                <a:cxnLst/>
                <a:rect l="l" t="t" r="r" b="b"/>
                <a:pathLst>
                  <a:path w="438" h="409" extrusionOk="0">
                    <a:moveTo>
                      <a:pt x="354" y="405"/>
                    </a:moveTo>
                    <a:cubicBezTo>
                      <a:pt x="329" y="422"/>
                      <a:pt x="248" y="363"/>
                      <a:pt x="219" y="363"/>
                    </a:cubicBezTo>
                    <a:cubicBezTo>
                      <a:pt x="189" y="363"/>
                      <a:pt x="107" y="422"/>
                      <a:pt x="84" y="405"/>
                    </a:cubicBezTo>
                    <a:cubicBezTo>
                      <a:pt x="59" y="388"/>
                      <a:pt x="92" y="294"/>
                      <a:pt x="83" y="267"/>
                    </a:cubicBezTo>
                    <a:cubicBezTo>
                      <a:pt x="74" y="239"/>
                      <a:pt x="-9" y="182"/>
                      <a:pt x="0" y="155"/>
                    </a:cubicBezTo>
                    <a:cubicBezTo>
                      <a:pt x="9" y="127"/>
                      <a:pt x="111" y="129"/>
                      <a:pt x="135" y="112"/>
                    </a:cubicBezTo>
                    <a:cubicBezTo>
                      <a:pt x="159" y="95"/>
                      <a:pt x="189" y="0"/>
                      <a:pt x="219" y="0"/>
                    </a:cubicBezTo>
                    <a:cubicBezTo>
                      <a:pt x="249" y="0"/>
                      <a:pt x="279" y="95"/>
                      <a:pt x="302" y="112"/>
                    </a:cubicBezTo>
                    <a:cubicBezTo>
                      <a:pt x="327" y="129"/>
                      <a:pt x="428" y="127"/>
                      <a:pt x="437" y="155"/>
                    </a:cubicBezTo>
                    <a:cubicBezTo>
                      <a:pt x="447" y="183"/>
                      <a:pt x="364" y="240"/>
                      <a:pt x="354" y="267"/>
                    </a:cubicBezTo>
                    <a:cubicBezTo>
                      <a:pt x="345" y="295"/>
                      <a:pt x="378" y="388"/>
                      <a:pt x="354" y="40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34"/>
              <p:cNvSpPr/>
              <p:nvPr/>
            </p:nvSpPr>
            <p:spPr>
              <a:xfrm>
                <a:off x="2231280" y="1433160"/>
                <a:ext cx="120600" cy="112320"/>
              </a:xfrm>
              <a:custGeom>
                <a:avLst/>
                <a:gdLst/>
                <a:ahLst/>
                <a:cxnLst/>
                <a:rect l="l" t="t" r="r" b="b"/>
                <a:pathLst>
                  <a:path w="335" h="312" extrusionOk="0">
                    <a:moveTo>
                      <a:pt x="271" y="310"/>
                    </a:moveTo>
                    <a:cubicBezTo>
                      <a:pt x="252" y="323"/>
                      <a:pt x="191" y="277"/>
                      <a:pt x="168" y="277"/>
                    </a:cubicBezTo>
                    <a:cubicBezTo>
                      <a:pt x="145" y="277"/>
                      <a:pt x="83" y="323"/>
                      <a:pt x="64" y="310"/>
                    </a:cubicBezTo>
                    <a:cubicBezTo>
                      <a:pt x="46" y="297"/>
                      <a:pt x="71" y="225"/>
                      <a:pt x="64" y="204"/>
                    </a:cubicBezTo>
                    <a:cubicBezTo>
                      <a:pt x="57" y="183"/>
                      <a:pt x="-7" y="139"/>
                      <a:pt x="0" y="118"/>
                    </a:cubicBezTo>
                    <a:cubicBezTo>
                      <a:pt x="7" y="97"/>
                      <a:pt x="85" y="98"/>
                      <a:pt x="104" y="85"/>
                    </a:cubicBezTo>
                    <a:cubicBezTo>
                      <a:pt x="122" y="72"/>
                      <a:pt x="145" y="0"/>
                      <a:pt x="168" y="0"/>
                    </a:cubicBezTo>
                    <a:cubicBezTo>
                      <a:pt x="191" y="0"/>
                      <a:pt x="213" y="72"/>
                      <a:pt x="232" y="85"/>
                    </a:cubicBezTo>
                    <a:cubicBezTo>
                      <a:pt x="250" y="99"/>
                      <a:pt x="328" y="97"/>
                      <a:pt x="335" y="118"/>
                    </a:cubicBezTo>
                    <a:cubicBezTo>
                      <a:pt x="342" y="140"/>
                      <a:pt x="278" y="183"/>
                      <a:pt x="271" y="204"/>
                    </a:cubicBezTo>
                    <a:cubicBezTo>
                      <a:pt x="264" y="225"/>
                      <a:pt x="289" y="297"/>
                      <a:pt x="271" y="31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34"/>
              <p:cNvSpPr/>
              <p:nvPr/>
            </p:nvSpPr>
            <p:spPr>
              <a:xfrm>
                <a:off x="3281760" y="3207600"/>
                <a:ext cx="120600" cy="112680"/>
              </a:xfrm>
              <a:custGeom>
                <a:avLst/>
                <a:gdLst/>
                <a:ahLst/>
                <a:cxnLst/>
                <a:rect l="l" t="t" r="r" b="b"/>
                <a:pathLst>
                  <a:path w="335" h="313" extrusionOk="0">
                    <a:moveTo>
                      <a:pt x="271" y="310"/>
                    </a:moveTo>
                    <a:cubicBezTo>
                      <a:pt x="252" y="323"/>
                      <a:pt x="190" y="278"/>
                      <a:pt x="167" y="278"/>
                    </a:cubicBezTo>
                    <a:cubicBezTo>
                      <a:pt x="144" y="278"/>
                      <a:pt x="82" y="323"/>
                      <a:pt x="64" y="310"/>
                    </a:cubicBezTo>
                    <a:cubicBezTo>
                      <a:pt x="46" y="297"/>
                      <a:pt x="71" y="226"/>
                      <a:pt x="64" y="204"/>
                    </a:cubicBezTo>
                    <a:cubicBezTo>
                      <a:pt x="57" y="183"/>
                      <a:pt x="-7" y="140"/>
                      <a:pt x="0" y="119"/>
                    </a:cubicBezTo>
                    <a:cubicBezTo>
                      <a:pt x="7" y="97"/>
                      <a:pt x="85" y="99"/>
                      <a:pt x="103" y="86"/>
                    </a:cubicBezTo>
                    <a:cubicBezTo>
                      <a:pt x="122" y="73"/>
                      <a:pt x="145" y="0"/>
                      <a:pt x="167" y="0"/>
                    </a:cubicBezTo>
                    <a:cubicBezTo>
                      <a:pt x="190" y="0"/>
                      <a:pt x="213" y="73"/>
                      <a:pt x="231" y="86"/>
                    </a:cubicBezTo>
                    <a:cubicBezTo>
                      <a:pt x="250" y="99"/>
                      <a:pt x="327" y="98"/>
                      <a:pt x="335" y="119"/>
                    </a:cubicBezTo>
                    <a:cubicBezTo>
                      <a:pt x="342" y="140"/>
                      <a:pt x="278" y="183"/>
                      <a:pt x="271" y="205"/>
                    </a:cubicBezTo>
                    <a:cubicBezTo>
                      <a:pt x="264" y="226"/>
                      <a:pt x="289" y="297"/>
                      <a:pt x="271" y="31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34"/>
              <p:cNvSpPr/>
              <p:nvPr/>
            </p:nvSpPr>
            <p:spPr>
              <a:xfrm>
                <a:off x="2490120" y="437760"/>
                <a:ext cx="87840" cy="81720"/>
              </a:xfrm>
              <a:custGeom>
                <a:avLst/>
                <a:gdLst/>
                <a:ahLst/>
                <a:cxnLst/>
                <a:rect l="l" t="t" r="r" b="b"/>
                <a:pathLst>
                  <a:path w="244" h="227" extrusionOk="0">
                    <a:moveTo>
                      <a:pt x="197" y="225"/>
                    </a:moveTo>
                    <a:cubicBezTo>
                      <a:pt x="183" y="234"/>
                      <a:pt x="138" y="201"/>
                      <a:pt x="122" y="201"/>
                    </a:cubicBezTo>
                    <a:cubicBezTo>
                      <a:pt x="105" y="201"/>
                      <a:pt x="60" y="234"/>
                      <a:pt x="47" y="225"/>
                    </a:cubicBezTo>
                    <a:cubicBezTo>
                      <a:pt x="33" y="215"/>
                      <a:pt x="52" y="163"/>
                      <a:pt x="47" y="148"/>
                    </a:cubicBezTo>
                    <a:cubicBezTo>
                      <a:pt x="41" y="133"/>
                      <a:pt x="-4" y="101"/>
                      <a:pt x="0" y="86"/>
                    </a:cubicBezTo>
                    <a:cubicBezTo>
                      <a:pt x="6" y="71"/>
                      <a:pt x="62" y="71"/>
                      <a:pt x="76" y="62"/>
                    </a:cubicBezTo>
                    <a:cubicBezTo>
                      <a:pt x="89" y="52"/>
                      <a:pt x="105" y="0"/>
                      <a:pt x="122" y="0"/>
                    </a:cubicBezTo>
                    <a:cubicBezTo>
                      <a:pt x="138" y="0"/>
                      <a:pt x="155" y="52"/>
                      <a:pt x="168" y="62"/>
                    </a:cubicBezTo>
                    <a:cubicBezTo>
                      <a:pt x="182" y="71"/>
                      <a:pt x="238" y="71"/>
                      <a:pt x="243" y="86"/>
                    </a:cubicBezTo>
                    <a:cubicBezTo>
                      <a:pt x="248" y="101"/>
                      <a:pt x="202" y="133"/>
                      <a:pt x="197" y="148"/>
                    </a:cubicBezTo>
                    <a:cubicBezTo>
                      <a:pt x="192" y="163"/>
                      <a:pt x="210" y="215"/>
                      <a:pt x="197" y="225"/>
                    </a:cubicBezTo>
                    <a:close/>
                  </a:path>
                </a:pathLst>
              </a:custGeom>
              <a:solidFill>
                <a:schemeClr val="accent3"/>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8" name="Google Shape;538;p34"/>
              <p:cNvSpPr/>
              <p:nvPr/>
            </p:nvSpPr>
            <p:spPr>
              <a:xfrm>
                <a:off x="1319760" y="1794600"/>
                <a:ext cx="87480" cy="81720"/>
              </a:xfrm>
              <a:custGeom>
                <a:avLst/>
                <a:gdLst/>
                <a:ahLst/>
                <a:cxnLst/>
                <a:rect l="l" t="t" r="r" b="b"/>
                <a:pathLst>
                  <a:path w="243" h="227" extrusionOk="0">
                    <a:moveTo>
                      <a:pt x="197" y="225"/>
                    </a:moveTo>
                    <a:cubicBezTo>
                      <a:pt x="183" y="234"/>
                      <a:pt x="138" y="201"/>
                      <a:pt x="122" y="201"/>
                    </a:cubicBezTo>
                    <a:cubicBezTo>
                      <a:pt x="105" y="201"/>
                      <a:pt x="60" y="234"/>
                      <a:pt x="47" y="225"/>
                    </a:cubicBezTo>
                    <a:cubicBezTo>
                      <a:pt x="34" y="215"/>
                      <a:pt x="52" y="163"/>
                      <a:pt x="47" y="148"/>
                    </a:cubicBezTo>
                    <a:cubicBezTo>
                      <a:pt x="42" y="133"/>
                      <a:pt x="-4" y="102"/>
                      <a:pt x="1" y="86"/>
                    </a:cubicBezTo>
                    <a:cubicBezTo>
                      <a:pt x="6" y="71"/>
                      <a:pt x="62" y="72"/>
                      <a:pt x="75" y="62"/>
                    </a:cubicBezTo>
                    <a:cubicBezTo>
                      <a:pt x="89" y="53"/>
                      <a:pt x="106" y="0"/>
                      <a:pt x="122" y="0"/>
                    </a:cubicBezTo>
                    <a:cubicBezTo>
                      <a:pt x="139" y="0"/>
                      <a:pt x="155" y="53"/>
                      <a:pt x="168" y="62"/>
                    </a:cubicBezTo>
                    <a:cubicBezTo>
                      <a:pt x="182" y="72"/>
                      <a:pt x="238" y="71"/>
                      <a:pt x="243" y="86"/>
                    </a:cubicBezTo>
                    <a:cubicBezTo>
                      <a:pt x="248" y="102"/>
                      <a:pt x="202" y="133"/>
                      <a:pt x="197" y="148"/>
                    </a:cubicBezTo>
                    <a:cubicBezTo>
                      <a:pt x="192" y="163"/>
                      <a:pt x="210" y="216"/>
                      <a:pt x="197" y="225"/>
                    </a:cubicBezTo>
                    <a:close/>
                  </a:path>
                </a:pathLst>
              </a:custGeom>
              <a:solidFill>
                <a:schemeClr val="accent3"/>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9" name="Google Shape;539;p34"/>
              <p:cNvSpPr/>
              <p:nvPr/>
            </p:nvSpPr>
            <p:spPr>
              <a:xfrm>
                <a:off x="970200" y="1202760"/>
                <a:ext cx="257040" cy="250200"/>
              </a:xfrm>
              <a:custGeom>
                <a:avLst/>
                <a:gdLst/>
                <a:ahLst/>
                <a:cxnLst/>
                <a:rect l="l" t="t" r="r" b="b"/>
                <a:pathLst>
                  <a:path w="714" h="695" extrusionOk="0">
                    <a:moveTo>
                      <a:pt x="357" y="695"/>
                    </a:moveTo>
                    <a:cubicBezTo>
                      <a:pt x="340" y="695"/>
                      <a:pt x="344" y="384"/>
                      <a:pt x="332" y="373"/>
                    </a:cubicBezTo>
                    <a:cubicBezTo>
                      <a:pt x="320" y="361"/>
                      <a:pt x="0" y="364"/>
                      <a:pt x="0" y="348"/>
                    </a:cubicBezTo>
                    <a:cubicBezTo>
                      <a:pt x="0" y="332"/>
                      <a:pt x="320" y="335"/>
                      <a:pt x="332" y="323"/>
                    </a:cubicBezTo>
                    <a:cubicBezTo>
                      <a:pt x="344" y="312"/>
                      <a:pt x="340" y="0"/>
                      <a:pt x="357" y="0"/>
                    </a:cubicBezTo>
                    <a:cubicBezTo>
                      <a:pt x="374" y="0"/>
                      <a:pt x="371" y="312"/>
                      <a:pt x="382" y="323"/>
                    </a:cubicBezTo>
                    <a:cubicBezTo>
                      <a:pt x="394" y="335"/>
                      <a:pt x="714" y="332"/>
                      <a:pt x="714" y="348"/>
                    </a:cubicBezTo>
                    <a:cubicBezTo>
                      <a:pt x="714" y="364"/>
                      <a:pt x="394" y="361"/>
                      <a:pt x="382" y="373"/>
                    </a:cubicBezTo>
                    <a:cubicBezTo>
                      <a:pt x="371" y="384"/>
                      <a:pt x="374" y="695"/>
                      <a:pt x="357" y="69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0" name="Google Shape;540;p34"/>
              <p:cNvSpPr/>
              <p:nvPr/>
            </p:nvSpPr>
            <p:spPr>
              <a:xfrm>
                <a:off x="1847520" y="2165760"/>
                <a:ext cx="151560" cy="147600"/>
              </a:xfrm>
              <a:custGeom>
                <a:avLst/>
                <a:gdLst/>
                <a:ahLst/>
                <a:cxnLst/>
                <a:rect l="l" t="t" r="r" b="b"/>
                <a:pathLst>
                  <a:path w="421" h="410" extrusionOk="0">
                    <a:moveTo>
                      <a:pt x="210" y="410"/>
                    </a:moveTo>
                    <a:cubicBezTo>
                      <a:pt x="200" y="410"/>
                      <a:pt x="202" y="226"/>
                      <a:pt x="195" y="220"/>
                    </a:cubicBezTo>
                    <a:cubicBezTo>
                      <a:pt x="188" y="213"/>
                      <a:pt x="0" y="215"/>
                      <a:pt x="0" y="205"/>
                    </a:cubicBezTo>
                    <a:cubicBezTo>
                      <a:pt x="0" y="196"/>
                      <a:pt x="188" y="197"/>
                      <a:pt x="195" y="191"/>
                    </a:cubicBezTo>
                    <a:cubicBezTo>
                      <a:pt x="202" y="184"/>
                      <a:pt x="200" y="0"/>
                      <a:pt x="210" y="0"/>
                    </a:cubicBezTo>
                    <a:cubicBezTo>
                      <a:pt x="220" y="0"/>
                      <a:pt x="218" y="184"/>
                      <a:pt x="225" y="191"/>
                    </a:cubicBezTo>
                    <a:cubicBezTo>
                      <a:pt x="232" y="197"/>
                      <a:pt x="421" y="196"/>
                      <a:pt x="421" y="205"/>
                    </a:cubicBezTo>
                    <a:cubicBezTo>
                      <a:pt x="421" y="215"/>
                      <a:pt x="232" y="213"/>
                      <a:pt x="225" y="220"/>
                    </a:cubicBezTo>
                    <a:cubicBezTo>
                      <a:pt x="218" y="226"/>
                      <a:pt x="220" y="410"/>
                      <a:pt x="210" y="41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1" name="Google Shape;541;p34"/>
              <p:cNvSpPr/>
              <p:nvPr/>
            </p:nvSpPr>
            <p:spPr>
              <a:xfrm>
                <a:off x="3249720" y="2281680"/>
                <a:ext cx="256680" cy="250200"/>
              </a:xfrm>
              <a:custGeom>
                <a:avLst/>
                <a:gdLst/>
                <a:ahLst/>
                <a:cxnLst/>
                <a:rect l="l" t="t" r="r" b="b"/>
                <a:pathLst>
                  <a:path w="713" h="695" extrusionOk="0">
                    <a:moveTo>
                      <a:pt x="356" y="695"/>
                    </a:moveTo>
                    <a:cubicBezTo>
                      <a:pt x="339" y="695"/>
                      <a:pt x="343" y="384"/>
                      <a:pt x="331" y="372"/>
                    </a:cubicBezTo>
                    <a:cubicBezTo>
                      <a:pt x="319" y="361"/>
                      <a:pt x="0" y="364"/>
                      <a:pt x="0" y="348"/>
                    </a:cubicBezTo>
                    <a:cubicBezTo>
                      <a:pt x="0" y="331"/>
                      <a:pt x="319" y="335"/>
                      <a:pt x="331" y="323"/>
                    </a:cubicBezTo>
                    <a:cubicBezTo>
                      <a:pt x="343" y="312"/>
                      <a:pt x="339" y="0"/>
                      <a:pt x="356" y="0"/>
                    </a:cubicBezTo>
                    <a:cubicBezTo>
                      <a:pt x="373" y="0"/>
                      <a:pt x="370" y="312"/>
                      <a:pt x="382" y="323"/>
                    </a:cubicBezTo>
                    <a:cubicBezTo>
                      <a:pt x="393" y="335"/>
                      <a:pt x="713" y="331"/>
                      <a:pt x="713" y="348"/>
                    </a:cubicBezTo>
                    <a:cubicBezTo>
                      <a:pt x="713" y="364"/>
                      <a:pt x="393" y="361"/>
                      <a:pt x="382" y="372"/>
                    </a:cubicBezTo>
                    <a:cubicBezTo>
                      <a:pt x="370" y="384"/>
                      <a:pt x="373" y="695"/>
                      <a:pt x="356" y="69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2" name="Google Shape;542;p34"/>
              <p:cNvSpPr/>
              <p:nvPr/>
            </p:nvSpPr>
            <p:spPr>
              <a:xfrm>
                <a:off x="3158280" y="849240"/>
                <a:ext cx="151560" cy="147600"/>
              </a:xfrm>
              <a:custGeom>
                <a:avLst/>
                <a:gdLst/>
                <a:ahLst/>
                <a:cxnLst/>
                <a:rect l="l" t="t" r="r" b="b"/>
                <a:pathLst>
                  <a:path w="421" h="410" extrusionOk="0">
                    <a:moveTo>
                      <a:pt x="211" y="410"/>
                    </a:moveTo>
                    <a:cubicBezTo>
                      <a:pt x="201" y="410"/>
                      <a:pt x="203" y="226"/>
                      <a:pt x="196" y="219"/>
                    </a:cubicBezTo>
                    <a:cubicBezTo>
                      <a:pt x="189" y="213"/>
                      <a:pt x="0" y="215"/>
                      <a:pt x="0" y="205"/>
                    </a:cubicBezTo>
                    <a:cubicBezTo>
                      <a:pt x="0" y="195"/>
                      <a:pt x="189" y="197"/>
                      <a:pt x="196" y="191"/>
                    </a:cubicBezTo>
                    <a:cubicBezTo>
                      <a:pt x="203" y="184"/>
                      <a:pt x="201" y="0"/>
                      <a:pt x="211" y="0"/>
                    </a:cubicBezTo>
                    <a:cubicBezTo>
                      <a:pt x="220" y="0"/>
                      <a:pt x="219" y="184"/>
                      <a:pt x="225" y="191"/>
                    </a:cubicBezTo>
                    <a:cubicBezTo>
                      <a:pt x="232" y="197"/>
                      <a:pt x="421" y="195"/>
                      <a:pt x="421" y="205"/>
                    </a:cubicBezTo>
                    <a:cubicBezTo>
                      <a:pt x="421" y="215"/>
                      <a:pt x="232" y="213"/>
                      <a:pt x="225" y="219"/>
                    </a:cubicBezTo>
                    <a:cubicBezTo>
                      <a:pt x="219" y="226"/>
                      <a:pt x="220" y="410"/>
                      <a:pt x="211" y="41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3" name="Google Shape;543;p34"/>
              <p:cNvSpPr/>
              <p:nvPr/>
            </p:nvSpPr>
            <p:spPr>
              <a:xfrm>
                <a:off x="-229320" y="210600"/>
                <a:ext cx="2457720" cy="5054400"/>
              </a:xfrm>
              <a:custGeom>
                <a:avLst/>
                <a:gdLst/>
                <a:ahLst/>
                <a:cxnLst/>
                <a:rect l="l" t="t" r="r" b="b"/>
                <a:pathLst>
                  <a:path w="6827" h="14040" extrusionOk="0">
                    <a:moveTo>
                      <a:pt x="0" y="46"/>
                    </a:moveTo>
                    <a:cubicBezTo>
                      <a:pt x="45" y="530"/>
                      <a:pt x="102" y="996"/>
                      <a:pt x="197" y="1443"/>
                    </a:cubicBezTo>
                    <a:cubicBezTo>
                      <a:pt x="374" y="2280"/>
                      <a:pt x="688" y="3043"/>
                      <a:pt x="1268" y="3659"/>
                    </a:cubicBezTo>
                    <a:cubicBezTo>
                      <a:pt x="1628" y="4043"/>
                      <a:pt x="1995" y="4155"/>
                      <a:pt x="2406" y="4459"/>
                    </a:cubicBezTo>
                    <a:cubicBezTo>
                      <a:pt x="2749" y="4713"/>
                      <a:pt x="3225" y="5069"/>
                      <a:pt x="3415" y="5710"/>
                    </a:cubicBezTo>
                    <a:cubicBezTo>
                      <a:pt x="3788" y="7255"/>
                      <a:pt x="3116" y="8522"/>
                      <a:pt x="3127" y="9965"/>
                    </a:cubicBezTo>
                    <a:cubicBezTo>
                      <a:pt x="3141" y="10701"/>
                      <a:pt x="3324" y="11415"/>
                      <a:pt x="3576" y="11918"/>
                    </a:cubicBezTo>
                    <a:cubicBezTo>
                      <a:pt x="3776" y="12317"/>
                      <a:pt x="4083" y="12733"/>
                      <a:pt x="4453" y="13039"/>
                    </a:cubicBezTo>
                    <a:cubicBezTo>
                      <a:pt x="4890" y="13401"/>
                      <a:pt x="6148" y="13907"/>
                      <a:pt x="6800" y="14040"/>
                    </a:cubicBezTo>
                    <a:lnTo>
                      <a:pt x="6827" y="13819"/>
                    </a:lnTo>
                    <a:cubicBezTo>
                      <a:pt x="6190" y="13688"/>
                      <a:pt x="5265" y="13387"/>
                      <a:pt x="4573" y="12829"/>
                    </a:cubicBezTo>
                    <a:cubicBezTo>
                      <a:pt x="3803" y="12192"/>
                      <a:pt x="3609" y="11077"/>
                      <a:pt x="3585" y="10146"/>
                    </a:cubicBezTo>
                    <a:cubicBezTo>
                      <a:pt x="3572" y="9515"/>
                      <a:pt x="3727" y="8558"/>
                      <a:pt x="3779" y="7796"/>
                    </a:cubicBezTo>
                    <a:cubicBezTo>
                      <a:pt x="3820" y="7200"/>
                      <a:pt x="3778" y="6237"/>
                      <a:pt x="3523" y="5499"/>
                    </a:cubicBezTo>
                    <a:cubicBezTo>
                      <a:pt x="3264" y="4697"/>
                      <a:pt x="2463" y="4017"/>
                      <a:pt x="1748" y="3268"/>
                    </a:cubicBezTo>
                    <a:cubicBezTo>
                      <a:pt x="1220" y="2706"/>
                      <a:pt x="959" y="2063"/>
                      <a:pt x="799" y="1304"/>
                    </a:cubicBezTo>
                    <a:cubicBezTo>
                      <a:pt x="714" y="902"/>
                      <a:pt x="660" y="465"/>
                      <a:pt x="616" y="0"/>
                    </a:cubicBezTo>
                    <a:lnTo>
                      <a:pt x="0" y="4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4" name="Google Shape;544;p34"/>
              <p:cNvSpPr/>
              <p:nvPr/>
            </p:nvSpPr>
            <p:spPr>
              <a:xfrm>
                <a:off x="-3240" y="1193760"/>
                <a:ext cx="2038680" cy="3999240"/>
              </a:xfrm>
              <a:custGeom>
                <a:avLst/>
                <a:gdLst/>
                <a:ahLst/>
                <a:cxnLst/>
                <a:rect l="l" t="t" r="r" b="b"/>
                <a:pathLst>
                  <a:path w="5663" h="11109" extrusionOk="0">
                    <a:moveTo>
                      <a:pt x="2631" y="8282"/>
                    </a:moveTo>
                    <a:cubicBezTo>
                      <a:pt x="2710" y="8622"/>
                      <a:pt x="2820" y="8931"/>
                      <a:pt x="2948" y="9187"/>
                    </a:cubicBezTo>
                    <a:cubicBezTo>
                      <a:pt x="3148" y="9586"/>
                      <a:pt x="3455" y="10002"/>
                      <a:pt x="3825" y="10308"/>
                    </a:cubicBezTo>
                    <a:cubicBezTo>
                      <a:pt x="4135" y="10564"/>
                      <a:pt x="4854" y="10892"/>
                      <a:pt x="5480" y="11109"/>
                    </a:cubicBezTo>
                    <a:cubicBezTo>
                      <a:pt x="5543" y="11063"/>
                      <a:pt x="5605" y="11010"/>
                      <a:pt x="5663" y="10953"/>
                    </a:cubicBezTo>
                    <a:cubicBezTo>
                      <a:pt x="5105" y="10786"/>
                      <a:pt x="4460" y="10513"/>
                      <a:pt x="3945" y="10098"/>
                    </a:cubicBezTo>
                    <a:cubicBezTo>
                      <a:pt x="3502" y="9731"/>
                      <a:pt x="3250" y="9205"/>
                      <a:pt x="3111" y="8648"/>
                    </a:cubicBezTo>
                    <a:cubicBezTo>
                      <a:pt x="3167" y="9099"/>
                      <a:pt x="3290" y="9374"/>
                      <a:pt x="3272" y="9454"/>
                    </a:cubicBezTo>
                    <a:cubicBezTo>
                      <a:pt x="3229" y="9503"/>
                      <a:pt x="2880" y="9095"/>
                      <a:pt x="2631" y="8282"/>
                    </a:cubicBezTo>
                    <a:moveTo>
                      <a:pt x="0" y="0"/>
                    </a:moveTo>
                    <a:cubicBezTo>
                      <a:pt x="166" y="335"/>
                      <a:pt x="375" y="647"/>
                      <a:pt x="640" y="928"/>
                    </a:cubicBezTo>
                    <a:cubicBezTo>
                      <a:pt x="1000" y="1312"/>
                      <a:pt x="1367" y="1424"/>
                      <a:pt x="1778" y="1728"/>
                    </a:cubicBezTo>
                    <a:cubicBezTo>
                      <a:pt x="2121" y="1982"/>
                      <a:pt x="2597" y="2338"/>
                      <a:pt x="2787" y="2979"/>
                    </a:cubicBezTo>
                    <a:cubicBezTo>
                      <a:pt x="3080" y="4193"/>
                      <a:pt x="2728" y="5236"/>
                      <a:pt x="2569" y="6328"/>
                    </a:cubicBezTo>
                    <a:cubicBezTo>
                      <a:pt x="2755" y="5578"/>
                      <a:pt x="2935" y="5088"/>
                      <a:pt x="3017" y="5103"/>
                    </a:cubicBezTo>
                    <a:cubicBezTo>
                      <a:pt x="3077" y="5124"/>
                      <a:pt x="3110" y="5322"/>
                      <a:pt x="3112" y="5520"/>
                    </a:cubicBezTo>
                    <a:cubicBezTo>
                      <a:pt x="3127" y="5364"/>
                      <a:pt x="3141" y="5211"/>
                      <a:pt x="3151" y="5065"/>
                    </a:cubicBezTo>
                    <a:cubicBezTo>
                      <a:pt x="3192" y="4469"/>
                      <a:pt x="3150" y="3506"/>
                      <a:pt x="2895" y="2768"/>
                    </a:cubicBezTo>
                    <a:cubicBezTo>
                      <a:pt x="2816" y="2522"/>
                      <a:pt x="2685" y="2287"/>
                      <a:pt x="2522" y="2059"/>
                    </a:cubicBezTo>
                    <a:cubicBezTo>
                      <a:pt x="2182" y="1671"/>
                      <a:pt x="1819" y="1504"/>
                      <a:pt x="1502" y="1352"/>
                    </a:cubicBezTo>
                    <a:cubicBezTo>
                      <a:pt x="1008" y="1117"/>
                      <a:pt x="494" y="848"/>
                      <a:pt x="126" y="214"/>
                    </a:cubicBezTo>
                    <a:cubicBezTo>
                      <a:pt x="84" y="142"/>
                      <a:pt x="42" y="70"/>
                      <a:pt x="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5" name="Google Shape;545;p34"/>
              <p:cNvSpPr/>
              <p:nvPr/>
            </p:nvSpPr>
            <p:spPr>
              <a:xfrm>
                <a:off x="-213840" y="377280"/>
                <a:ext cx="1313280" cy="3853440"/>
              </a:xfrm>
              <a:custGeom>
                <a:avLst/>
                <a:gdLst/>
                <a:ahLst/>
                <a:cxnLst/>
                <a:rect l="l" t="t" r="r" b="b"/>
                <a:pathLst>
                  <a:path w="3648" h="10704" extrusionOk="0">
                    <a:moveTo>
                      <a:pt x="3622" y="8488"/>
                    </a:moveTo>
                    <a:cubicBezTo>
                      <a:pt x="3571" y="8758"/>
                      <a:pt x="3536" y="9181"/>
                      <a:pt x="3341" y="9203"/>
                    </a:cubicBezTo>
                    <a:cubicBezTo>
                      <a:pt x="3270" y="9214"/>
                      <a:pt x="3128" y="9255"/>
                      <a:pt x="3121" y="9036"/>
                    </a:cubicBezTo>
                    <a:cubicBezTo>
                      <a:pt x="3118" y="8946"/>
                      <a:pt x="3123" y="8877"/>
                      <a:pt x="3128" y="8788"/>
                    </a:cubicBezTo>
                    <a:cubicBezTo>
                      <a:pt x="3100" y="9023"/>
                      <a:pt x="3082" y="9260"/>
                      <a:pt x="3084" y="9502"/>
                    </a:cubicBezTo>
                    <a:cubicBezTo>
                      <a:pt x="3088" y="9711"/>
                      <a:pt x="3106" y="9918"/>
                      <a:pt x="3135" y="10120"/>
                    </a:cubicBezTo>
                    <a:cubicBezTo>
                      <a:pt x="3143" y="10005"/>
                      <a:pt x="3176" y="9961"/>
                      <a:pt x="3192" y="9940"/>
                    </a:cubicBezTo>
                    <a:cubicBezTo>
                      <a:pt x="3216" y="9909"/>
                      <a:pt x="3428" y="9865"/>
                      <a:pt x="3468" y="9922"/>
                    </a:cubicBezTo>
                    <a:cubicBezTo>
                      <a:pt x="3488" y="9951"/>
                      <a:pt x="3511" y="10098"/>
                      <a:pt x="3521" y="10159"/>
                    </a:cubicBezTo>
                    <a:cubicBezTo>
                      <a:pt x="3556" y="10365"/>
                      <a:pt x="3579" y="10516"/>
                      <a:pt x="3648" y="10704"/>
                    </a:cubicBezTo>
                    <a:cubicBezTo>
                      <a:pt x="3580" y="10360"/>
                      <a:pt x="3550" y="10010"/>
                      <a:pt x="3542" y="9683"/>
                    </a:cubicBezTo>
                    <a:cubicBezTo>
                      <a:pt x="3535" y="9350"/>
                      <a:pt x="3575" y="8925"/>
                      <a:pt x="3622" y="8488"/>
                    </a:cubicBezTo>
                    <a:moveTo>
                      <a:pt x="0" y="0"/>
                    </a:moveTo>
                    <a:cubicBezTo>
                      <a:pt x="39" y="336"/>
                      <a:pt x="87" y="663"/>
                      <a:pt x="154" y="980"/>
                    </a:cubicBezTo>
                    <a:cubicBezTo>
                      <a:pt x="239" y="1381"/>
                      <a:pt x="355" y="1765"/>
                      <a:pt x="517" y="2124"/>
                    </a:cubicBezTo>
                    <a:cubicBezTo>
                      <a:pt x="472" y="2012"/>
                      <a:pt x="461" y="1916"/>
                      <a:pt x="438" y="1798"/>
                    </a:cubicBezTo>
                    <a:cubicBezTo>
                      <a:pt x="401" y="1607"/>
                      <a:pt x="443" y="1507"/>
                      <a:pt x="619" y="1529"/>
                    </a:cubicBezTo>
                    <a:cubicBezTo>
                      <a:pt x="681" y="1537"/>
                      <a:pt x="835" y="1552"/>
                      <a:pt x="892" y="1623"/>
                    </a:cubicBezTo>
                    <a:cubicBezTo>
                      <a:pt x="958" y="1702"/>
                      <a:pt x="1169" y="2136"/>
                      <a:pt x="1300" y="2280"/>
                    </a:cubicBezTo>
                    <a:cubicBezTo>
                      <a:pt x="1031" y="1850"/>
                      <a:pt x="868" y="1374"/>
                      <a:pt x="756" y="841"/>
                    </a:cubicBezTo>
                    <a:cubicBezTo>
                      <a:pt x="712" y="635"/>
                      <a:pt x="677" y="419"/>
                      <a:pt x="647" y="196"/>
                    </a:cubicBezTo>
                    <a:cubicBezTo>
                      <a:pt x="654" y="536"/>
                      <a:pt x="750" y="1005"/>
                      <a:pt x="710" y="1050"/>
                    </a:cubicBezTo>
                    <a:cubicBezTo>
                      <a:pt x="598" y="1132"/>
                      <a:pt x="276" y="978"/>
                      <a:pt x="198" y="808"/>
                    </a:cubicBezTo>
                    <a:cubicBezTo>
                      <a:pt x="111" y="557"/>
                      <a:pt x="71" y="351"/>
                      <a:pt x="0"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6" name="Google Shape;546;p34"/>
              <p:cNvSpPr/>
              <p:nvPr/>
            </p:nvSpPr>
            <p:spPr>
              <a:xfrm>
                <a:off x="2921760" y="72000"/>
                <a:ext cx="1351440" cy="5059440"/>
              </a:xfrm>
              <a:custGeom>
                <a:avLst/>
                <a:gdLst/>
                <a:ahLst/>
                <a:cxnLst/>
                <a:rect l="l" t="t" r="r" b="b"/>
                <a:pathLst>
                  <a:path w="3754" h="14054" extrusionOk="0">
                    <a:moveTo>
                      <a:pt x="2622" y="0"/>
                    </a:moveTo>
                    <a:cubicBezTo>
                      <a:pt x="2582" y="157"/>
                      <a:pt x="2534" y="303"/>
                      <a:pt x="2483" y="447"/>
                    </a:cubicBezTo>
                    <a:cubicBezTo>
                      <a:pt x="2290" y="990"/>
                      <a:pt x="2023" y="1511"/>
                      <a:pt x="2025" y="2329"/>
                    </a:cubicBezTo>
                    <a:cubicBezTo>
                      <a:pt x="2027" y="3326"/>
                      <a:pt x="2405" y="3965"/>
                      <a:pt x="2759" y="4565"/>
                    </a:cubicBezTo>
                    <a:cubicBezTo>
                      <a:pt x="3112" y="5166"/>
                      <a:pt x="3507" y="5771"/>
                      <a:pt x="3549" y="6638"/>
                    </a:cubicBezTo>
                    <a:cubicBezTo>
                      <a:pt x="3502" y="8620"/>
                      <a:pt x="2277" y="9065"/>
                      <a:pt x="1314" y="9739"/>
                    </a:cubicBezTo>
                    <a:cubicBezTo>
                      <a:pt x="154" y="10612"/>
                      <a:pt x="36" y="12522"/>
                      <a:pt x="0" y="14049"/>
                    </a:cubicBezTo>
                    <a:lnTo>
                      <a:pt x="225" y="14054"/>
                    </a:lnTo>
                    <a:cubicBezTo>
                      <a:pt x="246" y="13203"/>
                      <a:pt x="318" y="12426"/>
                      <a:pt x="494" y="11795"/>
                    </a:cubicBezTo>
                    <a:cubicBezTo>
                      <a:pt x="671" y="11164"/>
                      <a:pt x="984" y="10673"/>
                      <a:pt x="1442" y="10352"/>
                    </a:cubicBezTo>
                    <a:cubicBezTo>
                      <a:pt x="1946" y="9998"/>
                      <a:pt x="2538" y="9693"/>
                      <a:pt x="3006" y="9158"/>
                    </a:cubicBezTo>
                    <a:cubicBezTo>
                      <a:pt x="3474" y="8624"/>
                      <a:pt x="3724" y="7790"/>
                      <a:pt x="3752" y="6589"/>
                    </a:cubicBezTo>
                    <a:cubicBezTo>
                      <a:pt x="3800" y="4544"/>
                      <a:pt x="2863" y="3811"/>
                      <a:pt x="2838" y="2328"/>
                    </a:cubicBezTo>
                    <a:cubicBezTo>
                      <a:pt x="2837" y="1670"/>
                      <a:pt x="3050" y="1264"/>
                      <a:pt x="3259" y="678"/>
                    </a:cubicBezTo>
                    <a:cubicBezTo>
                      <a:pt x="3329" y="481"/>
                      <a:pt x="3395" y="264"/>
                      <a:pt x="3446" y="18"/>
                    </a:cubicBezTo>
                    <a:lnTo>
                      <a:pt x="2622"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7" name="Google Shape;547;p34"/>
              <p:cNvSpPr/>
              <p:nvPr/>
            </p:nvSpPr>
            <p:spPr>
              <a:xfrm>
                <a:off x="2921760" y="1189080"/>
                <a:ext cx="1348200" cy="3942360"/>
              </a:xfrm>
              <a:custGeom>
                <a:avLst/>
                <a:gdLst/>
                <a:ahLst/>
                <a:cxnLst/>
                <a:rect l="l" t="t" r="r" b="b"/>
                <a:pathLst>
                  <a:path w="3745" h="10951" extrusionOk="0">
                    <a:moveTo>
                      <a:pt x="2781" y="6287"/>
                    </a:moveTo>
                    <a:cubicBezTo>
                      <a:pt x="2154" y="6842"/>
                      <a:pt x="1649" y="6716"/>
                      <a:pt x="1101" y="7027"/>
                    </a:cubicBezTo>
                    <a:cubicBezTo>
                      <a:pt x="900" y="7154"/>
                      <a:pt x="717" y="7425"/>
                      <a:pt x="603" y="7598"/>
                    </a:cubicBezTo>
                    <a:cubicBezTo>
                      <a:pt x="650" y="7480"/>
                      <a:pt x="690" y="7351"/>
                      <a:pt x="797" y="7180"/>
                    </a:cubicBezTo>
                    <a:cubicBezTo>
                      <a:pt x="115" y="8164"/>
                      <a:pt x="29" y="9685"/>
                      <a:pt x="0" y="10946"/>
                    </a:cubicBezTo>
                    <a:lnTo>
                      <a:pt x="225" y="10951"/>
                    </a:lnTo>
                    <a:cubicBezTo>
                      <a:pt x="246" y="10100"/>
                      <a:pt x="318" y="9323"/>
                      <a:pt x="494" y="8692"/>
                    </a:cubicBezTo>
                    <a:cubicBezTo>
                      <a:pt x="671" y="8061"/>
                      <a:pt x="984" y="7570"/>
                      <a:pt x="1442" y="7249"/>
                    </a:cubicBezTo>
                    <a:cubicBezTo>
                      <a:pt x="1868" y="6950"/>
                      <a:pt x="2358" y="6685"/>
                      <a:pt x="2781" y="6287"/>
                    </a:cubicBezTo>
                    <a:moveTo>
                      <a:pt x="2110" y="0"/>
                    </a:moveTo>
                    <a:cubicBezTo>
                      <a:pt x="2241" y="585"/>
                      <a:pt x="2506" y="1033"/>
                      <a:pt x="2759" y="1462"/>
                    </a:cubicBezTo>
                    <a:cubicBezTo>
                      <a:pt x="3112" y="2063"/>
                      <a:pt x="3507" y="2668"/>
                      <a:pt x="3549" y="3535"/>
                    </a:cubicBezTo>
                    <a:cubicBezTo>
                      <a:pt x="3532" y="4251"/>
                      <a:pt x="3361" y="4766"/>
                      <a:pt x="3105" y="5164"/>
                    </a:cubicBezTo>
                    <a:cubicBezTo>
                      <a:pt x="3815" y="4351"/>
                      <a:pt x="3804" y="3277"/>
                      <a:pt x="3681" y="2420"/>
                    </a:cubicBezTo>
                    <a:cubicBezTo>
                      <a:pt x="3590" y="1866"/>
                      <a:pt x="3427" y="1420"/>
                      <a:pt x="3267" y="998"/>
                    </a:cubicBezTo>
                    <a:cubicBezTo>
                      <a:pt x="3325" y="1257"/>
                      <a:pt x="3367" y="1501"/>
                      <a:pt x="3137" y="1434"/>
                    </a:cubicBezTo>
                    <a:cubicBezTo>
                      <a:pt x="2663" y="1271"/>
                      <a:pt x="2333" y="660"/>
                      <a:pt x="2111" y="4"/>
                    </a:cubicBezTo>
                    <a:cubicBezTo>
                      <a:pt x="2111" y="3"/>
                      <a:pt x="2110" y="1"/>
                      <a:pt x="211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8" name="Google Shape;548;p34"/>
              <p:cNvSpPr/>
              <p:nvPr/>
            </p:nvSpPr>
            <p:spPr>
              <a:xfrm>
                <a:off x="3650760" y="109800"/>
                <a:ext cx="572400" cy="3308760"/>
              </a:xfrm>
              <a:custGeom>
                <a:avLst/>
                <a:gdLst/>
                <a:ahLst/>
                <a:cxnLst/>
                <a:rect l="l" t="t" r="r" b="b"/>
                <a:pathLst>
                  <a:path w="1590" h="9191" extrusionOk="0">
                    <a:moveTo>
                      <a:pt x="1590" y="7737"/>
                    </a:moveTo>
                    <a:cubicBezTo>
                      <a:pt x="1398" y="8414"/>
                      <a:pt x="1220" y="8631"/>
                      <a:pt x="1096" y="8647"/>
                    </a:cubicBezTo>
                    <a:cubicBezTo>
                      <a:pt x="1061" y="8651"/>
                      <a:pt x="886" y="8578"/>
                      <a:pt x="873" y="8518"/>
                    </a:cubicBezTo>
                    <a:cubicBezTo>
                      <a:pt x="886" y="8487"/>
                      <a:pt x="916" y="8427"/>
                      <a:pt x="956" y="8338"/>
                    </a:cubicBezTo>
                    <a:cubicBezTo>
                      <a:pt x="711" y="8655"/>
                      <a:pt x="409" y="8892"/>
                      <a:pt x="94" y="9106"/>
                    </a:cubicBezTo>
                    <a:cubicBezTo>
                      <a:pt x="279" y="8986"/>
                      <a:pt x="416" y="8866"/>
                      <a:pt x="580" y="8839"/>
                    </a:cubicBezTo>
                    <a:cubicBezTo>
                      <a:pt x="636" y="8820"/>
                      <a:pt x="851" y="8931"/>
                      <a:pt x="886" y="9024"/>
                    </a:cubicBezTo>
                    <a:cubicBezTo>
                      <a:pt x="902" y="9065"/>
                      <a:pt x="883" y="9141"/>
                      <a:pt x="853" y="9191"/>
                    </a:cubicBezTo>
                    <a:cubicBezTo>
                      <a:pt x="897" y="9147"/>
                      <a:pt x="939" y="9101"/>
                      <a:pt x="981" y="9053"/>
                    </a:cubicBezTo>
                    <a:cubicBezTo>
                      <a:pt x="1265" y="8730"/>
                      <a:pt x="1468" y="8296"/>
                      <a:pt x="1590" y="7737"/>
                    </a:cubicBezTo>
                    <a:moveTo>
                      <a:pt x="1401" y="0"/>
                    </a:moveTo>
                    <a:cubicBezTo>
                      <a:pt x="1138" y="680"/>
                      <a:pt x="997" y="1204"/>
                      <a:pt x="514" y="1185"/>
                    </a:cubicBezTo>
                    <a:cubicBezTo>
                      <a:pt x="153" y="1144"/>
                      <a:pt x="249" y="996"/>
                      <a:pt x="370" y="578"/>
                    </a:cubicBezTo>
                    <a:cubicBezTo>
                      <a:pt x="193" y="1042"/>
                      <a:pt x="-2" y="1524"/>
                      <a:pt x="0" y="2224"/>
                    </a:cubicBezTo>
                    <a:cubicBezTo>
                      <a:pt x="0" y="2284"/>
                      <a:pt x="1" y="2342"/>
                      <a:pt x="4" y="2399"/>
                    </a:cubicBezTo>
                    <a:cubicBezTo>
                      <a:pt x="28" y="2195"/>
                      <a:pt x="61" y="2069"/>
                      <a:pt x="120" y="1997"/>
                    </a:cubicBezTo>
                    <a:cubicBezTo>
                      <a:pt x="177" y="1928"/>
                      <a:pt x="539" y="1944"/>
                      <a:pt x="646" y="2097"/>
                    </a:cubicBezTo>
                    <a:cubicBezTo>
                      <a:pt x="738" y="2328"/>
                      <a:pt x="829" y="3009"/>
                      <a:pt x="1055" y="3484"/>
                    </a:cubicBezTo>
                    <a:cubicBezTo>
                      <a:pt x="923" y="3095"/>
                      <a:pt x="821" y="2698"/>
                      <a:pt x="813" y="2223"/>
                    </a:cubicBezTo>
                    <a:cubicBezTo>
                      <a:pt x="812" y="1565"/>
                      <a:pt x="1025" y="1159"/>
                      <a:pt x="1234" y="573"/>
                    </a:cubicBezTo>
                    <a:cubicBezTo>
                      <a:pt x="1295" y="400"/>
                      <a:pt x="1354" y="212"/>
                      <a:pt x="1402" y="2"/>
                    </a:cubicBezTo>
                    <a:cubicBezTo>
                      <a:pt x="1402" y="2"/>
                      <a:pt x="1401" y="1"/>
                      <a:pt x="1401"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49" name="Google Shape;549;p34"/>
            <p:cNvGrpSpPr/>
            <p:nvPr/>
          </p:nvGrpSpPr>
          <p:grpSpPr>
            <a:xfrm>
              <a:off x="4697939" y="1057127"/>
              <a:ext cx="4837436" cy="4142624"/>
              <a:chOff x="5324125" y="1080000"/>
              <a:chExt cx="4434760" cy="3797785"/>
            </a:xfrm>
          </p:grpSpPr>
          <p:grpSp>
            <p:nvGrpSpPr>
              <p:cNvPr id="550" name="Google Shape;550;p34"/>
              <p:cNvGrpSpPr/>
              <p:nvPr/>
            </p:nvGrpSpPr>
            <p:grpSpPr>
              <a:xfrm>
                <a:off x="8340475" y="3362755"/>
                <a:ext cx="1418410" cy="1497410"/>
                <a:chOff x="9712075" y="3362755"/>
                <a:chExt cx="1418410" cy="1497410"/>
              </a:xfrm>
            </p:grpSpPr>
            <p:grpSp>
              <p:nvGrpSpPr>
                <p:cNvPr id="551" name="Google Shape;551;p34"/>
                <p:cNvGrpSpPr/>
                <p:nvPr/>
              </p:nvGrpSpPr>
              <p:grpSpPr>
                <a:xfrm>
                  <a:off x="9712075" y="4684485"/>
                  <a:ext cx="1096560" cy="175680"/>
                  <a:chOff x="4458000" y="3362760"/>
                  <a:chExt cx="1096560" cy="175680"/>
                </a:xfrm>
              </p:grpSpPr>
              <p:sp>
                <p:nvSpPr>
                  <p:cNvPr id="552" name="Google Shape;552;p34"/>
                  <p:cNvSpPr/>
                  <p:nvPr/>
                </p:nvSpPr>
                <p:spPr>
                  <a:xfrm>
                    <a:off x="4468440" y="3514680"/>
                    <a:ext cx="1075680" cy="23760"/>
                  </a:xfrm>
                  <a:custGeom>
                    <a:avLst/>
                    <a:gdLst/>
                    <a:ahLst/>
                    <a:cxnLst/>
                    <a:rect l="l" t="t" r="r" b="b"/>
                    <a:pathLst>
                      <a:path w="2988" h="66" extrusionOk="0">
                        <a:moveTo>
                          <a:pt x="2853" y="66"/>
                        </a:moveTo>
                        <a:cubicBezTo>
                          <a:pt x="2909" y="66"/>
                          <a:pt x="2959" y="40"/>
                          <a:pt x="2988" y="0"/>
                        </a:cubicBezTo>
                        <a:lnTo>
                          <a:pt x="0" y="0"/>
                        </a:lnTo>
                        <a:cubicBezTo>
                          <a:pt x="30" y="40"/>
                          <a:pt x="79" y="66"/>
                          <a:pt x="135" y="66"/>
                        </a:cubicBezTo>
                        <a:lnTo>
                          <a:pt x="2853" y="66"/>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53" name="Google Shape;553;p34"/>
                  <p:cNvGrpSpPr/>
                  <p:nvPr/>
                </p:nvGrpSpPr>
                <p:grpSpPr>
                  <a:xfrm>
                    <a:off x="4458000" y="3362760"/>
                    <a:ext cx="1096560" cy="175680"/>
                    <a:chOff x="4458000" y="3362760"/>
                    <a:chExt cx="1096560" cy="175680"/>
                  </a:xfrm>
                </p:grpSpPr>
                <p:sp>
                  <p:nvSpPr>
                    <p:cNvPr id="554" name="Google Shape;554;p34"/>
                    <p:cNvSpPr/>
                    <p:nvPr/>
                  </p:nvSpPr>
                  <p:spPr>
                    <a:xfrm>
                      <a:off x="4458000" y="3362760"/>
                      <a:ext cx="1096560" cy="175680"/>
                    </a:xfrm>
                    <a:custGeom>
                      <a:avLst/>
                      <a:gdLst/>
                      <a:ahLst/>
                      <a:cxnLst/>
                      <a:rect l="l" t="t" r="r" b="b"/>
                      <a:pathLst>
                        <a:path w="3046" h="488" extrusionOk="0">
                          <a:moveTo>
                            <a:pt x="2882" y="0"/>
                          </a:moveTo>
                          <a:cubicBezTo>
                            <a:pt x="2973" y="0"/>
                            <a:pt x="3046" y="68"/>
                            <a:pt x="3046" y="153"/>
                          </a:cubicBezTo>
                          <a:lnTo>
                            <a:pt x="3046" y="335"/>
                          </a:lnTo>
                          <a:cubicBezTo>
                            <a:pt x="3046" y="420"/>
                            <a:pt x="2973" y="488"/>
                            <a:pt x="2882" y="488"/>
                          </a:cubicBezTo>
                          <a:lnTo>
                            <a:pt x="164" y="488"/>
                          </a:lnTo>
                          <a:cubicBezTo>
                            <a:pt x="73" y="488"/>
                            <a:pt x="0" y="420"/>
                            <a:pt x="0" y="335"/>
                          </a:cubicBezTo>
                          <a:lnTo>
                            <a:pt x="0" y="153"/>
                          </a:lnTo>
                          <a:cubicBezTo>
                            <a:pt x="0" y="68"/>
                            <a:pt x="73" y="0"/>
                            <a:pt x="164" y="0"/>
                          </a:cubicBezTo>
                          <a:lnTo>
                            <a:pt x="2882"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5" name="Google Shape;555;p34"/>
                    <p:cNvSpPr/>
                    <p:nvPr/>
                  </p:nvSpPr>
                  <p:spPr>
                    <a:xfrm>
                      <a:off x="4458000" y="3362760"/>
                      <a:ext cx="1096560" cy="175680"/>
                    </a:xfrm>
                    <a:custGeom>
                      <a:avLst/>
                      <a:gdLst/>
                      <a:ahLst/>
                      <a:cxnLst/>
                      <a:rect l="l" t="t" r="r" b="b"/>
                      <a:pathLst>
                        <a:path w="3046" h="488" extrusionOk="0">
                          <a:moveTo>
                            <a:pt x="2882" y="0"/>
                          </a:moveTo>
                          <a:cubicBezTo>
                            <a:pt x="2973" y="0"/>
                            <a:pt x="3046" y="68"/>
                            <a:pt x="3046" y="153"/>
                          </a:cubicBezTo>
                          <a:lnTo>
                            <a:pt x="3046" y="335"/>
                          </a:lnTo>
                          <a:cubicBezTo>
                            <a:pt x="3046" y="420"/>
                            <a:pt x="2973" y="488"/>
                            <a:pt x="2882" y="488"/>
                          </a:cubicBezTo>
                          <a:lnTo>
                            <a:pt x="164" y="488"/>
                          </a:lnTo>
                          <a:cubicBezTo>
                            <a:pt x="73" y="488"/>
                            <a:pt x="0" y="420"/>
                            <a:pt x="0" y="335"/>
                          </a:cubicBezTo>
                          <a:lnTo>
                            <a:pt x="0" y="153"/>
                          </a:lnTo>
                          <a:cubicBezTo>
                            <a:pt x="0" y="68"/>
                            <a:pt x="73" y="0"/>
                            <a:pt x="164" y="0"/>
                          </a:cubicBezTo>
                          <a:lnTo>
                            <a:pt x="2882"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6" name="Google Shape;556;p34"/>
                    <p:cNvSpPr/>
                    <p:nvPr/>
                  </p:nvSpPr>
                  <p:spPr>
                    <a:xfrm>
                      <a:off x="4535400" y="3362760"/>
                      <a:ext cx="941760" cy="175680"/>
                    </a:xfrm>
                    <a:custGeom>
                      <a:avLst/>
                      <a:gdLst/>
                      <a:ahLst/>
                      <a:cxnLst/>
                      <a:rect l="l" t="t" r="r" b="b"/>
                      <a:pathLst>
                        <a:path w="2616" h="488" extrusionOk="0">
                          <a:moveTo>
                            <a:pt x="2234" y="125"/>
                          </a:moveTo>
                          <a:cubicBezTo>
                            <a:pt x="2249" y="125"/>
                            <a:pt x="2262" y="137"/>
                            <a:pt x="2262" y="152"/>
                          </a:cubicBezTo>
                          <a:lnTo>
                            <a:pt x="2262" y="335"/>
                          </a:lnTo>
                          <a:cubicBezTo>
                            <a:pt x="2262" y="351"/>
                            <a:pt x="2249" y="363"/>
                            <a:pt x="2234" y="363"/>
                          </a:cubicBezTo>
                          <a:lnTo>
                            <a:pt x="1822" y="363"/>
                          </a:lnTo>
                          <a:cubicBezTo>
                            <a:pt x="1807" y="363"/>
                            <a:pt x="1795" y="351"/>
                            <a:pt x="1795" y="335"/>
                          </a:cubicBezTo>
                          <a:lnTo>
                            <a:pt x="1795" y="152"/>
                          </a:lnTo>
                          <a:cubicBezTo>
                            <a:pt x="1795" y="137"/>
                            <a:pt x="1807" y="125"/>
                            <a:pt x="1822" y="125"/>
                          </a:cubicBezTo>
                          <a:lnTo>
                            <a:pt x="2234" y="125"/>
                          </a:lnTo>
                          <a:moveTo>
                            <a:pt x="70" y="488"/>
                          </a:moveTo>
                          <a:lnTo>
                            <a:pt x="0" y="488"/>
                          </a:lnTo>
                          <a:lnTo>
                            <a:pt x="0" y="0"/>
                          </a:lnTo>
                          <a:lnTo>
                            <a:pt x="70" y="0"/>
                          </a:lnTo>
                          <a:lnTo>
                            <a:pt x="70" y="488"/>
                          </a:lnTo>
                          <a:moveTo>
                            <a:pt x="228" y="488"/>
                          </a:moveTo>
                          <a:lnTo>
                            <a:pt x="158" y="488"/>
                          </a:lnTo>
                          <a:lnTo>
                            <a:pt x="158" y="0"/>
                          </a:lnTo>
                          <a:lnTo>
                            <a:pt x="228" y="0"/>
                          </a:lnTo>
                          <a:lnTo>
                            <a:pt x="228" y="488"/>
                          </a:lnTo>
                          <a:moveTo>
                            <a:pt x="2458" y="488"/>
                          </a:moveTo>
                          <a:lnTo>
                            <a:pt x="2389" y="488"/>
                          </a:lnTo>
                          <a:lnTo>
                            <a:pt x="2389" y="0"/>
                          </a:lnTo>
                          <a:lnTo>
                            <a:pt x="2458" y="0"/>
                          </a:lnTo>
                          <a:lnTo>
                            <a:pt x="2458" y="488"/>
                          </a:lnTo>
                          <a:moveTo>
                            <a:pt x="2616" y="488"/>
                          </a:moveTo>
                          <a:lnTo>
                            <a:pt x="2547" y="488"/>
                          </a:lnTo>
                          <a:lnTo>
                            <a:pt x="2547" y="0"/>
                          </a:lnTo>
                          <a:lnTo>
                            <a:pt x="2616" y="0"/>
                          </a:lnTo>
                          <a:lnTo>
                            <a:pt x="2616" y="48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7" name="Google Shape;557;p34"/>
                    <p:cNvSpPr/>
                    <p:nvPr/>
                  </p:nvSpPr>
                  <p:spPr>
                    <a:xfrm>
                      <a:off x="4468440" y="3362760"/>
                      <a:ext cx="1075680" cy="23400"/>
                    </a:xfrm>
                    <a:custGeom>
                      <a:avLst/>
                      <a:gdLst/>
                      <a:ahLst/>
                      <a:cxnLst/>
                      <a:rect l="l" t="t" r="r" b="b"/>
                      <a:pathLst>
                        <a:path w="2988" h="65" extrusionOk="0">
                          <a:moveTo>
                            <a:pt x="2853" y="0"/>
                          </a:moveTo>
                          <a:cubicBezTo>
                            <a:pt x="2909" y="0"/>
                            <a:pt x="2959" y="26"/>
                            <a:pt x="2988" y="65"/>
                          </a:cubicBezTo>
                          <a:lnTo>
                            <a:pt x="0" y="65"/>
                          </a:lnTo>
                          <a:cubicBezTo>
                            <a:pt x="30" y="26"/>
                            <a:pt x="79" y="0"/>
                            <a:pt x="135" y="0"/>
                          </a:cubicBezTo>
                          <a:lnTo>
                            <a:pt x="2853"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8" name="Google Shape;558;p34"/>
                    <p:cNvSpPr/>
                    <p:nvPr/>
                  </p:nvSpPr>
                  <p:spPr>
                    <a:xfrm>
                      <a:off x="4535400" y="3362760"/>
                      <a:ext cx="941760" cy="23400"/>
                    </a:xfrm>
                    <a:custGeom>
                      <a:avLst/>
                      <a:gdLst/>
                      <a:ahLst/>
                      <a:cxnLst/>
                      <a:rect l="l" t="t" r="r" b="b"/>
                      <a:pathLst>
                        <a:path w="2616" h="65" extrusionOk="0">
                          <a:moveTo>
                            <a:pt x="70" y="65"/>
                          </a:moveTo>
                          <a:lnTo>
                            <a:pt x="0" y="65"/>
                          </a:lnTo>
                          <a:lnTo>
                            <a:pt x="0" y="0"/>
                          </a:lnTo>
                          <a:lnTo>
                            <a:pt x="70" y="0"/>
                          </a:lnTo>
                          <a:lnTo>
                            <a:pt x="70" y="65"/>
                          </a:lnTo>
                          <a:moveTo>
                            <a:pt x="228" y="65"/>
                          </a:moveTo>
                          <a:lnTo>
                            <a:pt x="158" y="65"/>
                          </a:lnTo>
                          <a:lnTo>
                            <a:pt x="158" y="0"/>
                          </a:lnTo>
                          <a:lnTo>
                            <a:pt x="228" y="0"/>
                          </a:lnTo>
                          <a:lnTo>
                            <a:pt x="228" y="65"/>
                          </a:lnTo>
                          <a:moveTo>
                            <a:pt x="2458" y="65"/>
                          </a:moveTo>
                          <a:lnTo>
                            <a:pt x="2389" y="65"/>
                          </a:lnTo>
                          <a:lnTo>
                            <a:pt x="2389" y="0"/>
                          </a:lnTo>
                          <a:lnTo>
                            <a:pt x="2458" y="0"/>
                          </a:lnTo>
                          <a:lnTo>
                            <a:pt x="2458" y="65"/>
                          </a:lnTo>
                          <a:moveTo>
                            <a:pt x="2616" y="65"/>
                          </a:moveTo>
                          <a:lnTo>
                            <a:pt x="2547" y="65"/>
                          </a:lnTo>
                          <a:lnTo>
                            <a:pt x="2547" y="0"/>
                          </a:lnTo>
                          <a:lnTo>
                            <a:pt x="2616" y="0"/>
                          </a:lnTo>
                          <a:lnTo>
                            <a:pt x="2616" y="65"/>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59" name="Google Shape;559;p34"/>
                  <p:cNvSpPr/>
                  <p:nvPr/>
                </p:nvSpPr>
                <p:spPr>
                  <a:xfrm>
                    <a:off x="4535400" y="3514680"/>
                    <a:ext cx="941760" cy="23760"/>
                  </a:xfrm>
                  <a:custGeom>
                    <a:avLst/>
                    <a:gdLst/>
                    <a:ahLst/>
                    <a:cxnLst/>
                    <a:rect l="l" t="t" r="r" b="b"/>
                    <a:pathLst>
                      <a:path w="2616" h="66" extrusionOk="0">
                        <a:moveTo>
                          <a:pt x="70" y="66"/>
                        </a:moveTo>
                        <a:lnTo>
                          <a:pt x="0" y="66"/>
                        </a:lnTo>
                        <a:lnTo>
                          <a:pt x="0" y="0"/>
                        </a:lnTo>
                        <a:lnTo>
                          <a:pt x="70" y="0"/>
                        </a:lnTo>
                        <a:lnTo>
                          <a:pt x="70" y="66"/>
                        </a:lnTo>
                        <a:moveTo>
                          <a:pt x="228" y="66"/>
                        </a:moveTo>
                        <a:lnTo>
                          <a:pt x="158" y="66"/>
                        </a:lnTo>
                        <a:lnTo>
                          <a:pt x="158" y="0"/>
                        </a:lnTo>
                        <a:lnTo>
                          <a:pt x="228" y="0"/>
                        </a:lnTo>
                        <a:lnTo>
                          <a:pt x="228" y="66"/>
                        </a:lnTo>
                        <a:moveTo>
                          <a:pt x="2458" y="66"/>
                        </a:moveTo>
                        <a:lnTo>
                          <a:pt x="2389" y="66"/>
                        </a:lnTo>
                        <a:lnTo>
                          <a:pt x="2389" y="0"/>
                        </a:lnTo>
                        <a:lnTo>
                          <a:pt x="2458" y="0"/>
                        </a:lnTo>
                        <a:lnTo>
                          <a:pt x="2458" y="66"/>
                        </a:lnTo>
                        <a:moveTo>
                          <a:pt x="2616" y="66"/>
                        </a:moveTo>
                        <a:lnTo>
                          <a:pt x="2547" y="66"/>
                        </a:lnTo>
                        <a:lnTo>
                          <a:pt x="2547" y="0"/>
                        </a:lnTo>
                        <a:lnTo>
                          <a:pt x="2616" y="0"/>
                        </a:lnTo>
                        <a:lnTo>
                          <a:pt x="2616" y="66"/>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60" name="Google Shape;560;p34"/>
                <p:cNvGrpSpPr/>
                <p:nvPr/>
              </p:nvGrpSpPr>
              <p:grpSpPr>
                <a:xfrm>
                  <a:off x="9712075" y="4009465"/>
                  <a:ext cx="1096560" cy="176040"/>
                  <a:chOff x="4458000" y="3538440"/>
                  <a:chExt cx="1096560" cy="176040"/>
                </a:xfrm>
              </p:grpSpPr>
              <p:sp>
                <p:nvSpPr>
                  <p:cNvPr id="561" name="Google Shape;561;p34"/>
                  <p:cNvSpPr/>
                  <p:nvPr/>
                </p:nvSpPr>
                <p:spPr>
                  <a:xfrm>
                    <a:off x="4458000" y="3538440"/>
                    <a:ext cx="1096560" cy="176040"/>
                  </a:xfrm>
                  <a:custGeom>
                    <a:avLst/>
                    <a:gdLst/>
                    <a:ahLst/>
                    <a:cxnLst/>
                    <a:rect l="l" t="t" r="r" b="b"/>
                    <a:pathLst>
                      <a:path w="3046" h="489" extrusionOk="0">
                        <a:moveTo>
                          <a:pt x="164" y="0"/>
                        </a:moveTo>
                        <a:cubicBezTo>
                          <a:pt x="73" y="0"/>
                          <a:pt x="0" y="68"/>
                          <a:pt x="0" y="154"/>
                        </a:cubicBezTo>
                        <a:lnTo>
                          <a:pt x="0" y="335"/>
                        </a:lnTo>
                        <a:cubicBezTo>
                          <a:pt x="0" y="420"/>
                          <a:pt x="73" y="489"/>
                          <a:pt x="164" y="489"/>
                        </a:cubicBezTo>
                        <a:lnTo>
                          <a:pt x="2882" y="489"/>
                        </a:lnTo>
                        <a:cubicBezTo>
                          <a:pt x="2973" y="489"/>
                          <a:pt x="3046" y="420"/>
                          <a:pt x="3046" y="335"/>
                        </a:cubicBezTo>
                        <a:lnTo>
                          <a:pt x="3046" y="154"/>
                        </a:lnTo>
                        <a:cubicBezTo>
                          <a:pt x="3046" y="68"/>
                          <a:pt x="2973" y="0"/>
                          <a:pt x="2882" y="0"/>
                        </a:cubicBezTo>
                        <a:lnTo>
                          <a:pt x="16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562;p34"/>
                  <p:cNvSpPr/>
                  <p:nvPr/>
                </p:nvSpPr>
                <p:spPr>
                  <a:xfrm>
                    <a:off x="4458000" y="3538440"/>
                    <a:ext cx="1096560" cy="176040"/>
                  </a:xfrm>
                  <a:custGeom>
                    <a:avLst/>
                    <a:gdLst/>
                    <a:ahLst/>
                    <a:cxnLst/>
                    <a:rect l="l" t="t" r="r" b="b"/>
                    <a:pathLst>
                      <a:path w="3046" h="489" extrusionOk="0">
                        <a:moveTo>
                          <a:pt x="164" y="0"/>
                        </a:moveTo>
                        <a:cubicBezTo>
                          <a:pt x="73" y="0"/>
                          <a:pt x="0" y="68"/>
                          <a:pt x="0" y="154"/>
                        </a:cubicBezTo>
                        <a:lnTo>
                          <a:pt x="0" y="335"/>
                        </a:lnTo>
                        <a:cubicBezTo>
                          <a:pt x="0" y="420"/>
                          <a:pt x="73" y="489"/>
                          <a:pt x="164" y="489"/>
                        </a:cubicBezTo>
                        <a:lnTo>
                          <a:pt x="2882" y="489"/>
                        </a:lnTo>
                        <a:cubicBezTo>
                          <a:pt x="2973" y="489"/>
                          <a:pt x="3046" y="420"/>
                          <a:pt x="3046" y="335"/>
                        </a:cubicBezTo>
                        <a:lnTo>
                          <a:pt x="3046" y="154"/>
                        </a:lnTo>
                        <a:cubicBezTo>
                          <a:pt x="3046" y="68"/>
                          <a:pt x="2973" y="0"/>
                          <a:pt x="2882" y="0"/>
                        </a:cubicBezTo>
                        <a:lnTo>
                          <a:pt x="16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3" name="Google Shape;563;p34"/>
                  <p:cNvSpPr/>
                  <p:nvPr/>
                </p:nvSpPr>
                <p:spPr>
                  <a:xfrm>
                    <a:off x="4535400" y="3538440"/>
                    <a:ext cx="941760" cy="176040"/>
                  </a:xfrm>
                  <a:custGeom>
                    <a:avLst/>
                    <a:gdLst/>
                    <a:ahLst/>
                    <a:cxnLst/>
                    <a:rect l="l" t="t" r="r" b="b"/>
                    <a:pathLst>
                      <a:path w="2616" h="489" extrusionOk="0">
                        <a:moveTo>
                          <a:pt x="382" y="126"/>
                        </a:moveTo>
                        <a:cubicBezTo>
                          <a:pt x="367" y="126"/>
                          <a:pt x="355" y="138"/>
                          <a:pt x="355" y="153"/>
                        </a:cubicBezTo>
                        <a:lnTo>
                          <a:pt x="355" y="336"/>
                        </a:lnTo>
                        <a:cubicBezTo>
                          <a:pt x="355" y="351"/>
                          <a:pt x="367" y="363"/>
                          <a:pt x="382" y="363"/>
                        </a:cubicBezTo>
                        <a:lnTo>
                          <a:pt x="794" y="363"/>
                        </a:lnTo>
                        <a:cubicBezTo>
                          <a:pt x="809" y="363"/>
                          <a:pt x="821" y="351"/>
                          <a:pt x="821" y="336"/>
                        </a:cubicBezTo>
                        <a:lnTo>
                          <a:pt x="821" y="153"/>
                        </a:lnTo>
                        <a:cubicBezTo>
                          <a:pt x="821" y="138"/>
                          <a:pt x="809" y="126"/>
                          <a:pt x="794" y="126"/>
                        </a:cubicBezTo>
                        <a:lnTo>
                          <a:pt x="382" y="126"/>
                        </a:lnTo>
                        <a:moveTo>
                          <a:pt x="2547" y="489"/>
                        </a:moveTo>
                        <a:lnTo>
                          <a:pt x="2616" y="489"/>
                        </a:lnTo>
                        <a:lnTo>
                          <a:pt x="2616" y="0"/>
                        </a:lnTo>
                        <a:lnTo>
                          <a:pt x="2547" y="0"/>
                        </a:lnTo>
                        <a:lnTo>
                          <a:pt x="2547" y="489"/>
                        </a:lnTo>
                        <a:moveTo>
                          <a:pt x="2389" y="489"/>
                        </a:moveTo>
                        <a:lnTo>
                          <a:pt x="2458" y="489"/>
                        </a:lnTo>
                        <a:lnTo>
                          <a:pt x="2458" y="0"/>
                        </a:lnTo>
                        <a:lnTo>
                          <a:pt x="2389" y="0"/>
                        </a:lnTo>
                        <a:lnTo>
                          <a:pt x="2389" y="489"/>
                        </a:lnTo>
                        <a:moveTo>
                          <a:pt x="158" y="489"/>
                        </a:moveTo>
                        <a:lnTo>
                          <a:pt x="228" y="489"/>
                        </a:lnTo>
                        <a:lnTo>
                          <a:pt x="228" y="0"/>
                        </a:lnTo>
                        <a:lnTo>
                          <a:pt x="158" y="0"/>
                        </a:lnTo>
                        <a:lnTo>
                          <a:pt x="158" y="489"/>
                        </a:lnTo>
                        <a:moveTo>
                          <a:pt x="0" y="489"/>
                        </a:moveTo>
                        <a:lnTo>
                          <a:pt x="70" y="489"/>
                        </a:lnTo>
                        <a:lnTo>
                          <a:pt x="70" y="0"/>
                        </a:lnTo>
                        <a:lnTo>
                          <a:pt x="0" y="0"/>
                        </a:lnTo>
                        <a:lnTo>
                          <a:pt x="0" y="48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4" name="Google Shape;564;p34"/>
                  <p:cNvSpPr/>
                  <p:nvPr/>
                </p:nvSpPr>
                <p:spPr>
                  <a:xfrm>
                    <a:off x="4468440" y="3538440"/>
                    <a:ext cx="1075680" cy="23760"/>
                  </a:xfrm>
                  <a:custGeom>
                    <a:avLst/>
                    <a:gdLst/>
                    <a:ahLst/>
                    <a:cxnLst/>
                    <a:rect l="l" t="t" r="r" b="b"/>
                    <a:pathLst>
                      <a:path w="2988" h="66" extrusionOk="0">
                        <a:moveTo>
                          <a:pt x="135" y="0"/>
                        </a:moveTo>
                        <a:cubicBezTo>
                          <a:pt x="79" y="0"/>
                          <a:pt x="30" y="26"/>
                          <a:pt x="0" y="66"/>
                        </a:cubicBezTo>
                        <a:lnTo>
                          <a:pt x="2988" y="66"/>
                        </a:lnTo>
                        <a:cubicBezTo>
                          <a:pt x="2959" y="26"/>
                          <a:pt x="2909" y="0"/>
                          <a:pt x="2853" y="0"/>
                        </a:cubicBezTo>
                        <a:lnTo>
                          <a:pt x="135"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5" name="Google Shape;565;p34"/>
                  <p:cNvSpPr/>
                  <p:nvPr/>
                </p:nvSpPr>
                <p:spPr>
                  <a:xfrm>
                    <a:off x="4468440" y="3690720"/>
                    <a:ext cx="1075680" cy="23760"/>
                  </a:xfrm>
                  <a:custGeom>
                    <a:avLst/>
                    <a:gdLst/>
                    <a:ahLst/>
                    <a:cxnLst/>
                    <a:rect l="l" t="t" r="r" b="b"/>
                    <a:pathLst>
                      <a:path w="2988" h="66" extrusionOk="0">
                        <a:moveTo>
                          <a:pt x="135" y="66"/>
                        </a:moveTo>
                        <a:cubicBezTo>
                          <a:pt x="79" y="66"/>
                          <a:pt x="30" y="40"/>
                          <a:pt x="0" y="0"/>
                        </a:cubicBezTo>
                        <a:lnTo>
                          <a:pt x="2988" y="0"/>
                        </a:lnTo>
                        <a:cubicBezTo>
                          <a:pt x="2959" y="40"/>
                          <a:pt x="2909" y="66"/>
                          <a:pt x="2853" y="66"/>
                        </a:cubicBezTo>
                        <a:lnTo>
                          <a:pt x="135" y="6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6" name="Google Shape;566;p34"/>
                  <p:cNvSpPr/>
                  <p:nvPr/>
                </p:nvSpPr>
                <p:spPr>
                  <a:xfrm>
                    <a:off x="4535400" y="3538440"/>
                    <a:ext cx="941760" cy="23760"/>
                  </a:xfrm>
                  <a:custGeom>
                    <a:avLst/>
                    <a:gdLst/>
                    <a:ahLst/>
                    <a:cxnLst/>
                    <a:rect l="l" t="t" r="r" b="b"/>
                    <a:pathLst>
                      <a:path w="2616" h="66" extrusionOk="0">
                        <a:moveTo>
                          <a:pt x="2547" y="66"/>
                        </a:moveTo>
                        <a:lnTo>
                          <a:pt x="2616" y="66"/>
                        </a:lnTo>
                        <a:lnTo>
                          <a:pt x="2616" y="0"/>
                        </a:lnTo>
                        <a:lnTo>
                          <a:pt x="2547" y="0"/>
                        </a:lnTo>
                        <a:lnTo>
                          <a:pt x="2547" y="66"/>
                        </a:lnTo>
                        <a:moveTo>
                          <a:pt x="2389" y="66"/>
                        </a:moveTo>
                        <a:lnTo>
                          <a:pt x="2458" y="66"/>
                        </a:lnTo>
                        <a:lnTo>
                          <a:pt x="2458" y="0"/>
                        </a:lnTo>
                        <a:lnTo>
                          <a:pt x="2389" y="0"/>
                        </a:lnTo>
                        <a:lnTo>
                          <a:pt x="2389" y="66"/>
                        </a:lnTo>
                        <a:moveTo>
                          <a:pt x="158" y="66"/>
                        </a:moveTo>
                        <a:lnTo>
                          <a:pt x="227" y="66"/>
                        </a:lnTo>
                        <a:lnTo>
                          <a:pt x="227" y="0"/>
                        </a:lnTo>
                        <a:lnTo>
                          <a:pt x="158" y="0"/>
                        </a:lnTo>
                        <a:lnTo>
                          <a:pt x="158" y="66"/>
                        </a:lnTo>
                        <a:moveTo>
                          <a:pt x="0" y="66"/>
                        </a:moveTo>
                        <a:lnTo>
                          <a:pt x="70" y="66"/>
                        </a:lnTo>
                        <a:lnTo>
                          <a:pt x="70" y="0"/>
                        </a:lnTo>
                        <a:lnTo>
                          <a:pt x="0" y="0"/>
                        </a:lnTo>
                        <a:lnTo>
                          <a:pt x="0" y="66"/>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7" name="Google Shape;567;p34"/>
                  <p:cNvSpPr/>
                  <p:nvPr/>
                </p:nvSpPr>
                <p:spPr>
                  <a:xfrm>
                    <a:off x="4535400" y="3690720"/>
                    <a:ext cx="941760" cy="23760"/>
                  </a:xfrm>
                  <a:custGeom>
                    <a:avLst/>
                    <a:gdLst/>
                    <a:ahLst/>
                    <a:cxnLst/>
                    <a:rect l="l" t="t" r="r" b="b"/>
                    <a:pathLst>
                      <a:path w="2616" h="66" extrusionOk="0">
                        <a:moveTo>
                          <a:pt x="2547" y="66"/>
                        </a:moveTo>
                        <a:lnTo>
                          <a:pt x="2616" y="66"/>
                        </a:lnTo>
                        <a:lnTo>
                          <a:pt x="2616" y="0"/>
                        </a:lnTo>
                        <a:lnTo>
                          <a:pt x="2547" y="0"/>
                        </a:lnTo>
                        <a:lnTo>
                          <a:pt x="2547" y="66"/>
                        </a:lnTo>
                        <a:moveTo>
                          <a:pt x="2389" y="66"/>
                        </a:moveTo>
                        <a:lnTo>
                          <a:pt x="2458" y="66"/>
                        </a:lnTo>
                        <a:lnTo>
                          <a:pt x="2458" y="0"/>
                        </a:lnTo>
                        <a:lnTo>
                          <a:pt x="2389" y="0"/>
                        </a:lnTo>
                        <a:lnTo>
                          <a:pt x="2389" y="66"/>
                        </a:lnTo>
                        <a:moveTo>
                          <a:pt x="158" y="66"/>
                        </a:moveTo>
                        <a:lnTo>
                          <a:pt x="227" y="66"/>
                        </a:lnTo>
                        <a:lnTo>
                          <a:pt x="227" y="0"/>
                        </a:lnTo>
                        <a:lnTo>
                          <a:pt x="158" y="0"/>
                        </a:lnTo>
                        <a:lnTo>
                          <a:pt x="158" y="66"/>
                        </a:lnTo>
                        <a:moveTo>
                          <a:pt x="0" y="66"/>
                        </a:moveTo>
                        <a:lnTo>
                          <a:pt x="70" y="66"/>
                        </a:lnTo>
                        <a:lnTo>
                          <a:pt x="70" y="0"/>
                        </a:lnTo>
                        <a:lnTo>
                          <a:pt x="0" y="0"/>
                        </a:lnTo>
                        <a:lnTo>
                          <a:pt x="0" y="66"/>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68" name="Google Shape;568;p34"/>
                <p:cNvGrpSpPr/>
                <p:nvPr/>
              </p:nvGrpSpPr>
              <p:grpSpPr>
                <a:xfrm>
                  <a:off x="9712075" y="3362755"/>
                  <a:ext cx="1096560" cy="323280"/>
                  <a:chOff x="4458000" y="3638280"/>
                  <a:chExt cx="1096560" cy="323280"/>
                </a:xfrm>
              </p:grpSpPr>
              <p:sp>
                <p:nvSpPr>
                  <p:cNvPr id="569" name="Google Shape;569;p34"/>
                  <p:cNvSpPr/>
                  <p:nvPr/>
                </p:nvSpPr>
                <p:spPr>
                  <a:xfrm>
                    <a:off x="4458000" y="3688320"/>
                    <a:ext cx="1055520" cy="222840"/>
                  </a:xfrm>
                  <a:custGeom>
                    <a:avLst/>
                    <a:gdLst/>
                    <a:ahLst/>
                    <a:cxnLst/>
                    <a:rect l="l" t="t" r="r" b="b"/>
                    <a:pathLst>
                      <a:path w="2932" h="619" extrusionOk="0">
                        <a:moveTo>
                          <a:pt x="123" y="0"/>
                        </a:moveTo>
                        <a:lnTo>
                          <a:pt x="2809" y="0"/>
                        </a:lnTo>
                        <a:cubicBezTo>
                          <a:pt x="2877" y="0"/>
                          <a:pt x="2932" y="55"/>
                          <a:pt x="2932" y="123"/>
                        </a:cubicBezTo>
                        <a:lnTo>
                          <a:pt x="2932" y="497"/>
                        </a:lnTo>
                        <a:cubicBezTo>
                          <a:pt x="2932" y="564"/>
                          <a:pt x="2877" y="619"/>
                          <a:pt x="2809" y="619"/>
                        </a:cubicBezTo>
                        <a:lnTo>
                          <a:pt x="123" y="619"/>
                        </a:lnTo>
                        <a:cubicBezTo>
                          <a:pt x="55" y="619"/>
                          <a:pt x="0" y="564"/>
                          <a:pt x="0" y="497"/>
                        </a:cubicBezTo>
                        <a:lnTo>
                          <a:pt x="0" y="123"/>
                        </a:lnTo>
                        <a:cubicBezTo>
                          <a:pt x="0" y="55"/>
                          <a:pt x="55" y="0"/>
                          <a:pt x="12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34"/>
                  <p:cNvSpPr/>
                  <p:nvPr/>
                </p:nvSpPr>
                <p:spPr>
                  <a:xfrm>
                    <a:off x="4458000" y="3734040"/>
                    <a:ext cx="1055520" cy="131400"/>
                  </a:xfrm>
                  <a:custGeom>
                    <a:avLst/>
                    <a:gdLst/>
                    <a:ahLst/>
                    <a:cxnLst/>
                    <a:rect l="l" t="t" r="r" b="b"/>
                    <a:pathLst>
                      <a:path w="2932" h="365" extrusionOk="0">
                        <a:moveTo>
                          <a:pt x="0" y="365"/>
                        </a:moveTo>
                        <a:lnTo>
                          <a:pt x="2932" y="365"/>
                        </a:lnTo>
                        <a:lnTo>
                          <a:pt x="2932" y="328"/>
                        </a:lnTo>
                        <a:lnTo>
                          <a:pt x="0" y="328"/>
                        </a:lnTo>
                        <a:lnTo>
                          <a:pt x="0" y="365"/>
                        </a:lnTo>
                        <a:moveTo>
                          <a:pt x="0" y="201"/>
                        </a:moveTo>
                        <a:lnTo>
                          <a:pt x="2932" y="201"/>
                        </a:lnTo>
                        <a:lnTo>
                          <a:pt x="2932" y="164"/>
                        </a:lnTo>
                        <a:lnTo>
                          <a:pt x="0" y="164"/>
                        </a:lnTo>
                        <a:lnTo>
                          <a:pt x="0" y="201"/>
                        </a:lnTo>
                        <a:moveTo>
                          <a:pt x="0" y="37"/>
                        </a:moveTo>
                        <a:lnTo>
                          <a:pt x="2932" y="37"/>
                        </a:lnTo>
                        <a:lnTo>
                          <a:pt x="2932" y="0"/>
                        </a:lnTo>
                        <a:lnTo>
                          <a:pt x="0" y="0"/>
                        </a:lnTo>
                        <a:lnTo>
                          <a:pt x="0" y="3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34"/>
                  <p:cNvSpPr/>
                  <p:nvPr/>
                </p:nvSpPr>
                <p:spPr>
                  <a:xfrm>
                    <a:off x="4458000" y="3638280"/>
                    <a:ext cx="1096560" cy="50040"/>
                  </a:xfrm>
                  <a:custGeom>
                    <a:avLst/>
                    <a:gdLst/>
                    <a:ahLst/>
                    <a:cxnLst/>
                    <a:rect l="l" t="t" r="r" b="b"/>
                    <a:pathLst>
                      <a:path w="3046" h="139" extrusionOk="0">
                        <a:moveTo>
                          <a:pt x="2979" y="0"/>
                        </a:moveTo>
                        <a:lnTo>
                          <a:pt x="3" y="0"/>
                        </a:lnTo>
                        <a:cubicBezTo>
                          <a:pt x="2" y="0"/>
                          <a:pt x="1" y="0"/>
                          <a:pt x="0" y="0"/>
                        </a:cubicBezTo>
                        <a:lnTo>
                          <a:pt x="0" y="139"/>
                        </a:lnTo>
                        <a:cubicBezTo>
                          <a:pt x="1" y="139"/>
                          <a:pt x="2" y="139"/>
                          <a:pt x="3" y="139"/>
                        </a:cubicBezTo>
                        <a:lnTo>
                          <a:pt x="2979" y="139"/>
                        </a:lnTo>
                        <a:cubicBezTo>
                          <a:pt x="3023" y="139"/>
                          <a:pt x="3046" y="118"/>
                          <a:pt x="3046" y="91"/>
                        </a:cubicBezTo>
                        <a:lnTo>
                          <a:pt x="3046" y="48"/>
                        </a:lnTo>
                        <a:cubicBezTo>
                          <a:pt x="3046" y="21"/>
                          <a:pt x="3023" y="0"/>
                          <a:pt x="2979" y="0"/>
                        </a:cubicBezTo>
                        <a:close/>
                      </a:path>
                    </a:pathLst>
                  </a:custGeom>
                  <a:solidFill>
                    <a:schemeClr val="accent5"/>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34"/>
                  <p:cNvSpPr/>
                  <p:nvPr/>
                </p:nvSpPr>
                <p:spPr>
                  <a:xfrm>
                    <a:off x="4458000" y="3911160"/>
                    <a:ext cx="1096560" cy="50400"/>
                  </a:xfrm>
                  <a:custGeom>
                    <a:avLst/>
                    <a:gdLst/>
                    <a:ahLst/>
                    <a:cxnLst/>
                    <a:rect l="l" t="t" r="r" b="b"/>
                    <a:pathLst>
                      <a:path w="3046" h="140" extrusionOk="0">
                        <a:moveTo>
                          <a:pt x="2979" y="0"/>
                        </a:moveTo>
                        <a:lnTo>
                          <a:pt x="3" y="0"/>
                        </a:lnTo>
                        <a:cubicBezTo>
                          <a:pt x="2" y="0"/>
                          <a:pt x="1" y="0"/>
                          <a:pt x="0" y="0"/>
                        </a:cubicBezTo>
                        <a:lnTo>
                          <a:pt x="0" y="139"/>
                        </a:lnTo>
                        <a:cubicBezTo>
                          <a:pt x="1" y="139"/>
                          <a:pt x="2" y="140"/>
                          <a:pt x="3" y="140"/>
                        </a:cubicBezTo>
                        <a:lnTo>
                          <a:pt x="2979" y="140"/>
                        </a:lnTo>
                        <a:cubicBezTo>
                          <a:pt x="3023" y="140"/>
                          <a:pt x="3046" y="118"/>
                          <a:pt x="3046" y="91"/>
                        </a:cubicBezTo>
                        <a:lnTo>
                          <a:pt x="3046" y="48"/>
                        </a:lnTo>
                        <a:cubicBezTo>
                          <a:pt x="3046" y="22"/>
                          <a:pt x="3023" y="0"/>
                          <a:pt x="2979" y="0"/>
                        </a:cubicBezTo>
                        <a:close/>
                      </a:path>
                    </a:pathLst>
                  </a:custGeom>
                  <a:solidFill>
                    <a:schemeClr val="accent5"/>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34"/>
                  <p:cNvSpPr/>
                  <p:nvPr/>
                </p:nvSpPr>
                <p:spPr>
                  <a:xfrm>
                    <a:off x="4458000" y="3675360"/>
                    <a:ext cx="1096200" cy="12960"/>
                  </a:xfrm>
                  <a:custGeom>
                    <a:avLst/>
                    <a:gdLst/>
                    <a:ahLst/>
                    <a:cxnLst/>
                    <a:rect l="l" t="t" r="r" b="b"/>
                    <a:pathLst>
                      <a:path w="3045" h="36" extrusionOk="0">
                        <a:moveTo>
                          <a:pt x="0" y="0"/>
                        </a:moveTo>
                        <a:lnTo>
                          <a:pt x="0" y="36"/>
                        </a:lnTo>
                        <a:cubicBezTo>
                          <a:pt x="1" y="36"/>
                          <a:pt x="2" y="36"/>
                          <a:pt x="3" y="36"/>
                        </a:cubicBezTo>
                        <a:lnTo>
                          <a:pt x="2979" y="36"/>
                        </a:lnTo>
                        <a:cubicBezTo>
                          <a:pt x="3016" y="36"/>
                          <a:pt x="3038" y="21"/>
                          <a:pt x="3045" y="0"/>
                        </a:cubicBezTo>
                        <a:lnTo>
                          <a:pt x="0"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4" name="Google Shape;574;p34"/>
                  <p:cNvSpPr/>
                  <p:nvPr/>
                </p:nvSpPr>
                <p:spPr>
                  <a:xfrm>
                    <a:off x="4458000" y="3911160"/>
                    <a:ext cx="1096200" cy="12960"/>
                  </a:xfrm>
                  <a:custGeom>
                    <a:avLst/>
                    <a:gdLst/>
                    <a:ahLst/>
                    <a:cxnLst/>
                    <a:rect l="l" t="t" r="r" b="b"/>
                    <a:pathLst>
                      <a:path w="3045" h="36" extrusionOk="0">
                        <a:moveTo>
                          <a:pt x="0" y="36"/>
                        </a:moveTo>
                        <a:lnTo>
                          <a:pt x="0" y="0"/>
                        </a:lnTo>
                        <a:cubicBezTo>
                          <a:pt x="1" y="0"/>
                          <a:pt x="2" y="0"/>
                          <a:pt x="3" y="0"/>
                        </a:cubicBezTo>
                        <a:lnTo>
                          <a:pt x="2979" y="0"/>
                        </a:lnTo>
                        <a:cubicBezTo>
                          <a:pt x="3016" y="0"/>
                          <a:pt x="3038" y="15"/>
                          <a:pt x="3045" y="36"/>
                        </a:cubicBezTo>
                        <a:lnTo>
                          <a:pt x="0" y="36"/>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5" name="Google Shape;575;p34"/>
                  <p:cNvSpPr/>
                  <p:nvPr/>
                </p:nvSpPr>
                <p:spPr>
                  <a:xfrm>
                    <a:off x="4458000" y="3638280"/>
                    <a:ext cx="62640" cy="323280"/>
                  </a:xfrm>
                  <a:custGeom>
                    <a:avLst/>
                    <a:gdLst/>
                    <a:ahLst/>
                    <a:cxnLst/>
                    <a:rect l="l" t="t" r="r" b="b"/>
                    <a:pathLst>
                      <a:path w="174" h="898" extrusionOk="0">
                        <a:moveTo>
                          <a:pt x="85" y="0"/>
                        </a:moveTo>
                        <a:lnTo>
                          <a:pt x="89" y="0"/>
                        </a:lnTo>
                        <a:cubicBezTo>
                          <a:pt x="136" y="0"/>
                          <a:pt x="174" y="37"/>
                          <a:pt x="174" y="84"/>
                        </a:cubicBezTo>
                        <a:lnTo>
                          <a:pt x="174" y="813"/>
                        </a:lnTo>
                        <a:cubicBezTo>
                          <a:pt x="174" y="860"/>
                          <a:pt x="136" y="898"/>
                          <a:pt x="89" y="898"/>
                        </a:cubicBezTo>
                        <a:lnTo>
                          <a:pt x="85" y="898"/>
                        </a:lnTo>
                        <a:cubicBezTo>
                          <a:pt x="38" y="898"/>
                          <a:pt x="0" y="860"/>
                          <a:pt x="0" y="813"/>
                        </a:cubicBezTo>
                        <a:lnTo>
                          <a:pt x="0" y="84"/>
                        </a:lnTo>
                        <a:cubicBezTo>
                          <a:pt x="0" y="37"/>
                          <a:pt x="38" y="0"/>
                          <a:pt x="85"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34"/>
                  <p:cNvSpPr/>
                  <p:nvPr/>
                </p:nvSpPr>
                <p:spPr>
                  <a:xfrm>
                    <a:off x="4458000" y="3638280"/>
                    <a:ext cx="1096200" cy="12960"/>
                  </a:xfrm>
                  <a:custGeom>
                    <a:avLst/>
                    <a:gdLst/>
                    <a:ahLst/>
                    <a:cxnLst/>
                    <a:rect l="l" t="t" r="r" b="b"/>
                    <a:pathLst>
                      <a:path w="3045" h="36" extrusionOk="0">
                        <a:moveTo>
                          <a:pt x="0" y="36"/>
                        </a:moveTo>
                        <a:lnTo>
                          <a:pt x="0" y="0"/>
                        </a:lnTo>
                        <a:cubicBezTo>
                          <a:pt x="1" y="0"/>
                          <a:pt x="2" y="0"/>
                          <a:pt x="3" y="0"/>
                        </a:cubicBezTo>
                        <a:lnTo>
                          <a:pt x="2979" y="0"/>
                        </a:lnTo>
                        <a:cubicBezTo>
                          <a:pt x="3016" y="0"/>
                          <a:pt x="3038" y="15"/>
                          <a:pt x="3045" y="36"/>
                        </a:cubicBezTo>
                        <a:lnTo>
                          <a:pt x="0" y="36"/>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34"/>
                  <p:cNvSpPr/>
                  <p:nvPr/>
                </p:nvSpPr>
                <p:spPr>
                  <a:xfrm>
                    <a:off x="4458000" y="3948600"/>
                    <a:ext cx="1096200" cy="12960"/>
                  </a:xfrm>
                  <a:custGeom>
                    <a:avLst/>
                    <a:gdLst/>
                    <a:ahLst/>
                    <a:cxnLst/>
                    <a:rect l="l" t="t" r="r" b="b"/>
                    <a:pathLst>
                      <a:path w="3045" h="36" extrusionOk="0">
                        <a:moveTo>
                          <a:pt x="0" y="0"/>
                        </a:moveTo>
                        <a:lnTo>
                          <a:pt x="0" y="35"/>
                        </a:lnTo>
                        <a:cubicBezTo>
                          <a:pt x="1" y="36"/>
                          <a:pt x="2" y="36"/>
                          <a:pt x="3" y="36"/>
                        </a:cubicBezTo>
                        <a:lnTo>
                          <a:pt x="2979" y="36"/>
                        </a:lnTo>
                        <a:cubicBezTo>
                          <a:pt x="3016" y="36"/>
                          <a:pt x="3038" y="20"/>
                          <a:pt x="3045" y="0"/>
                        </a:cubicBezTo>
                        <a:lnTo>
                          <a:pt x="0"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8" name="Google Shape;578;p34"/>
                <p:cNvGrpSpPr/>
                <p:nvPr/>
              </p:nvGrpSpPr>
              <p:grpSpPr>
                <a:xfrm>
                  <a:off x="9728995" y="4361895"/>
                  <a:ext cx="1096560" cy="323280"/>
                  <a:chOff x="4474920" y="4536720"/>
                  <a:chExt cx="1096560" cy="323280"/>
                </a:xfrm>
              </p:grpSpPr>
              <p:sp>
                <p:nvSpPr>
                  <p:cNvPr id="579" name="Google Shape;579;p34"/>
                  <p:cNvSpPr/>
                  <p:nvPr/>
                </p:nvSpPr>
                <p:spPr>
                  <a:xfrm>
                    <a:off x="4474920" y="4587120"/>
                    <a:ext cx="1055160" cy="222480"/>
                  </a:xfrm>
                  <a:custGeom>
                    <a:avLst/>
                    <a:gdLst/>
                    <a:ahLst/>
                    <a:cxnLst/>
                    <a:rect l="l" t="t" r="r" b="b"/>
                    <a:pathLst>
                      <a:path w="2931" h="618" extrusionOk="0">
                        <a:moveTo>
                          <a:pt x="122" y="0"/>
                        </a:moveTo>
                        <a:lnTo>
                          <a:pt x="2809" y="0"/>
                        </a:lnTo>
                        <a:cubicBezTo>
                          <a:pt x="2877" y="0"/>
                          <a:pt x="2931" y="54"/>
                          <a:pt x="2931" y="122"/>
                        </a:cubicBezTo>
                        <a:lnTo>
                          <a:pt x="2931" y="496"/>
                        </a:lnTo>
                        <a:cubicBezTo>
                          <a:pt x="2931" y="564"/>
                          <a:pt x="2877" y="618"/>
                          <a:pt x="2809" y="618"/>
                        </a:cubicBezTo>
                        <a:lnTo>
                          <a:pt x="122" y="618"/>
                        </a:lnTo>
                        <a:cubicBezTo>
                          <a:pt x="55" y="618"/>
                          <a:pt x="0" y="564"/>
                          <a:pt x="0" y="496"/>
                        </a:cubicBezTo>
                        <a:lnTo>
                          <a:pt x="0" y="122"/>
                        </a:lnTo>
                        <a:cubicBezTo>
                          <a:pt x="0" y="54"/>
                          <a:pt x="55" y="0"/>
                          <a:pt x="122"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0" name="Google Shape;580;p34"/>
                  <p:cNvSpPr/>
                  <p:nvPr/>
                </p:nvSpPr>
                <p:spPr>
                  <a:xfrm>
                    <a:off x="4474920" y="4632840"/>
                    <a:ext cx="1055160" cy="131400"/>
                  </a:xfrm>
                  <a:custGeom>
                    <a:avLst/>
                    <a:gdLst/>
                    <a:ahLst/>
                    <a:cxnLst/>
                    <a:rect l="l" t="t" r="r" b="b"/>
                    <a:pathLst>
                      <a:path w="2931" h="365" extrusionOk="0">
                        <a:moveTo>
                          <a:pt x="0" y="365"/>
                        </a:moveTo>
                        <a:lnTo>
                          <a:pt x="2931" y="365"/>
                        </a:lnTo>
                        <a:lnTo>
                          <a:pt x="2931" y="328"/>
                        </a:lnTo>
                        <a:lnTo>
                          <a:pt x="0" y="328"/>
                        </a:lnTo>
                        <a:lnTo>
                          <a:pt x="0" y="365"/>
                        </a:lnTo>
                        <a:moveTo>
                          <a:pt x="0" y="201"/>
                        </a:moveTo>
                        <a:lnTo>
                          <a:pt x="2931" y="201"/>
                        </a:lnTo>
                        <a:lnTo>
                          <a:pt x="2931" y="163"/>
                        </a:lnTo>
                        <a:lnTo>
                          <a:pt x="0" y="163"/>
                        </a:lnTo>
                        <a:lnTo>
                          <a:pt x="0" y="201"/>
                        </a:lnTo>
                        <a:moveTo>
                          <a:pt x="0" y="37"/>
                        </a:moveTo>
                        <a:lnTo>
                          <a:pt x="2931" y="37"/>
                        </a:lnTo>
                        <a:lnTo>
                          <a:pt x="2931" y="0"/>
                        </a:lnTo>
                        <a:lnTo>
                          <a:pt x="0" y="0"/>
                        </a:lnTo>
                        <a:lnTo>
                          <a:pt x="0" y="3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34"/>
                  <p:cNvSpPr/>
                  <p:nvPr/>
                </p:nvSpPr>
                <p:spPr>
                  <a:xfrm>
                    <a:off x="4474920" y="4536720"/>
                    <a:ext cx="1096560" cy="50400"/>
                  </a:xfrm>
                  <a:custGeom>
                    <a:avLst/>
                    <a:gdLst/>
                    <a:ahLst/>
                    <a:cxnLst/>
                    <a:rect l="l" t="t" r="r" b="b"/>
                    <a:pathLst>
                      <a:path w="3046" h="140" extrusionOk="0">
                        <a:moveTo>
                          <a:pt x="2979" y="0"/>
                        </a:moveTo>
                        <a:lnTo>
                          <a:pt x="3" y="0"/>
                        </a:lnTo>
                        <a:cubicBezTo>
                          <a:pt x="2" y="0"/>
                          <a:pt x="1" y="0"/>
                          <a:pt x="0" y="0"/>
                        </a:cubicBezTo>
                        <a:lnTo>
                          <a:pt x="0" y="140"/>
                        </a:lnTo>
                        <a:cubicBezTo>
                          <a:pt x="1" y="140"/>
                          <a:pt x="2" y="140"/>
                          <a:pt x="3" y="140"/>
                        </a:cubicBezTo>
                        <a:lnTo>
                          <a:pt x="2979" y="140"/>
                        </a:lnTo>
                        <a:cubicBezTo>
                          <a:pt x="3022" y="140"/>
                          <a:pt x="3046" y="118"/>
                          <a:pt x="3046" y="92"/>
                        </a:cubicBezTo>
                        <a:lnTo>
                          <a:pt x="3046" y="48"/>
                        </a:lnTo>
                        <a:cubicBezTo>
                          <a:pt x="3046" y="22"/>
                          <a:pt x="3022" y="0"/>
                          <a:pt x="2979" y="0"/>
                        </a:cubicBezTo>
                        <a:close/>
                      </a:path>
                    </a:pathLst>
                  </a:custGeom>
                  <a:solidFill>
                    <a:schemeClr val="accent2"/>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34"/>
                  <p:cNvSpPr/>
                  <p:nvPr/>
                </p:nvSpPr>
                <p:spPr>
                  <a:xfrm>
                    <a:off x="4474920" y="4809600"/>
                    <a:ext cx="1096560" cy="50400"/>
                  </a:xfrm>
                  <a:custGeom>
                    <a:avLst/>
                    <a:gdLst/>
                    <a:ahLst/>
                    <a:cxnLst/>
                    <a:rect l="l" t="t" r="r" b="b"/>
                    <a:pathLst>
                      <a:path w="3046" h="140" extrusionOk="0">
                        <a:moveTo>
                          <a:pt x="2979" y="0"/>
                        </a:moveTo>
                        <a:lnTo>
                          <a:pt x="3" y="0"/>
                        </a:lnTo>
                        <a:cubicBezTo>
                          <a:pt x="2" y="0"/>
                          <a:pt x="1" y="1"/>
                          <a:pt x="0" y="1"/>
                        </a:cubicBezTo>
                        <a:lnTo>
                          <a:pt x="0" y="140"/>
                        </a:lnTo>
                        <a:cubicBezTo>
                          <a:pt x="1" y="140"/>
                          <a:pt x="2" y="140"/>
                          <a:pt x="3" y="140"/>
                        </a:cubicBezTo>
                        <a:lnTo>
                          <a:pt x="2979" y="140"/>
                        </a:lnTo>
                        <a:cubicBezTo>
                          <a:pt x="3022" y="140"/>
                          <a:pt x="3046" y="118"/>
                          <a:pt x="3046" y="92"/>
                        </a:cubicBezTo>
                        <a:lnTo>
                          <a:pt x="3046" y="49"/>
                        </a:lnTo>
                        <a:cubicBezTo>
                          <a:pt x="3046" y="22"/>
                          <a:pt x="3022" y="0"/>
                          <a:pt x="2979" y="0"/>
                        </a:cubicBezTo>
                        <a:close/>
                      </a:path>
                    </a:pathLst>
                  </a:custGeom>
                  <a:solidFill>
                    <a:schemeClr val="accent2"/>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34"/>
                  <p:cNvSpPr/>
                  <p:nvPr/>
                </p:nvSpPr>
                <p:spPr>
                  <a:xfrm>
                    <a:off x="4474920" y="4574160"/>
                    <a:ext cx="1095840" cy="12960"/>
                  </a:xfrm>
                  <a:custGeom>
                    <a:avLst/>
                    <a:gdLst/>
                    <a:ahLst/>
                    <a:cxnLst/>
                    <a:rect l="l" t="t" r="r" b="b"/>
                    <a:pathLst>
                      <a:path w="3044" h="36" extrusionOk="0">
                        <a:moveTo>
                          <a:pt x="0" y="0"/>
                        </a:moveTo>
                        <a:lnTo>
                          <a:pt x="0" y="36"/>
                        </a:lnTo>
                        <a:cubicBezTo>
                          <a:pt x="1" y="36"/>
                          <a:pt x="2" y="36"/>
                          <a:pt x="3" y="36"/>
                        </a:cubicBezTo>
                        <a:lnTo>
                          <a:pt x="2979" y="36"/>
                        </a:lnTo>
                        <a:cubicBezTo>
                          <a:pt x="3016" y="36"/>
                          <a:pt x="3038" y="20"/>
                          <a:pt x="3044" y="0"/>
                        </a:cubicBezTo>
                        <a:lnTo>
                          <a:pt x="0" y="0"/>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4" name="Google Shape;584;p34"/>
                  <p:cNvSpPr/>
                  <p:nvPr/>
                </p:nvSpPr>
                <p:spPr>
                  <a:xfrm>
                    <a:off x="4474920" y="4809600"/>
                    <a:ext cx="1095840" cy="13320"/>
                  </a:xfrm>
                  <a:custGeom>
                    <a:avLst/>
                    <a:gdLst/>
                    <a:ahLst/>
                    <a:cxnLst/>
                    <a:rect l="l" t="t" r="r" b="b"/>
                    <a:pathLst>
                      <a:path w="3044" h="37" extrusionOk="0">
                        <a:moveTo>
                          <a:pt x="0" y="37"/>
                        </a:moveTo>
                        <a:lnTo>
                          <a:pt x="0" y="0"/>
                        </a:lnTo>
                        <a:cubicBezTo>
                          <a:pt x="1" y="0"/>
                          <a:pt x="2" y="0"/>
                          <a:pt x="3" y="0"/>
                        </a:cubicBezTo>
                        <a:lnTo>
                          <a:pt x="2979" y="0"/>
                        </a:lnTo>
                        <a:cubicBezTo>
                          <a:pt x="3016" y="0"/>
                          <a:pt x="3038" y="16"/>
                          <a:pt x="3044" y="37"/>
                        </a:cubicBezTo>
                        <a:lnTo>
                          <a:pt x="0" y="37"/>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5" name="Google Shape;585;p34"/>
                  <p:cNvSpPr/>
                  <p:nvPr/>
                </p:nvSpPr>
                <p:spPr>
                  <a:xfrm>
                    <a:off x="4474920" y="4536720"/>
                    <a:ext cx="62640" cy="323280"/>
                  </a:xfrm>
                  <a:custGeom>
                    <a:avLst/>
                    <a:gdLst/>
                    <a:ahLst/>
                    <a:cxnLst/>
                    <a:rect l="l" t="t" r="r" b="b"/>
                    <a:pathLst>
                      <a:path w="174" h="898" extrusionOk="0">
                        <a:moveTo>
                          <a:pt x="85" y="0"/>
                        </a:moveTo>
                        <a:lnTo>
                          <a:pt x="89" y="0"/>
                        </a:lnTo>
                        <a:cubicBezTo>
                          <a:pt x="136" y="0"/>
                          <a:pt x="174" y="38"/>
                          <a:pt x="174" y="85"/>
                        </a:cubicBezTo>
                        <a:lnTo>
                          <a:pt x="174" y="813"/>
                        </a:lnTo>
                        <a:cubicBezTo>
                          <a:pt x="174" y="860"/>
                          <a:pt x="136" y="898"/>
                          <a:pt x="89" y="898"/>
                        </a:cubicBezTo>
                        <a:lnTo>
                          <a:pt x="85" y="898"/>
                        </a:lnTo>
                        <a:cubicBezTo>
                          <a:pt x="38" y="898"/>
                          <a:pt x="0" y="860"/>
                          <a:pt x="0" y="813"/>
                        </a:cubicBezTo>
                        <a:lnTo>
                          <a:pt x="0" y="85"/>
                        </a:lnTo>
                        <a:cubicBezTo>
                          <a:pt x="0" y="38"/>
                          <a:pt x="38" y="0"/>
                          <a:pt x="85"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6" name="Google Shape;586;p34"/>
                  <p:cNvSpPr/>
                  <p:nvPr/>
                </p:nvSpPr>
                <p:spPr>
                  <a:xfrm>
                    <a:off x="4474920" y="4536720"/>
                    <a:ext cx="1095840" cy="12960"/>
                  </a:xfrm>
                  <a:custGeom>
                    <a:avLst/>
                    <a:gdLst/>
                    <a:ahLst/>
                    <a:cxnLst/>
                    <a:rect l="l" t="t" r="r" b="b"/>
                    <a:pathLst>
                      <a:path w="3044" h="36" extrusionOk="0">
                        <a:moveTo>
                          <a:pt x="0" y="36"/>
                        </a:moveTo>
                        <a:lnTo>
                          <a:pt x="0" y="0"/>
                        </a:lnTo>
                        <a:cubicBezTo>
                          <a:pt x="1" y="0"/>
                          <a:pt x="2" y="0"/>
                          <a:pt x="3" y="0"/>
                        </a:cubicBezTo>
                        <a:lnTo>
                          <a:pt x="2979" y="0"/>
                        </a:lnTo>
                        <a:cubicBezTo>
                          <a:pt x="3016" y="0"/>
                          <a:pt x="3038" y="15"/>
                          <a:pt x="3044" y="36"/>
                        </a:cubicBezTo>
                        <a:lnTo>
                          <a:pt x="0" y="36"/>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7" name="Google Shape;587;p34"/>
                  <p:cNvSpPr/>
                  <p:nvPr/>
                </p:nvSpPr>
                <p:spPr>
                  <a:xfrm>
                    <a:off x="4474920" y="4847040"/>
                    <a:ext cx="1095840" cy="12960"/>
                  </a:xfrm>
                  <a:custGeom>
                    <a:avLst/>
                    <a:gdLst/>
                    <a:ahLst/>
                    <a:cxnLst/>
                    <a:rect l="l" t="t" r="r" b="b"/>
                    <a:pathLst>
                      <a:path w="3044" h="36" extrusionOk="0">
                        <a:moveTo>
                          <a:pt x="0" y="0"/>
                        </a:moveTo>
                        <a:lnTo>
                          <a:pt x="0" y="36"/>
                        </a:lnTo>
                        <a:cubicBezTo>
                          <a:pt x="1" y="36"/>
                          <a:pt x="2" y="36"/>
                          <a:pt x="3" y="36"/>
                        </a:cubicBezTo>
                        <a:lnTo>
                          <a:pt x="2979" y="36"/>
                        </a:lnTo>
                        <a:cubicBezTo>
                          <a:pt x="3016" y="36"/>
                          <a:pt x="3038" y="21"/>
                          <a:pt x="3044" y="0"/>
                        </a:cubicBezTo>
                        <a:lnTo>
                          <a:pt x="0" y="0"/>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88" name="Google Shape;588;p34"/>
                <p:cNvGrpSpPr/>
                <p:nvPr/>
              </p:nvGrpSpPr>
              <p:grpSpPr>
                <a:xfrm flipH="1">
                  <a:off x="10033925" y="3685855"/>
                  <a:ext cx="1096560" cy="323280"/>
                  <a:chOff x="4458000" y="3638280"/>
                  <a:chExt cx="1096560" cy="323280"/>
                </a:xfrm>
              </p:grpSpPr>
              <p:sp>
                <p:nvSpPr>
                  <p:cNvPr id="589" name="Google Shape;589;p34"/>
                  <p:cNvSpPr/>
                  <p:nvPr/>
                </p:nvSpPr>
                <p:spPr>
                  <a:xfrm>
                    <a:off x="4458000" y="3688320"/>
                    <a:ext cx="1055520" cy="222840"/>
                  </a:xfrm>
                  <a:custGeom>
                    <a:avLst/>
                    <a:gdLst/>
                    <a:ahLst/>
                    <a:cxnLst/>
                    <a:rect l="l" t="t" r="r" b="b"/>
                    <a:pathLst>
                      <a:path w="2932" h="619" extrusionOk="0">
                        <a:moveTo>
                          <a:pt x="123" y="0"/>
                        </a:moveTo>
                        <a:lnTo>
                          <a:pt x="2809" y="0"/>
                        </a:lnTo>
                        <a:cubicBezTo>
                          <a:pt x="2877" y="0"/>
                          <a:pt x="2932" y="55"/>
                          <a:pt x="2932" y="123"/>
                        </a:cubicBezTo>
                        <a:lnTo>
                          <a:pt x="2932" y="497"/>
                        </a:lnTo>
                        <a:cubicBezTo>
                          <a:pt x="2932" y="564"/>
                          <a:pt x="2877" y="619"/>
                          <a:pt x="2809" y="619"/>
                        </a:cubicBezTo>
                        <a:lnTo>
                          <a:pt x="123" y="619"/>
                        </a:lnTo>
                        <a:cubicBezTo>
                          <a:pt x="55" y="619"/>
                          <a:pt x="0" y="564"/>
                          <a:pt x="0" y="497"/>
                        </a:cubicBezTo>
                        <a:lnTo>
                          <a:pt x="0" y="123"/>
                        </a:lnTo>
                        <a:cubicBezTo>
                          <a:pt x="0" y="55"/>
                          <a:pt x="55" y="0"/>
                          <a:pt x="12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0" name="Google Shape;590;p34"/>
                  <p:cNvSpPr/>
                  <p:nvPr/>
                </p:nvSpPr>
                <p:spPr>
                  <a:xfrm>
                    <a:off x="4458000" y="3734040"/>
                    <a:ext cx="1055520" cy="131400"/>
                  </a:xfrm>
                  <a:custGeom>
                    <a:avLst/>
                    <a:gdLst/>
                    <a:ahLst/>
                    <a:cxnLst/>
                    <a:rect l="l" t="t" r="r" b="b"/>
                    <a:pathLst>
                      <a:path w="2932" h="365" extrusionOk="0">
                        <a:moveTo>
                          <a:pt x="0" y="365"/>
                        </a:moveTo>
                        <a:lnTo>
                          <a:pt x="2932" y="365"/>
                        </a:lnTo>
                        <a:lnTo>
                          <a:pt x="2932" y="328"/>
                        </a:lnTo>
                        <a:lnTo>
                          <a:pt x="0" y="328"/>
                        </a:lnTo>
                        <a:lnTo>
                          <a:pt x="0" y="365"/>
                        </a:lnTo>
                        <a:moveTo>
                          <a:pt x="0" y="201"/>
                        </a:moveTo>
                        <a:lnTo>
                          <a:pt x="2932" y="201"/>
                        </a:lnTo>
                        <a:lnTo>
                          <a:pt x="2932" y="164"/>
                        </a:lnTo>
                        <a:lnTo>
                          <a:pt x="0" y="164"/>
                        </a:lnTo>
                        <a:lnTo>
                          <a:pt x="0" y="201"/>
                        </a:lnTo>
                        <a:moveTo>
                          <a:pt x="0" y="37"/>
                        </a:moveTo>
                        <a:lnTo>
                          <a:pt x="2932" y="37"/>
                        </a:lnTo>
                        <a:lnTo>
                          <a:pt x="2932" y="0"/>
                        </a:lnTo>
                        <a:lnTo>
                          <a:pt x="0" y="0"/>
                        </a:lnTo>
                        <a:lnTo>
                          <a:pt x="0" y="3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1" name="Google Shape;591;p34"/>
                  <p:cNvSpPr/>
                  <p:nvPr/>
                </p:nvSpPr>
                <p:spPr>
                  <a:xfrm>
                    <a:off x="4458000" y="3638280"/>
                    <a:ext cx="1096560" cy="50040"/>
                  </a:xfrm>
                  <a:custGeom>
                    <a:avLst/>
                    <a:gdLst/>
                    <a:ahLst/>
                    <a:cxnLst/>
                    <a:rect l="l" t="t" r="r" b="b"/>
                    <a:pathLst>
                      <a:path w="3046" h="139" extrusionOk="0">
                        <a:moveTo>
                          <a:pt x="2979" y="0"/>
                        </a:moveTo>
                        <a:lnTo>
                          <a:pt x="3" y="0"/>
                        </a:lnTo>
                        <a:cubicBezTo>
                          <a:pt x="2" y="0"/>
                          <a:pt x="1" y="0"/>
                          <a:pt x="0" y="0"/>
                        </a:cubicBezTo>
                        <a:lnTo>
                          <a:pt x="0" y="139"/>
                        </a:lnTo>
                        <a:cubicBezTo>
                          <a:pt x="1" y="139"/>
                          <a:pt x="2" y="139"/>
                          <a:pt x="3" y="139"/>
                        </a:cubicBezTo>
                        <a:lnTo>
                          <a:pt x="2979" y="139"/>
                        </a:lnTo>
                        <a:cubicBezTo>
                          <a:pt x="3023" y="139"/>
                          <a:pt x="3046" y="118"/>
                          <a:pt x="3046" y="91"/>
                        </a:cubicBezTo>
                        <a:lnTo>
                          <a:pt x="3046" y="48"/>
                        </a:lnTo>
                        <a:cubicBezTo>
                          <a:pt x="3046" y="21"/>
                          <a:pt x="3023" y="0"/>
                          <a:pt x="2979" y="0"/>
                        </a:cubicBezTo>
                        <a:close/>
                      </a:path>
                    </a:pathLst>
                  </a:custGeom>
                  <a:solidFill>
                    <a:schemeClr val="accent2"/>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34"/>
                  <p:cNvSpPr/>
                  <p:nvPr/>
                </p:nvSpPr>
                <p:spPr>
                  <a:xfrm>
                    <a:off x="4458000" y="3911160"/>
                    <a:ext cx="1096560" cy="50400"/>
                  </a:xfrm>
                  <a:custGeom>
                    <a:avLst/>
                    <a:gdLst/>
                    <a:ahLst/>
                    <a:cxnLst/>
                    <a:rect l="l" t="t" r="r" b="b"/>
                    <a:pathLst>
                      <a:path w="3046" h="140" extrusionOk="0">
                        <a:moveTo>
                          <a:pt x="2979" y="0"/>
                        </a:moveTo>
                        <a:lnTo>
                          <a:pt x="3" y="0"/>
                        </a:lnTo>
                        <a:cubicBezTo>
                          <a:pt x="2" y="0"/>
                          <a:pt x="1" y="0"/>
                          <a:pt x="0" y="0"/>
                        </a:cubicBezTo>
                        <a:lnTo>
                          <a:pt x="0" y="139"/>
                        </a:lnTo>
                        <a:cubicBezTo>
                          <a:pt x="1" y="139"/>
                          <a:pt x="2" y="140"/>
                          <a:pt x="3" y="140"/>
                        </a:cubicBezTo>
                        <a:lnTo>
                          <a:pt x="2979" y="140"/>
                        </a:lnTo>
                        <a:cubicBezTo>
                          <a:pt x="3023" y="140"/>
                          <a:pt x="3046" y="118"/>
                          <a:pt x="3046" y="91"/>
                        </a:cubicBezTo>
                        <a:lnTo>
                          <a:pt x="3046" y="48"/>
                        </a:lnTo>
                        <a:cubicBezTo>
                          <a:pt x="3046" y="22"/>
                          <a:pt x="3023" y="0"/>
                          <a:pt x="2979" y="0"/>
                        </a:cubicBezTo>
                        <a:close/>
                      </a:path>
                    </a:pathLst>
                  </a:custGeom>
                  <a:solidFill>
                    <a:schemeClr val="accent2"/>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34"/>
                  <p:cNvSpPr/>
                  <p:nvPr/>
                </p:nvSpPr>
                <p:spPr>
                  <a:xfrm>
                    <a:off x="4458000" y="3675360"/>
                    <a:ext cx="1096200" cy="12960"/>
                  </a:xfrm>
                  <a:custGeom>
                    <a:avLst/>
                    <a:gdLst/>
                    <a:ahLst/>
                    <a:cxnLst/>
                    <a:rect l="l" t="t" r="r" b="b"/>
                    <a:pathLst>
                      <a:path w="3045" h="36" extrusionOk="0">
                        <a:moveTo>
                          <a:pt x="0" y="0"/>
                        </a:moveTo>
                        <a:lnTo>
                          <a:pt x="0" y="36"/>
                        </a:lnTo>
                        <a:cubicBezTo>
                          <a:pt x="1" y="36"/>
                          <a:pt x="2" y="36"/>
                          <a:pt x="3" y="36"/>
                        </a:cubicBezTo>
                        <a:lnTo>
                          <a:pt x="2979" y="36"/>
                        </a:lnTo>
                        <a:cubicBezTo>
                          <a:pt x="3016" y="36"/>
                          <a:pt x="3038" y="21"/>
                          <a:pt x="3045" y="0"/>
                        </a:cubicBezTo>
                        <a:lnTo>
                          <a:pt x="0" y="0"/>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34"/>
                  <p:cNvSpPr/>
                  <p:nvPr/>
                </p:nvSpPr>
                <p:spPr>
                  <a:xfrm>
                    <a:off x="4458000" y="3911160"/>
                    <a:ext cx="1096200" cy="12960"/>
                  </a:xfrm>
                  <a:custGeom>
                    <a:avLst/>
                    <a:gdLst/>
                    <a:ahLst/>
                    <a:cxnLst/>
                    <a:rect l="l" t="t" r="r" b="b"/>
                    <a:pathLst>
                      <a:path w="3045" h="36" extrusionOk="0">
                        <a:moveTo>
                          <a:pt x="0" y="36"/>
                        </a:moveTo>
                        <a:lnTo>
                          <a:pt x="0" y="0"/>
                        </a:lnTo>
                        <a:cubicBezTo>
                          <a:pt x="1" y="0"/>
                          <a:pt x="2" y="0"/>
                          <a:pt x="3" y="0"/>
                        </a:cubicBezTo>
                        <a:lnTo>
                          <a:pt x="2979" y="0"/>
                        </a:lnTo>
                        <a:cubicBezTo>
                          <a:pt x="3016" y="0"/>
                          <a:pt x="3038" y="15"/>
                          <a:pt x="3045" y="36"/>
                        </a:cubicBezTo>
                        <a:lnTo>
                          <a:pt x="0" y="36"/>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5" name="Google Shape;595;p34"/>
                  <p:cNvSpPr/>
                  <p:nvPr/>
                </p:nvSpPr>
                <p:spPr>
                  <a:xfrm>
                    <a:off x="4458000" y="3638280"/>
                    <a:ext cx="62640" cy="323280"/>
                  </a:xfrm>
                  <a:custGeom>
                    <a:avLst/>
                    <a:gdLst/>
                    <a:ahLst/>
                    <a:cxnLst/>
                    <a:rect l="l" t="t" r="r" b="b"/>
                    <a:pathLst>
                      <a:path w="174" h="898" extrusionOk="0">
                        <a:moveTo>
                          <a:pt x="85" y="0"/>
                        </a:moveTo>
                        <a:lnTo>
                          <a:pt x="89" y="0"/>
                        </a:lnTo>
                        <a:cubicBezTo>
                          <a:pt x="136" y="0"/>
                          <a:pt x="174" y="37"/>
                          <a:pt x="174" y="84"/>
                        </a:cubicBezTo>
                        <a:lnTo>
                          <a:pt x="174" y="813"/>
                        </a:lnTo>
                        <a:cubicBezTo>
                          <a:pt x="174" y="860"/>
                          <a:pt x="136" y="898"/>
                          <a:pt x="89" y="898"/>
                        </a:cubicBezTo>
                        <a:lnTo>
                          <a:pt x="85" y="898"/>
                        </a:lnTo>
                        <a:cubicBezTo>
                          <a:pt x="38" y="898"/>
                          <a:pt x="0" y="860"/>
                          <a:pt x="0" y="813"/>
                        </a:cubicBezTo>
                        <a:lnTo>
                          <a:pt x="0" y="84"/>
                        </a:lnTo>
                        <a:cubicBezTo>
                          <a:pt x="0" y="37"/>
                          <a:pt x="38" y="0"/>
                          <a:pt x="85"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6" name="Google Shape;596;p34"/>
                  <p:cNvSpPr/>
                  <p:nvPr/>
                </p:nvSpPr>
                <p:spPr>
                  <a:xfrm>
                    <a:off x="4458000" y="3638280"/>
                    <a:ext cx="1096200" cy="12960"/>
                  </a:xfrm>
                  <a:custGeom>
                    <a:avLst/>
                    <a:gdLst/>
                    <a:ahLst/>
                    <a:cxnLst/>
                    <a:rect l="l" t="t" r="r" b="b"/>
                    <a:pathLst>
                      <a:path w="3045" h="36" extrusionOk="0">
                        <a:moveTo>
                          <a:pt x="0" y="36"/>
                        </a:moveTo>
                        <a:lnTo>
                          <a:pt x="0" y="0"/>
                        </a:lnTo>
                        <a:cubicBezTo>
                          <a:pt x="1" y="0"/>
                          <a:pt x="2" y="0"/>
                          <a:pt x="3" y="0"/>
                        </a:cubicBezTo>
                        <a:lnTo>
                          <a:pt x="2979" y="0"/>
                        </a:lnTo>
                        <a:cubicBezTo>
                          <a:pt x="3016" y="0"/>
                          <a:pt x="3038" y="15"/>
                          <a:pt x="3045" y="36"/>
                        </a:cubicBezTo>
                        <a:lnTo>
                          <a:pt x="0" y="36"/>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7" name="Google Shape;597;p34"/>
                  <p:cNvSpPr/>
                  <p:nvPr/>
                </p:nvSpPr>
                <p:spPr>
                  <a:xfrm>
                    <a:off x="4458000" y="3948600"/>
                    <a:ext cx="1096200" cy="12960"/>
                  </a:xfrm>
                  <a:custGeom>
                    <a:avLst/>
                    <a:gdLst/>
                    <a:ahLst/>
                    <a:cxnLst/>
                    <a:rect l="l" t="t" r="r" b="b"/>
                    <a:pathLst>
                      <a:path w="3045" h="36" extrusionOk="0">
                        <a:moveTo>
                          <a:pt x="0" y="0"/>
                        </a:moveTo>
                        <a:lnTo>
                          <a:pt x="0" y="35"/>
                        </a:lnTo>
                        <a:cubicBezTo>
                          <a:pt x="1" y="36"/>
                          <a:pt x="2" y="36"/>
                          <a:pt x="3" y="36"/>
                        </a:cubicBezTo>
                        <a:lnTo>
                          <a:pt x="2979" y="36"/>
                        </a:lnTo>
                        <a:cubicBezTo>
                          <a:pt x="3016" y="36"/>
                          <a:pt x="3038" y="20"/>
                          <a:pt x="3045" y="0"/>
                        </a:cubicBezTo>
                        <a:lnTo>
                          <a:pt x="0" y="0"/>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98" name="Google Shape;598;p34"/>
                <p:cNvGrpSpPr/>
                <p:nvPr/>
              </p:nvGrpSpPr>
              <p:grpSpPr>
                <a:xfrm rot="10800000">
                  <a:off x="9890638" y="4185860"/>
                  <a:ext cx="1096560" cy="175680"/>
                  <a:chOff x="4458000" y="3362760"/>
                  <a:chExt cx="1096560" cy="175680"/>
                </a:xfrm>
              </p:grpSpPr>
              <p:sp>
                <p:nvSpPr>
                  <p:cNvPr id="599" name="Google Shape;599;p34"/>
                  <p:cNvSpPr/>
                  <p:nvPr/>
                </p:nvSpPr>
                <p:spPr>
                  <a:xfrm>
                    <a:off x="4468440" y="3514680"/>
                    <a:ext cx="1075680" cy="23760"/>
                  </a:xfrm>
                  <a:custGeom>
                    <a:avLst/>
                    <a:gdLst/>
                    <a:ahLst/>
                    <a:cxnLst/>
                    <a:rect l="l" t="t" r="r" b="b"/>
                    <a:pathLst>
                      <a:path w="2988" h="66" extrusionOk="0">
                        <a:moveTo>
                          <a:pt x="2853" y="66"/>
                        </a:moveTo>
                        <a:cubicBezTo>
                          <a:pt x="2909" y="66"/>
                          <a:pt x="2959" y="40"/>
                          <a:pt x="2988" y="0"/>
                        </a:cubicBezTo>
                        <a:lnTo>
                          <a:pt x="0" y="0"/>
                        </a:lnTo>
                        <a:cubicBezTo>
                          <a:pt x="30" y="40"/>
                          <a:pt x="79" y="66"/>
                          <a:pt x="135" y="66"/>
                        </a:cubicBezTo>
                        <a:lnTo>
                          <a:pt x="2853" y="66"/>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00" name="Google Shape;600;p34"/>
                  <p:cNvGrpSpPr/>
                  <p:nvPr/>
                </p:nvGrpSpPr>
                <p:grpSpPr>
                  <a:xfrm>
                    <a:off x="4458000" y="3362760"/>
                    <a:ext cx="1096560" cy="175680"/>
                    <a:chOff x="4458000" y="3362760"/>
                    <a:chExt cx="1096560" cy="175680"/>
                  </a:xfrm>
                </p:grpSpPr>
                <p:sp>
                  <p:nvSpPr>
                    <p:cNvPr id="601" name="Google Shape;601;p34"/>
                    <p:cNvSpPr/>
                    <p:nvPr/>
                  </p:nvSpPr>
                  <p:spPr>
                    <a:xfrm>
                      <a:off x="4458000" y="3362760"/>
                      <a:ext cx="1096560" cy="175680"/>
                    </a:xfrm>
                    <a:custGeom>
                      <a:avLst/>
                      <a:gdLst/>
                      <a:ahLst/>
                      <a:cxnLst/>
                      <a:rect l="l" t="t" r="r" b="b"/>
                      <a:pathLst>
                        <a:path w="3046" h="488" extrusionOk="0">
                          <a:moveTo>
                            <a:pt x="2882" y="0"/>
                          </a:moveTo>
                          <a:cubicBezTo>
                            <a:pt x="2973" y="0"/>
                            <a:pt x="3046" y="68"/>
                            <a:pt x="3046" y="153"/>
                          </a:cubicBezTo>
                          <a:lnTo>
                            <a:pt x="3046" y="335"/>
                          </a:lnTo>
                          <a:cubicBezTo>
                            <a:pt x="3046" y="420"/>
                            <a:pt x="2973" y="488"/>
                            <a:pt x="2882" y="488"/>
                          </a:cubicBezTo>
                          <a:lnTo>
                            <a:pt x="164" y="488"/>
                          </a:lnTo>
                          <a:cubicBezTo>
                            <a:pt x="73" y="488"/>
                            <a:pt x="0" y="420"/>
                            <a:pt x="0" y="335"/>
                          </a:cubicBezTo>
                          <a:lnTo>
                            <a:pt x="0" y="153"/>
                          </a:lnTo>
                          <a:cubicBezTo>
                            <a:pt x="0" y="68"/>
                            <a:pt x="73" y="0"/>
                            <a:pt x="164" y="0"/>
                          </a:cubicBezTo>
                          <a:lnTo>
                            <a:pt x="2882"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34"/>
                    <p:cNvSpPr/>
                    <p:nvPr/>
                  </p:nvSpPr>
                  <p:spPr>
                    <a:xfrm>
                      <a:off x="4458000" y="3362760"/>
                      <a:ext cx="1096560" cy="175680"/>
                    </a:xfrm>
                    <a:custGeom>
                      <a:avLst/>
                      <a:gdLst/>
                      <a:ahLst/>
                      <a:cxnLst/>
                      <a:rect l="l" t="t" r="r" b="b"/>
                      <a:pathLst>
                        <a:path w="3046" h="488" extrusionOk="0">
                          <a:moveTo>
                            <a:pt x="2882" y="0"/>
                          </a:moveTo>
                          <a:cubicBezTo>
                            <a:pt x="2973" y="0"/>
                            <a:pt x="3046" y="68"/>
                            <a:pt x="3046" y="153"/>
                          </a:cubicBezTo>
                          <a:lnTo>
                            <a:pt x="3046" y="335"/>
                          </a:lnTo>
                          <a:cubicBezTo>
                            <a:pt x="3046" y="420"/>
                            <a:pt x="2973" y="488"/>
                            <a:pt x="2882" y="488"/>
                          </a:cubicBezTo>
                          <a:lnTo>
                            <a:pt x="164" y="488"/>
                          </a:lnTo>
                          <a:cubicBezTo>
                            <a:pt x="73" y="488"/>
                            <a:pt x="0" y="420"/>
                            <a:pt x="0" y="335"/>
                          </a:cubicBezTo>
                          <a:lnTo>
                            <a:pt x="0" y="153"/>
                          </a:lnTo>
                          <a:cubicBezTo>
                            <a:pt x="0" y="68"/>
                            <a:pt x="73" y="0"/>
                            <a:pt x="164" y="0"/>
                          </a:cubicBezTo>
                          <a:lnTo>
                            <a:pt x="2882"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3" name="Google Shape;603;p34"/>
                    <p:cNvSpPr/>
                    <p:nvPr/>
                  </p:nvSpPr>
                  <p:spPr>
                    <a:xfrm>
                      <a:off x="4535400" y="3362760"/>
                      <a:ext cx="941760" cy="175680"/>
                    </a:xfrm>
                    <a:custGeom>
                      <a:avLst/>
                      <a:gdLst/>
                      <a:ahLst/>
                      <a:cxnLst/>
                      <a:rect l="l" t="t" r="r" b="b"/>
                      <a:pathLst>
                        <a:path w="2616" h="488" extrusionOk="0">
                          <a:moveTo>
                            <a:pt x="2234" y="125"/>
                          </a:moveTo>
                          <a:cubicBezTo>
                            <a:pt x="2249" y="125"/>
                            <a:pt x="2262" y="137"/>
                            <a:pt x="2262" y="152"/>
                          </a:cubicBezTo>
                          <a:lnTo>
                            <a:pt x="2262" y="335"/>
                          </a:lnTo>
                          <a:cubicBezTo>
                            <a:pt x="2262" y="351"/>
                            <a:pt x="2249" y="363"/>
                            <a:pt x="2234" y="363"/>
                          </a:cubicBezTo>
                          <a:lnTo>
                            <a:pt x="1822" y="363"/>
                          </a:lnTo>
                          <a:cubicBezTo>
                            <a:pt x="1807" y="363"/>
                            <a:pt x="1795" y="351"/>
                            <a:pt x="1795" y="335"/>
                          </a:cubicBezTo>
                          <a:lnTo>
                            <a:pt x="1795" y="152"/>
                          </a:lnTo>
                          <a:cubicBezTo>
                            <a:pt x="1795" y="137"/>
                            <a:pt x="1807" y="125"/>
                            <a:pt x="1822" y="125"/>
                          </a:cubicBezTo>
                          <a:lnTo>
                            <a:pt x="2234" y="125"/>
                          </a:lnTo>
                          <a:moveTo>
                            <a:pt x="70" y="488"/>
                          </a:moveTo>
                          <a:lnTo>
                            <a:pt x="0" y="488"/>
                          </a:lnTo>
                          <a:lnTo>
                            <a:pt x="0" y="0"/>
                          </a:lnTo>
                          <a:lnTo>
                            <a:pt x="70" y="0"/>
                          </a:lnTo>
                          <a:lnTo>
                            <a:pt x="70" y="488"/>
                          </a:lnTo>
                          <a:moveTo>
                            <a:pt x="228" y="488"/>
                          </a:moveTo>
                          <a:lnTo>
                            <a:pt x="158" y="488"/>
                          </a:lnTo>
                          <a:lnTo>
                            <a:pt x="158" y="0"/>
                          </a:lnTo>
                          <a:lnTo>
                            <a:pt x="228" y="0"/>
                          </a:lnTo>
                          <a:lnTo>
                            <a:pt x="228" y="488"/>
                          </a:lnTo>
                          <a:moveTo>
                            <a:pt x="2458" y="488"/>
                          </a:moveTo>
                          <a:lnTo>
                            <a:pt x="2389" y="488"/>
                          </a:lnTo>
                          <a:lnTo>
                            <a:pt x="2389" y="0"/>
                          </a:lnTo>
                          <a:lnTo>
                            <a:pt x="2458" y="0"/>
                          </a:lnTo>
                          <a:lnTo>
                            <a:pt x="2458" y="488"/>
                          </a:lnTo>
                          <a:moveTo>
                            <a:pt x="2616" y="488"/>
                          </a:moveTo>
                          <a:lnTo>
                            <a:pt x="2547" y="488"/>
                          </a:lnTo>
                          <a:lnTo>
                            <a:pt x="2547" y="0"/>
                          </a:lnTo>
                          <a:lnTo>
                            <a:pt x="2616" y="0"/>
                          </a:lnTo>
                          <a:lnTo>
                            <a:pt x="2616" y="48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4" name="Google Shape;604;p34"/>
                    <p:cNvSpPr/>
                    <p:nvPr/>
                  </p:nvSpPr>
                  <p:spPr>
                    <a:xfrm>
                      <a:off x="4468440" y="3362760"/>
                      <a:ext cx="1075680" cy="23400"/>
                    </a:xfrm>
                    <a:custGeom>
                      <a:avLst/>
                      <a:gdLst/>
                      <a:ahLst/>
                      <a:cxnLst/>
                      <a:rect l="l" t="t" r="r" b="b"/>
                      <a:pathLst>
                        <a:path w="2988" h="65" extrusionOk="0">
                          <a:moveTo>
                            <a:pt x="2853" y="0"/>
                          </a:moveTo>
                          <a:cubicBezTo>
                            <a:pt x="2909" y="0"/>
                            <a:pt x="2959" y="26"/>
                            <a:pt x="2988" y="65"/>
                          </a:cubicBezTo>
                          <a:lnTo>
                            <a:pt x="0" y="65"/>
                          </a:lnTo>
                          <a:cubicBezTo>
                            <a:pt x="30" y="26"/>
                            <a:pt x="79" y="0"/>
                            <a:pt x="135" y="0"/>
                          </a:cubicBezTo>
                          <a:lnTo>
                            <a:pt x="2853"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5" name="Google Shape;605;p34"/>
                    <p:cNvSpPr/>
                    <p:nvPr/>
                  </p:nvSpPr>
                  <p:spPr>
                    <a:xfrm>
                      <a:off x="4535400" y="3362760"/>
                      <a:ext cx="941760" cy="23400"/>
                    </a:xfrm>
                    <a:custGeom>
                      <a:avLst/>
                      <a:gdLst/>
                      <a:ahLst/>
                      <a:cxnLst/>
                      <a:rect l="l" t="t" r="r" b="b"/>
                      <a:pathLst>
                        <a:path w="2616" h="65" extrusionOk="0">
                          <a:moveTo>
                            <a:pt x="70" y="65"/>
                          </a:moveTo>
                          <a:lnTo>
                            <a:pt x="0" y="65"/>
                          </a:lnTo>
                          <a:lnTo>
                            <a:pt x="0" y="0"/>
                          </a:lnTo>
                          <a:lnTo>
                            <a:pt x="70" y="0"/>
                          </a:lnTo>
                          <a:lnTo>
                            <a:pt x="70" y="65"/>
                          </a:lnTo>
                          <a:moveTo>
                            <a:pt x="228" y="65"/>
                          </a:moveTo>
                          <a:lnTo>
                            <a:pt x="158" y="65"/>
                          </a:lnTo>
                          <a:lnTo>
                            <a:pt x="158" y="0"/>
                          </a:lnTo>
                          <a:lnTo>
                            <a:pt x="228" y="0"/>
                          </a:lnTo>
                          <a:lnTo>
                            <a:pt x="228" y="65"/>
                          </a:lnTo>
                          <a:moveTo>
                            <a:pt x="2458" y="65"/>
                          </a:moveTo>
                          <a:lnTo>
                            <a:pt x="2389" y="65"/>
                          </a:lnTo>
                          <a:lnTo>
                            <a:pt x="2389" y="0"/>
                          </a:lnTo>
                          <a:lnTo>
                            <a:pt x="2458" y="0"/>
                          </a:lnTo>
                          <a:lnTo>
                            <a:pt x="2458" y="65"/>
                          </a:lnTo>
                          <a:moveTo>
                            <a:pt x="2616" y="65"/>
                          </a:moveTo>
                          <a:lnTo>
                            <a:pt x="2547" y="65"/>
                          </a:lnTo>
                          <a:lnTo>
                            <a:pt x="2547" y="0"/>
                          </a:lnTo>
                          <a:lnTo>
                            <a:pt x="2616" y="0"/>
                          </a:lnTo>
                          <a:lnTo>
                            <a:pt x="2616" y="65"/>
                          </a:lnTo>
                          <a:close/>
                        </a:path>
                      </a:pathLst>
                    </a:custGeom>
                    <a:solidFill>
                      <a:srgbClr val="C3F5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06" name="Google Shape;606;p34"/>
                  <p:cNvSpPr/>
                  <p:nvPr/>
                </p:nvSpPr>
                <p:spPr>
                  <a:xfrm>
                    <a:off x="4535400" y="3514680"/>
                    <a:ext cx="941760" cy="23760"/>
                  </a:xfrm>
                  <a:custGeom>
                    <a:avLst/>
                    <a:gdLst/>
                    <a:ahLst/>
                    <a:cxnLst/>
                    <a:rect l="l" t="t" r="r" b="b"/>
                    <a:pathLst>
                      <a:path w="2616" h="66" extrusionOk="0">
                        <a:moveTo>
                          <a:pt x="70" y="66"/>
                        </a:moveTo>
                        <a:lnTo>
                          <a:pt x="0" y="66"/>
                        </a:lnTo>
                        <a:lnTo>
                          <a:pt x="0" y="0"/>
                        </a:lnTo>
                        <a:lnTo>
                          <a:pt x="70" y="0"/>
                        </a:lnTo>
                        <a:lnTo>
                          <a:pt x="70" y="66"/>
                        </a:lnTo>
                        <a:moveTo>
                          <a:pt x="228" y="66"/>
                        </a:moveTo>
                        <a:lnTo>
                          <a:pt x="158" y="66"/>
                        </a:lnTo>
                        <a:lnTo>
                          <a:pt x="158" y="0"/>
                        </a:lnTo>
                        <a:lnTo>
                          <a:pt x="228" y="0"/>
                        </a:lnTo>
                        <a:lnTo>
                          <a:pt x="228" y="66"/>
                        </a:lnTo>
                        <a:moveTo>
                          <a:pt x="2458" y="66"/>
                        </a:moveTo>
                        <a:lnTo>
                          <a:pt x="2389" y="66"/>
                        </a:lnTo>
                        <a:lnTo>
                          <a:pt x="2389" y="0"/>
                        </a:lnTo>
                        <a:lnTo>
                          <a:pt x="2458" y="0"/>
                        </a:lnTo>
                        <a:lnTo>
                          <a:pt x="2458" y="66"/>
                        </a:lnTo>
                        <a:moveTo>
                          <a:pt x="2616" y="66"/>
                        </a:moveTo>
                        <a:lnTo>
                          <a:pt x="2547" y="66"/>
                        </a:lnTo>
                        <a:lnTo>
                          <a:pt x="2547" y="0"/>
                        </a:lnTo>
                        <a:lnTo>
                          <a:pt x="2616" y="0"/>
                        </a:lnTo>
                        <a:lnTo>
                          <a:pt x="2616" y="66"/>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607" name="Google Shape;607;p34"/>
              <p:cNvGrpSpPr/>
              <p:nvPr/>
            </p:nvGrpSpPr>
            <p:grpSpPr>
              <a:xfrm>
                <a:off x="5324125" y="3057960"/>
                <a:ext cx="1466685" cy="1819825"/>
                <a:chOff x="4943125" y="3057960"/>
                <a:chExt cx="1466685" cy="1819825"/>
              </a:xfrm>
            </p:grpSpPr>
            <p:grpSp>
              <p:nvGrpSpPr>
                <p:cNvPr id="608" name="Google Shape;608;p34"/>
                <p:cNvGrpSpPr/>
                <p:nvPr/>
              </p:nvGrpSpPr>
              <p:grpSpPr>
                <a:xfrm>
                  <a:off x="4991400" y="3057960"/>
                  <a:ext cx="1096560" cy="175680"/>
                  <a:chOff x="4458000" y="3362760"/>
                  <a:chExt cx="1096560" cy="175680"/>
                </a:xfrm>
              </p:grpSpPr>
              <p:sp>
                <p:nvSpPr>
                  <p:cNvPr id="609" name="Google Shape;609;p34"/>
                  <p:cNvSpPr/>
                  <p:nvPr/>
                </p:nvSpPr>
                <p:spPr>
                  <a:xfrm>
                    <a:off x="4468440" y="3514680"/>
                    <a:ext cx="1075680" cy="23760"/>
                  </a:xfrm>
                  <a:custGeom>
                    <a:avLst/>
                    <a:gdLst/>
                    <a:ahLst/>
                    <a:cxnLst/>
                    <a:rect l="l" t="t" r="r" b="b"/>
                    <a:pathLst>
                      <a:path w="2988" h="66" extrusionOk="0">
                        <a:moveTo>
                          <a:pt x="2853" y="66"/>
                        </a:moveTo>
                        <a:cubicBezTo>
                          <a:pt x="2909" y="66"/>
                          <a:pt x="2959" y="40"/>
                          <a:pt x="2988" y="0"/>
                        </a:cubicBezTo>
                        <a:lnTo>
                          <a:pt x="0" y="0"/>
                        </a:lnTo>
                        <a:cubicBezTo>
                          <a:pt x="30" y="40"/>
                          <a:pt x="79" y="66"/>
                          <a:pt x="135" y="66"/>
                        </a:cubicBezTo>
                        <a:lnTo>
                          <a:pt x="2853" y="66"/>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10" name="Google Shape;610;p34"/>
                  <p:cNvGrpSpPr/>
                  <p:nvPr/>
                </p:nvGrpSpPr>
                <p:grpSpPr>
                  <a:xfrm>
                    <a:off x="4458000" y="3362760"/>
                    <a:ext cx="1096560" cy="175680"/>
                    <a:chOff x="4458000" y="3362760"/>
                    <a:chExt cx="1096560" cy="175680"/>
                  </a:xfrm>
                </p:grpSpPr>
                <p:sp>
                  <p:nvSpPr>
                    <p:cNvPr id="611" name="Google Shape;611;p34"/>
                    <p:cNvSpPr/>
                    <p:nvPr/>
                  </p:nvSpPr>
                  <p:spPr>
                    <a:xfrm>
                      <a:off x="4458000" y="3362760"/>
                      <a:ext cx="1096560" cy="175680"/>
                    </a:xfrm>
                    <a:custGeom>
                      <a:avLst/>
                      <a:gdLst/>
                      <a:ahLst/>
                      <a:cxnLst/>
                      <a:rect l="l" t="t" r="r" b="b"/>
                      <a:pathLst>
                        <a:path w="3046" h="488" extrusionOk="0">
                          <a:moveTo>
                            <a:pt x="2882" y="0"/>
                          </a:moveTo>
                          <a:cubicBezTo>
                            <a:pt x="2973" y="0"/>
                            <a:pt x="3046" y="68"/>
                            <a:pt x="3046" y="153"/>
                          </a:cubicBezTo>
                          <a:lnTo>
                            <a:pt x="3046" y="335"/>
                          </a:lnTo>
                          <a:cubicBezTo>
                            <a:pt x="3046" y="420"/>
                            <a:pt x="2973" y="488"/>
                            <a:pt x="2882" y="488"/>
                          </a:cubicBezTo>
                          <a:lnTo>
                            <a:pt x="164" y="488"/>
                          </a:lnTo>
                          <a:cubicBezTo>
                            <a:pt x="73" y="488"/>
                            <a:pt x="0" y="420"/>
                            <a:pt x="0" y="335"/>
                          </a:cubicBezTo>
                          <a:lnTo>
                            <a:pt x="0" y="153"/>
                          </a:lnTo>
                          <a:cubicBezTo>
                            <a:pt x="0" y="68"/>
                            <a:pt x="73" y="0"/>
                            <a:pt x="164" y="0"/>
                          </a:cubicBezTo>
                          <a:lnTo>
                            <a:pt x="2882"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34"/>
                    <p:cNvSpPr/>
                    <p:nvPr/>
                  </p:nvSpPr>
                  <p:spPr>
                    <a:xfrm>
                      <a:off x="4458000" y="3362760"/>
                      <a:ext cx="1096560" cy="175680"/>
                    </a:xfrm>
                    <a:custGeom>
                      <a:avLst/>
                      <a:gdLst/>
                      <a:ahLst/>
                      <a:cxnLst/>
                      <a:rect l="l" t="t" r="r" b="b"/>
                      <a:pathLst>
                        <a:path w="3046" h="488" extrusionOk="0">
                          <a:moveTo>
                            <a:pt x="2882" y="0"/>
                          </a:moveTo>
                          <a:cubicBezTo>
                            <a:pt x="2973" y="0"/>
                            <a:pt x="3046" y="68"/>
                            <a:pt x="3046" y="153"/>
                          </a:cubicBezTo>
                          <a:lnTo>
                            <a:pt x="3046" y="335"/>
                          </a:lnTo>
                          <a:cubicBezTo>
                            <a:pt x="3046" y="420"/>
                            <a:pt x="2973" y="488"/>
                            <a:pt x="2882" y="488"/>
                          </a:cubicBezTo>
                          <a:lnTo>
                            <a:pt x="164" y="488"/>
                          </a:lnTo>
                          <a:cubicBezTo>
                            <a:pt x="73" y="488"/>
                            <a:pt x="0" y="420"/>
                            <a:pt x="0" y="335"/>
                          </a:cubicBezTo>
                          <a:lnTo>
                            <a:pt x="0" y="153"/>
                          </a:lnTo>
                          <a:cubicBezTo>
                            <a:pt x="0" y="68"/>
                            <a:pt x="73" y="0"/>
                            <a:pt x="164" y="0"/>
                          </a:cubicBezTo>
                          <a:lnTo>
                            <a:pt x="2882"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613;p34"/>
                    <p:cNvSpPr/>
                    <p:nvPr/>
                  </p:nvSpPr>
                  <p:spPr>
                    <a:xfrm>
                      <a:off x="4535400" y="3362760"/>
                      <a:ext cx="941760" cy="175680"/>
                    </a:xfrm>
                    <a:custGeom>
                      <a:avLst/>
                      <a:gdLst/>
                      <a:ahLst/>
                      <a:cxnLst/>
                      <a:rect l="l" t="t" r="r" b="b"/>
                      <a:pathLst>
                        <a:path w="2616" h="488" extrusionOk="0">
                          <a:moveTo>
                            <a:pt x="2234" y="125"/>
                          </a:moveTo>
                          <a:cubicBezTo>
                            <a:pt x="2249" y="125"/>
                            <a:pt x="2262" y="137"/>
                            <a:pt x="2262" y="152"/>
                          </a:cubicBezTo>
                          <a:lnTo>
                            <a:pt x="2262" y="335"/>
                          </a:lnTo>
                          <a:cubicBezTo>
                            <a:pt x="2262" y="351"/>
                            <a:pt x="2249" y="363"/>
                            <a:pt x="2234" y="363"/>
                          </a:cubicBezTo>
                          <a:lnTo>
                            <a:pt x="1822" y="363"/>
                          </a:lnTo>
                          <a:cubicBezTo>
                            <a:pt x="1807" y="363"/>
                            <a:pt x="1795" y="351"/>
                            <a:pt x="1795" y="335"/>
                          </a:cubicBezTo>
                          <a:lnTo>
                            <a:pt x="1795" y="152"/>
                          </a:lnTo>
                          <a:cubicBezTo>
                            <a:pt x="1795" y="137"/>
                            <a:pt x="1807" y="125"/>
                            <a:pt x="1822" y="125"/>
                          </a:cubicBezTo>
                          <a:lnTo>
                            <a:pt x="2234" y="125"/>
                          </a:lnTo>
                          <a:moveTo>
                            <a:pt x="70" y="488"/>
                          </a:moveTo>
                          <a:lnTo>
                            <a:pt x="0" y="488"/>
                          </a:lnTo>
                          <a:lnTo>
                            <a:pt x="0" y="0"/>
                          </a:lnTo>
                          <a:lnTo>
                            <a:pt x="70" y="0"/>
                          </a:lnTo>
                          <a:lnTo>
                            <a:pt x="70" y="488"/>
                          </a:lnTo>
                          <a:moveTo>
                            <a:pt x="228" y="488"/>
                          </a:moveTo>
                          <a:lnTo>
                            <a:pt x="158" y="488"/>
                          </a:lnTo>
                          <a:lnTo>
                            <a:pt x="158" y="0"/>
                          </a:lnTo>
                          <a:lnTo>
                            <a:pt x="228" y="0"/>
                          </a:lnTo>
                          <a:lnTo>
                            <a:pt x="228" y="488"/>
                          </a:lnTo>
                          <a:moveTo>
                            <a:pt x="2458" y="488"/>
                          </a:moveTo>
                          <a:lnTo>
                            <a:pt x="2389" y="488"/>
                          </a:lnTo>
                          <a:lnTo>
                            <a:pt x="2389" y="0"/>
                          </a:lnTo>
                          <a:lnTo>
                            <a:pt x="2458" y="0"/>
                          </a:lnTo>
                          <a:lnTo>
                            <a:pt x="2458" y="488"/>
                          </a:lnTo>
                          <a:moveTo>
                            <a:pt x="2616" y="488"/>
                          </a:moveTo>
                          <a:lnTo>
                            <a:pt x="2547" y="488"/>
                          </a:lnTo>
                          <a:lnTo>
                            <a:pt x="2547" y="0"/>
                          </a:lnTo>
                          <a:lnTo>
                            <a:pt x="2616" y="0"/>
                          </a:lnTo>
                          <a:lnTo>
                            <a:pt x="2616" y="48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4" name="Google Shape;614;p34"/>
                    <p:cNvSpPr/>
                    <p:nvPr/>
                  </p:nvSpPr>
                  <p:spPr>
                    <a:xfrm>
                      <a:off x="4468440" y="3362760"/>
                      <a:ext cx="1075680" cy="23400"/>
                    </a:xfrm>
                    <a:custGeom>
                      <a:avLst/>
                      <a:gdLst/>
                      <a:ahLst/>
                      <a:cxnLst/>
                      <a:rect l="l" t="t" r="r" b="b"/>
                      <a:pathLst>
                        <a:path w="2988" h="65" extrusionOk="0">
                          <a:moveTo>
                            <a:pt x="2853" y="0"/>
                          </a:moveTo>
                          <a:cubicBezTo>
                            <a:pt x="2909" y="0"/>
                            <a:pt x="2959" y="26"/>
                            <a:pt x="2988" y="65"/>
                          </a:cubicBezTo>
                          <a:lnTo>
                            <a:pt x="0" y="65"/>
                          </a:lnTo>
                          <a:cubicBezTo>
                            <a:pt x="30" y="26"/>
                            <a:pt x="79" y="0"/>
                            <a:pt x="135" y="0"/>
                          </a:cubicBezTo>
                          <a:lnTo>
                            <a:pt x="2853"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5" name="Google Shape;615;p34"/>
                    <p:cNvSpPr/>
                    <p:nvPr/>
                  </p:nvSpPr>
                  <p:spPr>
                    <a:xfrm>
                      <a:off x="4535400" y="3362760"/>
                      <a:ext cx="941760" cy="23400"/>
                    </a:xfrm>
                    <a:custGeom>
                      <a:avLst/>
                      <a:gdLst/>
                      <a:ahLst/>
                      <a:cxnLst/>
                      <a:rect l="l" t="t" r="r" b="b"/>
                      <a:pathLst>
                        <a:path w="2616" h="65" extrusionOk="0">
                          <a:moveTo>
                            <a:pt x="70" y="65"/>
                          </a:moveTo>
                          <a:lnTo>
                            <a:pt x="0" y="65"/>
                          </a:lnTo>
                          <a:lnTo>
                            <a:pt x="0" y="0"/>
                          </a:lnTo>
                          <a:lnTo>
                            <a:pt x="70" y="0"/>
                          </a:lnTo>
                          <a:lnTo>
                            <a:pt x="70" y="65"/>
                          </a:lnTo>
                          <a:moveTo>
                            <a:pt x="228" y="65"/>
                          </a:moveTo>
                          <a:lnTo>
                            <a:pt x="158" y="65"/>
                          </a:lnTo>
                          <a:lnTo>
                            <a:pt x="158" y="0"/>
                          </a:lnTo>
                          <a:lnTo>
                            <a:pt x="228" y="0"/>
                          </a:lnTo>
                          <a:lnTo>
                            <a:pt x="228" y="65"/>
                          </a:lnTo>
                          <a:moveTo>
                            <a:pt x="2458" y="65"/>
                          </a:moveTo>
                          <a:lnTo>
                            <a:pt x="2389" y="65"/>
                          </a:lnTo>
                          <a:lnTo>
                            <a:pt x="2389" y="0"/>
                          </a:lnTo>
                          <a:lnTo>
                            <a:pt x="2458" y="0"/>
                          </a:lnTo>
                          <a:lnTo>
                            <a:pt x="2458" y="65"/>
                          </a:lnTo>
                          <a:moveTo>
                            <a:pt x="2616" y="65"/>
                          </a:moveTo>
                          <a:lnTo>
                            <a:pt x="2547" y="65"/>
                          </a:lnTo>
                          <a:lnTo>
                            <a:pt x="2547" y="0"/>
                          </a:lnTo>
                          <a:lnTo>
                            <a:pt x="2616" y="0"/>
                          </a:lnTo>
                          <a:lnTo>
                            <a:pt x="2616" y="65"/>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16" name="Google Shape;616;p34"/>
                  <p:cNvSpPr/>
                  <p:nvPr/>
                </p:nvSpPr>
                <p:spPr>
                  <a:xfrm>
                    <a:off x="4535400" y="3514680"/>
                    <a:ext cx="941760" cy="23760"/>
                  </a:xfrm>
                  <a:custGeom>
                    <a:avLst/>
                    <a:gdLst/>
                    <a:ahLst/>
                    <a:cxnLst/>
                    <a:rect l="l" t="t" r="r" b="b"/>
                    <a:pathLst>
                      <a:path w="2616" h="66" extrusionOk="0">
                        <a:moveTo>
                          <a:pt x="70" y="66"/>
                        </a:moveTo>
                        <a:lnTo>
                          <a:pt x="0" y="66"/>
                        </a:lnTo>
                        <a:lnTo>
                          <a:pt x="0" y="0"/>
                        </a:lnTo>
                        <a:lnTo>
                          <a:pt x="70" y="0"/>
                        </a:lnTo>
                        <a:lnTo>
                          <a:pt x="70" y="66"/>
                        </a:lnTo>
                        <a:moveTo>
                          <a:pt x="228" y="66"/>
                        </a:moveTo>
                        <a:lnTo>
                          <a:pt x="158" y="66"/>
                        </a:lnTo>
                        <a:lnTo>
                          <a:pt x="158" y="0"/>
                        </a:lnTo>
                        <a:lnTo>
                          <a:pt x="228" y="0"/>
                        </a:lnTo>
                        <a:lnTo>
                          <a:pt x="228" y="66"/>
                        </a:lnTo>
                        <a:moveTo>
                          <a:pt x="2458" y="66"/>
                        </a:moveTo>
                        <a:lnTo>
                          <a:pt x="2389" y="66"/>
                        </a:lnTo>
                        <a:lnTo>
                          <a:pt x="2389" y="0"/>
                        </a:lnTo>
                        <a:lnTo>
                          <a:pt x="2458" y="0"/>
                        </a:lnTo>
                        <a:lnTo>
                          <a:pt x="2458" y="66"/>
                        </a:lnTo>
                        <a:moveTo>
                          <a:pt x="2616" y="66"/>
                        </a:moveTo>
                        <a:lnTo>
                          <a:pt x="2547" y="66"/>
                        </a:lnTo>
                        <a:lnTo>
                          <a:pt x="2547" y="0"/>
                        </a:lnTo>
                        <a:lnTo>
                          <a:pt x="2616" y="0"/>
                        </a:lnTo>
                        <a:lnTo>
                          <a:pt x="2616" y="66"/>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17" name="Google Shape;617;p34"/>
                <p:cNvGrpSpPr/>
                <p:nvPr/>
              </p:nvGrpSpPr>
              <p:grpSpPr>
                <a:xfrm>
                  <a:off x="4991400" y="3233640"/>
                  <a:ext cx="1096560" cy="176040"/>
                  <a:chOff x="4458000" y="3538440"/>
                  <a:chExt cx="1096560" cy="176040"/>
                </a:xfrm>
              </p:grpSpPr>
              <p:sp>
                <p:nvSpPr>
                  <p:cNvPr id="618" name="Google Shape;618;p34"/>
                  <p:cNvSpPr/>
                  <p:nvPr/>
                </p:nvSpPr>
                <p:spPr>
                  <a:xfrm>
                    <a:off x="4458000" y="3538440"/>
                    <a:ext cx="1096560" cy="176040"/>
                  </a:xfrm>
                  <a:custGeom>
                    <a:avLst/>
                    <a:gdLst/>
                    <a:ahLst/>
                    <a:cxnLst/>
                    <a:rect l="l" t="t" r="r" b="b"/>
                    <a:pathLst>
                      <a:path w="3046" h="489" extrusionOk="0">
                        <a:moveTo>
                          <a:pt x="164" y="0"/>
                        </a:moveTo>
                        <a:cubicBezTo>
                          <a:pt x="73" y="0"/>
                          <a:pt x="0" y="68"/>
                          <a:pt x="0" y="154"/>
                        </a:cubicBezTo>
                        <a:lnTo>
                          <a:pt x="0" y="335"/>
                        </a:lnTo>
                        <a:cubicBezTo>
                          <a:pt x="0" y="420"/>
                          <a:pt x="73" y="489"/>
                          <a:pt x="164" y="489"/>
                        </a:cubicBezTo>
                        <a:lnTo>
                          <a:pt x="2882" y="489"/>
                        </a:lnTo>
                        <a:cubicBezTo>
                          <a:pt x="2973" y="489"/>
                          <a:pt x="3046" y="420"/>
                          <a:pt x="3046" y="335"/>
                        </a:cubicBezTo>
                        <a:lnTo>
                          <a:pt x="3046" y="154"/>
                        </a:lnTo>
                        <a:cubicBezTo>
                          <a:pt x="3046" y="68"/>
                          <a:pt x="2973" y="0"/>
                          <a:pt x="2882" y="0"/>
                        </a:cubicBezTo>
                        <a:lnTo>
                          <a:pt x="16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34"/>
                  <p:cNvSpPr/>
                  <p:nvPr/>
                </p:nvSpPr>
                <p:spPr>
                  <a:xfrm>
                    <a:off x="4458000" y="3538440"/>
                    <a:ext cx="1096560" cy="176040"/>
                  </a:xfrm>
                  <a:custGeom>
                    <a:avLst/>
                    <a:gdLst/>
                    <a:ahLst/>
                    <a:cxnLst/>
                    <a:rect l="l" t="t" r="r" b="b"/>
                    <a:pathLst>
                      <a:path w="3046" h="489" extrusionOk="0">
                        <a:moveTo>
                          <a:pt x="164" y="0"/>
                        </a:moveTo>
                        <a:cubicBezTo>
                          <a:pt x="73" y="0"/>
                          <a:pt x="0" y="68"/>
                          <a:pt x="0" y="154"/>
                        </a:cubicBezTo>
                        <a:lnTo>
                          <a:pt x="0" y="335"/>
                        </a:lnTo>
                        <a:cubicBezTo>
                          <a:pt x="0" y="420"/>
                          <a:pt x="73" y="489"/>
                          <a:pt x="164" y="489"/>
                        </a:cubicBezTo>
                        <a:lnTo>
                          <a:pt x="2882" y="489"/>
                        </a:lnTo>
                        <a:cubicBezTo>
                          <a:pt x="2973" y="489"/>
                          <a:pt x="3046" y="420"/>
                          <a:pt x="3046" y="335"/>
                        </a:cubicBezTo>
                        <a:lnTo>
                          <a:pt x="3046" y="154"/>
                        </a:lnTo>
                        <a:cubicBezTo>
                          <a:pt x="3046" y="68"/>
                          <a:pt x="2973" y="0"/>
                          <a:pt x="2882" y="0"/>
                        </a:cubicBezTo>
                        <a:lnTo>
                          <a:pt x="16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34"/>
                  <p:cNvSpPr/>
                  <p:nvPr/>
                </p:nvSpPr>
                <p:spPr>
                  <a:xfrm>
                    <a:off x="4535400" y="3538440"/>
                    <a:ext cx="941760" cy="176040"/>
                  </a:xfrm>
                  <a:custGeom>
                    <a:avLst/>
                    <a:gdLst/>
                    <a:ahLst/>
                    <a:cxnLst/>
                    <a:rect l="l" t="t" r="r" b="b"/>
                    <a:pathLst>
                      <a:path w="2616" h="489" extrusionOk="0">
                        <a:moveTo>
                          <a:pt x="382" y="126"/>
                        </a:moveTo>
                        <a:cubicBezTo>
                          <a:pt x="367" y="126"/>
                          <a:pt x="355" y="138"/>
                          <a:pt x="355" y="153"/>
                        </a:cubicBezTo>
                        <a:lnTo>
                          <a:pt x="355" y="336"/>
                        </a:lnTo>
                        <a:cubicBezTo>
                          <a:pt x="355" y="351"/>
                          <a:pt x="367" y="363"/>
                          <a:pt x="382" y="363"/>
                        </a:cubicBezTo>
                        <a:lnTo>
                          <a:pt x="794" y="363"/>
                        </a:lnTo>
                        <a:cubicBezTo>
                          <a:pt x="809" y="363"/>
                          <a:pt x="821" y="351"/>
                          <a:pt x="821" y="336"/>
                        </a:cubicBezTo>
                        <a:lnTo>
                          <a:pt x="821" y="153"/>
                        </a:lnTo>
                        <a:cubicBezTo>
                          <a:pt x="821" y="138"/>
                          <a:pt x="809" y="126"/>
                          <a:pt x="794" y="126"/>
                        </a:cubicBezTo>
                        <a:lnTo>
                          <a:pt x="382" y="126"/>
                        </a:lnTo>
                        <a:moveTo>
                          <a:pt x="2547" y="489"/>
                        </a:moveTo>
                        <a:lnTo>
                          <a:pt x="2616" y="489"/>
                        </a:lnTo>
                        <a:lnTo>
                          <a:pt x="2616" y="0"/>
                        </a:lnTo>
                        <a:lnTo>
                          <a:pt x="2547" y="0"/>
                        </a:lnTo>
                        <a:lnTo>
                          <a:pt x="2547" y="489"/>
                        </a:lnTo>
                        <a:moveTo>
                          <a:pt x="2389" y="489"/>
                        </a:moveTo>
                        <a:lnTo>
                          <a:pt x="2458" y="489"/>
                        </a:lnTo>
                        <a:lnTo>
                          <a:pt x="2458" y="0"/>
                        </a:lnTo>
                        <a:lnTo>
                          <a:pt x="2389" y="0"/>
                        </a:lnTo>
                        <a:lnTo>
                          <a:pt x="2389" y="489"/>
                        </a:lnTo>
                        <a:moveTo>
                          <a:pt x="158" y="489"/>
                        </a:moveTo>
                        <a:lnTo>
                          <a:pt x="228" y="489"/>
                        </a:lnTo>
                        <a:lnTo>
                          <a:pt x="228" y="0"/>
                        </a:lnTo>
                        <a:lnTo>
                          <a:pt x="158" y="0"/>
                        </a:lnTo>
                        <a:lnTo>
                          <a:pt x="158" y="489"/>
                        </a:lnTo>
                        <a:moveTo>
                          <a:pt x="0" y="489"/>
                        </a:moveTo>
                        <a:lnTo>
                          <a:pt x="70" y="489"/>
                        </a:lnTo>
                        <a:lnTo>
                          <a:pt x="70" y="0"/>
                        </a:lnTo>
                        <a:lnTo>
                          <a:pt x="0" y="0"/>
                        </a:lnTo>
                        <a:lnTo>
                          <a:pt x="0" y="48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 name="Google Shape;621;p34"/>
                  <p:cNvSpPr/>
                  <p:nvPr/>
                </p:nvSpPr>
                <p:spPr>
                  <a:xfrm>
                    <a:off x="4468440" y="3538440"/>
                    <a:ext cx="1075680" cy="23760"/>
                  </a:xfrm>
                  <a:custGeom>
                    <a:avLst/>
                    <a:gdLst/>
                    <a:ahLst/>
                    <a:cxnLst/>
                    <a:rect l="l" t="t" r="r" b="b"/>
                    <a:pathLst>
                      <a:path w="2988" h="66" extrusionOk="0">
                        <a:moveTo>
                          <a:pt x="135" y="0"/>
                        </a:moveTo>
                        <a:cubicBezTo>
                          <a:pt x="79" y="0"/>
                          <a:pt x="30" y="26"/>
                          <a:pt x="0" y="66"/>
                        </a:cubicBezTo>
                        <a:lnTo>
                          <a:pt x="2988" y="66"/>
                        </a:lnTo>
                        <a:cubicBezTo>
                          <a:pt x="2959" y="26"/>
                          <a:pt x="2909" y="0"/>
                          <a:pt x="2853" y="0"/>
                        </a:cubicBezTo>
                        <a:lnTo>
                          <a:pt x="135"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 name="Google Shape;622;p34"/>
                  <p:cNvSpPr/>
                  <p:nvPr/>
                </p:nvSpPr>
                <p:spPr>
                  <a:xfrm>
                    <a:off x="4468440" y="3690720"/>
                    <a:ext cx="1075680" cy="23760"/>
                  </a:xfrm>
                  <a:custGeom>
                    <a:avLst/>
                    <a:gdLst/>
                    <a:ahLst/>
                    <a:cxnLst/>
                    <a:rect l="l" t="t" r="r" b="b"/>
                    <a:pathLst>
                      <a:path w="2988" h="66" extrusionOk="0">
                        <a:moveTo>
                          <a:pt x="135" y="66"/>
                        </a:moveTo>
                        <a:cubicBezTo>
                          <a:pt x="79" y="66"/>
                          <a:pt x="30" y="40"/>
                          <a:pt x="0" y="0"/>
                        </a:cubicBezTo>
                        <a:lnTo>
                          <a:pt x="2988" y="0"/>
                        </a:lnTo>
                        <a:cubicBezTo>
                          <a:pt x="2959" y="40"/>
                          <a:pt x="2909" y="66"/>
                          <a:pt x="2853" y="66"/>
                        </a:cubicBezTo>
                        <a:lnTo>
                          <a:pt x="135" y="6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34"/>
                  <p:cNvSpPr/>
                  <p:nvPr/>
                </p:nvSpPr>
                <p:spPr>
                  <a:xfrm>
                    <a:off x="4535400" y="3538440"/>
                    <a:ext cx="941760" cy="23760"/>
                  </a:xfrm>
                  <a:custGeom>
                    <a:avLst/>
                    <a:gdLst/>
                    <a:ahLst/>
                    <a:cxnLst/>
                    <a:rect l="l" t="t" r="r" b="b"/>
                    <a:pathLst>
                      <a:path w="2616" h="66" extrusionOk="0">
                        <a:moveTo>
                          <a:pt x="2547" y="66"/>
                        </a:moveTo>
                        <a:lnTo>
                          <a:pt x="2616" y="66"/>
                        </a:lnTo>
                        <a:lnTo>
                          <a:pt x="2616" y="0"/>
                        </a:lnTo>
                        <a:lnTo>
                          <a:pt x="2547" y="0"/>
                        </a:lnTo>
                        <a:lnTo>
                          <a:pt x="2547" y="66"/>
                        </a:lnTo>
                        <a:moveTo>
                          <a:pt x="2389" y="66"/>
                        </a:moveTo>
                        <a:lnTo>
                          <a:pt x="2458" y="66"/>
                        </a:lnTo>
                        <a:lnTo>
                          <a:pt x="2458" y="0"/>
                        </a:lnTo>
                        <a:lnTo>
                          <a:pt x="2389" y="0"/>
                        </a:lnTo>
                        <a:lnTo>
                          <a:pt x="2389" y="66"/>
                        </a:lnTo>
                        <a:moveTo>
                          <a:pt x="158" y="66"/>
                        </a:moveTo>
                        <a:lnTo>
                          <a:pt x="227" y="66"/>
                        </a:lnTo>
                        <a:lnTo>
                          <a:pt x="227" y="0"/>
                        </a:lnTo>
                        <a:lnTo>
                          <a:pt x="158" y="0"/>
                        </a:lnTo>
                        <a:lnTo>
                          <a:pt x="158" y="66"/>
                        </a:lnTo>
                        <a:moveTo>
                          <a:pt x="0" y="66"/>
                        </a:moveTo>
                        <a:lnTo>
                          <a:pt x="70" y="66"/>
                        </a:lnTo>
                        <a:lnTo>
                          <a:pt x="70" y="0"/>
                        </a:lnTo>
                        <a:lnTo>
                          <a:pt x="0" y="0"/>
                        </a:lnTo>
                        <a:lnTo>
                          <a:pt x="0" y="66"/>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 name="Google Shape;624;p34"/>
                  <p:cNvSpPr/>
                  <p:nvPr/>
                </p:nvSpPr>
                <p:spPr>
                  <a:xfrm>
                    <a:off x="4535400" y="3690720"/>
                    <a:ext cx="941760" cy="23760"/>
                  </a:xfrm>
                  <a:custGeom>
                    <a:avLst/>
                    <a:gdLst/>
                    <a:ahLst/>
                    <a:cxnLst/>
                    <a:rect l="l" t="t" r="r" b="b"/>
                    <a:pathLst>
                      <a:path w="2616" h="66" extrusionOk="0">
                        <a:moveTo>
                          <a:pt x="2547" y="66"/>
                        </a:moveTo>
                        <a:lnTo>
                          <a:pt x="2616" y="66"/>
                        </a:lnTo>
                        <a:lnTo>
                          <a:pt x="2616" y="0"/>
                        </a:lnTo>
                        <a:lnTo>
                          <a:pt x="2547" y="0"/>
                        </a:lnTo>
                        <a:lnTo>
                          <a:pt x="2547" y="66"/>
                        </a:lnTo>
                        <a:moveTo>
                          <a:pt x="2389" y="66"/>
                        </a:moveTo>
                        <a:lnTo>
                          <a:pt x="2458" y="66"/>
                        </a:lnTo>
                        <a:lnTo>
                          <a:pt x="2458" y="0"/>
                        </a:lnTo>
                        <a:lnTo>
                          <a:pt x="2389" y="0"/>
                        </a:lnTo>
                        <a:lnTo>
                          <a:pt x="2389" y="66"/>
                        </a:lnTo>
                        <a:moveTo>
                          <a:pt x="158" y="66"/>
                        </a:moveTo>
                        <a:lnTo>
                          <a:pt x="227" y="66"/>
                        </a:lnTo>
                        <a:lnTo>
                          <a:pt x="227" y="0"/>
                        </a:lnTo>
                        <a:lnTo>
                          <a:pt x="158" y="0"/>
                        </a:lnTo>
                        <a:lnTo>
                          <a:pt x="158" y="66"/>
                        </a:lnTo>
                        <a:moveTo>
                          <a:pt x="0" y="66"/>
                        </a:moveTo>
                        <a:lnTo>
                          <a:pt x="70" y="66"/>
                        </a:lnTo>
                        <a:lnTo>
                          <a:pt x="70" y="0"/>
                        </a:lnTo>
                        <a:lnTo>
                          <a:pt x="0" y="0"/>
                        </a:lnTo>
                        <a:lnTo>
                          <a:pt x="0" y="66"/>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5" name="Google Shape;625;p34"/>
                <p:cNvGrpSpPr/>
                <p:nvPr/>
              </p:nvGrpSpPr>
              <p:grpSpPr>
                <a:xfrm>
                  <a:off x="4991400" y="3409680"/>
                  <a:ext cx="1096560" cy="323280"/>
                  <a:chOff x="4458000" y="3638280"/>
                  <a:chExt cx="1096560" cy="323280"/>
                </a:xfrm>
              </p:grpSpPr>
              <p:sp>
                <p:nvSpPr>
                  <p:cNvPr id="626" name="Google Shape;626;p34"/>
                  <p:cNvSpPr/>
                  <p:nvPr/>
                </p:nvSpPr>
                <p:spPr>
                  <a:xfrm>
                    <a:off x="4458000" y="3688320"/>
                    <a:ext cx="1055520" cy="222840"/>
                  </a:xfrm>
                  <a:custGeom>
                    <a:avLst/>
                    <a:gdLst/>
                    <a:ahLst/>
                    <a:cxnLst/>
                    <a:rect l="l" t="t" r="r" b="b"/>
                    <a:pathLst>
                      <a:path w="2932" h="619" extrusionOk="0">
                        <a:moveTo>
                          <a:pt x="123" y="0"/>
                        </a:moveTo>
                        <a:lnTo>
                          <a:pt x="2809" y="0"/>
                        </a:lnTo>
                        <a:cubicBezTo>
                          <a:pt x="2877" y="0"/>
                          <a:pt x="2932" y="55"/>
                          <a:pt x="2932" y="123"/>
                        </a:cubicBezTo>
                        <a:lnTo>
                          <a:pt x="2932" y="497"/>
                        </a:lnTo>
                        <a:cubicBezTo>
                          <a:pt x="2932" y="564"/>
                          <a:pt x="2877" y="619"/>
                          <a:pt x="2809" y="619"/>
                        </a:cubicBezTo>
                        <a:lnTo>
                          <a:pt x="123" y="619"/>
                        </a:lnTo>
                        <a:cubicBezTo>
                          <a:pt x="55" y="619"/>
                          <a:pt x="0" y="564"/>
                          <a:pt x="0" y="497"/>
                        </a:cubicBezTo>
                        <a:lnTo>
                          <a:pt x="0" y="123"/>
                        </a:lnTo>
                        <a:cubicBezTo>
                          <a:pt x="0" y="55"/>
                          <a:pt x="55" y="0"/>
                          <a:pt x="12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 name="Google Shape;627;p34"/>
                  <p:cNvSpPr/>
                  <p:nvPr/>
                </p:nvSpPr>
                <p:spPr>
                  <a:xfrm>
                    <a:off x="4458000" y="3734040"/>
                    <a:ext cx="1055520" cy="131400"/>
                  </a:xfrm>
                  <a:custGeom>
                    <a:avLst/>
                    <a:gdLst/>
                    <a:ahLst/>
                    <a:cxnLst/>
                    <a:rect l="l" t="t" r="r" b="b"/>
                    <a:pathLst>
                      <a:path w="2932" h="365" extrusionOk="0">
                        <a:moveTo>
                          <a:pt x="0" y="365"/>
                        </a:moveTo>
                        <a:lnTo>
                          <a:pt x="2932" y="365"/>
                        </a:lnTo>
                        <a:lnTo>
                          <a:pt x="2932" y="328"/>
                        </a:lnTo>
                        <a:lnTo>
                          <a:pt x="0" y="328"/>
                        </a:lnTo>
                        <a:lnTo>
                          <a:pt x="0" y="365"/>
                        </a:lnTo>
                        <a:moveTo>
                          <a:pt x="0" y="201"/>
                        </a:moveTo>
                        <a:lnTo>
                          <a:pt x="2932" y="201"/>
                        </a:lnTo>
                        <a:lnTo>
                          <a:pt x="2932" y="164"/>
                        </a:lnTo>
                        <a:lnTo>
                          <a:pt x="0" y="164"/>
                        </a:lnTo>
                        <a:lnTo>
                          <a:pt x="0" y="201"/>
                        </a:lnTo>
                        <a:moveTo>
                          <a:pt x="0" y="37"/>
                        </a:moveTo>
                        <a:lnTo>
                          <a:pt x="2932" y="37"/>
                        </a:lnTo>
                        <a:lnTo>
                          <a:pt x="2932" y="0"/>
                        </a:lnTo>
                        <a:lnTo>
                          <a:pt x="0" y="0"/>
                        </a:lnTo>
                        <a:lnTo>
                          <a:pt x="0" y="3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 name="Google Shape;628;p34"/>
                  <p:cNvSpPr/>
                  <p:nvPr/>
                </p:nvSpPr>
                <p:spPr>
                  <a:xfrm>
                    <a:off x="4458000" y="3638280"/>
                    <a:ext cx="1096560" cy="50040"/>
                  </a:xfrm>
                  <a:custGeom>
                    <a:avLst/>
                    <a:gdLst/>
                    <a:ahLst/>
                    <a:cxnLst/>
                    <a:rect l="l" t="t" r="r" b="b"/>
                    <a:pathLst>
                      <a:path w="3046" h="139" extrusionOk="0">
                        <a:moveTo>
                          <a:pt x="2979" y="0"/>
                        </a:moveTo>
                        <a:lnTo>
                          <a:pt x="3" y="0"/>
                        </a:lnTo>
                        <a:cubicBezTo>
                          <a:pt x="2" y="0"/>
                          <a:pt x="1" y="0"/>
                          <a:pt x="0" y="0"/>
                        </a:cubicBezTo>
                        <a:lnTo>
                          <a:pt x="0" y="139"/>
                        </a:lnTo>
                        <a:cubicBezTo>
                          <a:pt x="1" y="139"/>
                          <a:pt x="2" y="139"/>
                          <a:pt x="3" y="139"/>
                        </a:cubicBezTo>
                        <a:lnTo>
                          <a:pt x="2979" y="139"/>
                        </a:lnTo>
                        <a:cubicBezTo>
                          <a:pt x="3023" y="139"/>
                          <a:pt x="3046" y="118"/>
                          <a:pt x="3046" y="91"/>
                        </a:cubicBezTo>
                        <a:lnTo>
                          <a:pt x="3046" y="48"/>
                        </a:lnTo>
                        <a:cubicBezTo>
                          <a:pt x="3046" y="21"/>
                          <a:pt x="3023" y="0"/>
                          <a:pt x="2979" y="0"/>
                        </a:cubicBezTo>
                        <a:close/>
                      </a:path>
                    </a:pathLst>
                  </a:custGeom>
                  <a:solidFill>
                    <a:schemeClr val="accent5"/>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 name="Google Shape;629;p34"/>
                  <p:cNvSpPr/>
                  <p:nvPr/>
                </p:nvSpPr>
                <p:spPr>
                  <a:xfrm>
                    <a:off x="4458000" y="3911160"/>
                    <a:ext cx="1096560" cy="50400"/>
                  </a:xfrm>
                  <a:custGeom>
                    <a:avLst/>
                    <a:gdLst/>
                    <a:ahLst/>
                    <a:cxnLst/>
                    <a:rect l="l" t="t" r="r" b="b"/>
                    <a:pathLst>
                      <a:path w="3046" h="140" extrusionOk="0">
                        <a:moveTo>
                          <a:pt x="2979" y="0"/>
                        </a:moveTo>
                        <a:lnTo>
                          <a:pt x="3" y="0"/>
                        </a:lnTo>
                        <a:cubicBezTo>
                          <a:pt x="2" y="0"/>
                          <a:pt x="1" y="0"/>
                          <a:pt x="0" y="0"/>
                        </a:cubicBezTo>
                        <a:lnTo>
                          <a:pt x="0" y="139"/>
                        </a:lnTo>
                        <a:cubicBezTo>
                          <a:pt x="1" y="139"/>
                          <a:pt x="2" y="140"/>
                          <a:pt x="3" y="140"/>
                        </a:cubicBezTo>
                        <a:lnTo>
                          <a:pt x="2979" y="140"/>
                        </a:lnTo>
                        <a:cubicBezTo>
                          <a:pt x="3023" y="140"/>
                          <a:pt x="3046" y="118"/>
                          <a:pt x="3046" y="91"/>
                        </a:cubicBezTo>
                        <a:lnTo>
                          <a:pt x="3046" y="48"/>
                        </a:lnTo>
                        <a:cubicBezTo>
                          <a:pt x="3046" y="22"/>
                          <a:pt x="3023" y="0"/>
                          <a:pt x="2979" y="0"/>
                        </a:cubicBezTo>
                        <a:close/>
                      </a:path>
                    </a:pathLst>
                  </a:custGeom>
                  <a:solidFill>
                    <a:schemeClr val="accent5"/>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 name="Google Shape;630;p34"/>
                  <p:cNvSpPr/>
                  <p:nvPr/>
                </p:nvSpPr>
                <p:spPr>
                  <a:xfrm>
                    <a:off x="4458000" y="3675360"/>
                    <a:ext cx="1096200" cy="12960"/>
                  </a:xfrm>
                  <a:custGeom>
                    <a:avLst/>
                    <a:gdLst/>
                    <a:ahLst/>
                    <a:cxnLst/>
                    <a:rect l="l" t="t" r="r" b="b"/>
                    <a:pathLst>
                      <a:path w="3045" h="36" extrusionOk="0">
                        <a:moveTo>
                          <a:pt x="0" y="0"/>
                        </a:moveTo>
                        <a:lnTo>
                          <a:pt x="0" y="36"/>
                        </a:lnTo>
                        <a:cubicBezTo>
                          <a:pt x="1" y="36"/>
                          <a:pt x="2" y="36"/>
                          <a:pt x="3" y="36"/>
                        </a:cubicBezTo>
                        <a:lnTo>
                          <a:pt x="2979" y="36"/>
                        </a:lnTo>
                        <a:cubicBezTo>
                          <a:pt x="3016" y="36"/>
                          <a:pt x="3038" y="21"/>
                          <a:pt x="3045" y="0"/>
                        </a:cubicBezTo>
                        <a:lnTo>
                          <a:pt x="0"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1" name="Google Shape;631;p34"/>
                  <p:cNvSpPr/>
                  <p:nvPr/>
                </p:nvSpPr>
                <p:spPr>
                  <a:xfrm>
                    <a:off x="4458000" y="3911160"/>
                    <a:ext cx="1096200" cy="12960"/>
                  </a:xfrm>
                  <a:custGeom>
                    <a:avLst/>
                    <a:gdLst/>
                    <a:ahLst/>
                    <a:cxnLst/>
                    <a:rect l="l" t="t" r="r" b="b"/>
                    <a:pathLst>
                      <a:path w="3045" h="36" extrusionOk="0">
                        <a:moveTo>
                          <a:pt x="0" y="36"/>
                        </a:moveTo>
                        <a:lnTo>
                          <a:pt x="0" y="0"/>
                        </a:lnTo>
                        <a:cubicBezTo>
                          <a:pt x="1" y="0"/>
                          <a:pt x="2" y="0"/>
                          <a:pt x="3" y="0"/>
                        </a:cubicBezTo>
                        <a:lnTo>
                          <a:pt x="2979" y="0"/>
                        </a:lnTo>
                        <a:cubicBezTo>
                          <a:pt x="3016" y="0"/>
                          <a:pt x="3038" y="15"/>
                          <a:pt x="3045" y="36"/>
                        </a:cubicBezTo>
                        <a:lnTo>
                          <a:pt x="0" y="36"/>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34"/>
                  <p:cNvSpPr/>
                  <p:nvPr/>
                </p:nvSpPr>
                <p:spPr>
                  <a:xfrm>
                    <a:off x="4458000" y="3638280"/>
                    <a:ext cx="62640" cy="323280"/>
                  </a:xfrm>
                  <a:custGeom>
                    <a:avLst/>
                    <a:gdLst/>
                    <a:ahLst/>
                    <a:cxnLst/>
                    <a:rect l="l" t="t" r="r" b="b"/>
                    <a:pathLst>
                      <a:path w="174" h="898" extrusionOk="0">
                        <a:moveTo>
                          <a:pt x="85" y="0"/>
                        </a:moveTo>
                        <a:lnTo>
                          <a:pt x="89" y="0"/>
                        </a:lnTo>
                        <a:cubicBezTo>
                          <a:pt x="136" y="0"/>
                          <a:pt x="174" y="37"/>
                          <a:pt x="174" y="84"/>
                        </a:cubicBezTo>
                        <a:lnTo>
                          <a:pt x="174" y="813"/>
                        </a:lnTo>
                        <a:cubicBezTo>
                          <a:pt x="174" y="860"/>
                          <a:pt x="136" y="898"/>
                          <a:pt x="89" y="898"/>
                        </a:cubicBezTo>
                        <a:lnTo>
                          <a:pt x="85" y="898"/>
                        </a:lnTo>
                        <a:cubicBezTo>
                          <a:pt x="38" y="898"/>
                          <a:pt x="0" y="860"/>
                          <a:pt x="0" y="813"/>
                        </a:cubicBezTo>
                        <a:lnTo>
                          <a:pt x="0" y="84"/>
                        </a:lnTo>
                        <a:cubicBezTo>
                          <a:pt x="0" y="37"/>
                          <a:pt x="38" y="0"/>
                          <a:pt x="85"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 name="Google Shape;633;p34"/>
                  <p:cNvSpPr/>
                  <p:nvPr/>
                </p:nvSpPr>
                <p:spPr>
                  <a:xfrm>
                    <a:off x="4458000" y="3638280"/>
                    <a:ext cx="1096200" cy="12960"/>
                  </a:xfrm>
                  <a:custGeom>
                    <a:avLst/>
                    <a:gdLst/>
                    <a:ahLst/>
                    <a:cxnLst/>
                    <a:rect l="l" t="t" r="r" b="b"/>
                    <a:pathLst>
                      <a:path w="3045" h="36" extrusionOk="0">
                        <a:moveTo>
                          <a:pt x="0" y="36"/>
                        </a:moveTo>
                        <a:lnTo>
                          <a:pt x="0" y="0"/>
                        </a:lnTo>
                        <a:cubicBezTo>
                          <a:pt x="1" y="0"/>
                          <a:pt x="2" y="0"/>
                          <a:pt x="3" y="0"/>
                        </a:cubicBezTo>
                        <a:lnTo>
                          <a:pt x="2979" y="0"/>
                        </a:lnTo>
                        <a:cubicBezTo>
                          <a:pt x="3016" y="0"/>
                          <a:pt x="3038" y="15"/>
                          <a:pt x="3045" y="36"/>
                        </a:cubicBezTo>
                        <a:lnTo>
                          <a:pt x="0" y="36"/>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 name="Google Shape;634;p34"/>
                  <p:cNvSpPr/>
                  <p:nvPr/>
                </p:nvSpPr>
                <p:spPr>
                  <a:xfrm>
                    <a:off x="4458000" y="3948600"/>
                    <a:ext cx="1096200" cy="12960"/>
                  </a:xfrm>
                  <a:custGeom>
                    <a:avLst/>
                    <a:gdLst/>
                    <a:ahLst/>
                    <a:cxnLst/>
                    <a:rect l="l" t="t" r="r" b="b"/>
                    <a:pathLst>
                      <a:path w="3045" h="36" extrusionOk="0">
                        <a:moveTo>
                          <a:pt x="0" y="0"/>
                        </a:moveTo>
                        <a:lnTo>
                          <a:pt x="0" y="35"/>
                        </a:lnTo>
                        <a:cubicBezTo>
                          <a:pt x="1" y="36"/>
                          <a:pt x="2" y="36"/>
                          <a:pt x="3" y="36"/>
                        </a:cubicBezTo>
                        <a:lnTo>
                          <a:pt x="2979" y="36"/>
                        </a:lnTo>
                        <a:cubicBezTo>
                          <a:pt x="3016" y="36"/>
                          <a:pt x="3038" y="20"/>
                          <a:pt x="3045" y="0"/>
                        </a:cubicBezTo>
                        <a:lnTo>
                          <a:pt x="0"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35" name="Google Shape;635;p34"/>
                <p:cNvGrpSpPr/>
                <p:nvPr/>
              </p:nvGrpSpPr>
              <p:grpSpPr>
                <a:xfrm>
                  <a:off x="5008320" y="4231920"/>
                  <a:ext cx="1096560" cy="323280"/>
                  <a:chOff x="4474920" y="4536720"/>
                  <a:chExt cx="1096560" cy="323280"/>
                </a:xfrm>
              </p:grpSpPr>
              <p:sp>
                <p:nvSpPr>
                  <p:cNvPr id="636" name="Google Shape;636;p34"/>
                  <p:cNvSpPr/>
                  <p:nvPr/>
                </p:nvSpPr>
                <p:spPr>
                  <a:xfrm>
                    <a:off x="4474920" y="4587120"/>
                    <a:ext cx="1055160" cy="222480"/>
                  </a:xfrm>
                  <a:custGeom>
                    <a:avLst/>
                    <a:gdLst/>
                    <a:ahLst/>
                    <a:cxnLst/>
                    <a:rect l="l" t="t" r="r" b="b"/>
                    <a:pathLst>
                      <a:path w="2931" h="618" extrusionOk="0">
                        <a:moveTo>
                          <a:pt x="122" y="0"/>
                        </a:moveTo>
                        <a:lnTo>
                          <a:pt x="2809" y="0"/>
                        </a:lnTo>
                        <a:cubicBezTo>
                          <a:pt x="2877" y="0"/>
                          <a:pt x="2931" y="54"/>
                          <a:pt x="2931" y="122"/>
                        </a:cubicBezTo>
                        <a:lnTo>
                          <a:pt x="2931" y="496"/>
                        </a:lnTo>
                        <a:cubicBezTo>
                          <a:pt x="2931" y="564"/>
                          <a:pt x="2877" y="618"/>
                          <a:pt x="2809" y="618"/>
                        </a:cubicBezTo>
                        <a:lnTo>
                          <a:pt x="122" y="618"/>
                        </a:lnTo>
                        <a:cubicBezTo>
                          <a:pt x="55" y="618"/>
                          <a:pt x="0" y="564"/>
                          <a:pt x="0" y="496"/>
                        </a:cubicBezTo>
                        <a:lnTo>
                          <a:pt x="0" y="122"/>
                        </a:lnTo>
                        <a:cubicBezTo>
                          <a:pt x="0" y="54"/>
                          <a:pt x="55" y="0"/>
                          <a:pt x="122"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 name="Google Shape;637;p34"/>
                  <p:cNvSpPr/>
                  <p:nvPr/>
                </p:nvSpPr>
                <p:spPr>
                  <a:xfrm>
                    <a:off x="4474920" y="4632840"/>
                    <a:ext cx="1055160" cy="131400"/>
                  </a:xfrm>
                  <a:custGeom>
                    <a:avLst/>
                    <a:gdLst/>
                    <a:ahLst/>
                    <a:cxnLst/>
                    <a:rect l="l" t="t" r="r" b="b"/>
                    <a:pathLst>
                      <a:path w="2931" h="365" extrusionOk="0">
                        <a:moveTo>
                          <a:pt x="0" y="365"/>
                        </a:moveTo>
                        <a:lnTo>
                          <a:pt x="2931" y="365"/>
                        </a:lnTo>
                        <a:lnTo>
                          <a:pt x="2931" y="328"/>
                        </a:lnTo>
                        <a:lnTo>
                          <a:pt x="0" y="328"/>
                        </a:lnTo>
                        <a:lnTo>
                          <a:pt x="0" y="365"/>
                        </a:lnTo>
                        <a:moveTo>
                          <a:pt x="0" y="201"/>
                        </a:moveTo>
                        <a:lnTo>
                          <a:pt x="2931" y="201"/>
                        </a:lnTo>
                        <a:lnTo>
                          <a:pt x="2931" y="163"/>
                        </a:lnTo>
                        <a:lnTo>
                          <a:pt x="0" y="163"/>
                        </a:lnTo>
                        <a:lnTo>
                          <a:pt x="0" y="201"/>
                        </a:lnTo>
                        <a:moveTo>
                          <a:pt x="0" y="37"/>
                        </a:moveTo>
                        <a:lnTo>
                          <a:pt x="2931" y="37"/>
                        </a:lnTo>
                        <a:lnTo>
                          <a:pt x="2931" y="0"/>
                        </a:lnTo>
                        <a:lnTo>
                          <a:pt x="0" y="0"/>
                        </a:lnTo>
                        <a:lnTo>
                          <a:pt x="0" y="3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 name="Google Shape;638;p34"/>
                  <p:cNvSpPr/>
                  <p:nvPr/>
                </p:nvSpPr>
                <p:spPr>
                  <a:xfrm>
                    <a:off x="4474920" y="4536720"/>
                    <a:ext cx="1096560" cy="50400"/>
                  </a:xfrm>
                  <a:custGeom>
                    <a:avLst/>
                    <a:gdLst/>
                    <a:ahLst/>
                    <a:cxnLst/>
                    <a:rect l="l" t="t" r="r" b="b"/>
                    <a:pathLst>
                      <a:path w="3046" h="140" extrusionOk="0">
                        <a:moveTo>
                          <a:pt x="2979" y="0"/>
                        </a:moveTo>
                        <a:lnTo>
                          <a:pt x="3" y="0"/>
                        </a:lnTo>
                        <a:cubicBezTo>
                          <a:pt x="2" y="0"/>
                          <a:pt x="1" y="0"/>
                          <a:pt x="0" y="0"/>
                        </a:cubicBezTo>
                        <a:lnTo>
                          <a:pt x="0" y="140"/>
                        </a:lnTo>
                        <a:cubicBezTo>
                          <a:pt x="1" y="140"/>
                          <a:pt x="2" y="140"/>
                          <a:pt x="3" y="140"/>
                        </a:cubicBezTo>
                        <a:lnTo>
                          <a:pt x="2979" y="140"/>
                        </a:lnTo>
                        <a:cubicBezTo>
                          <a:pt x="3022" y="140"/>
                          <a:pt x="3046" y="118"/>
                          <a:pt x="3046" y="92"/>
                        </a:cubicBezTo>
                        <a:lnTo>
                          <a:pt x="3046" y="48"/>
                        </a:lnTo>
                        <a:cubicBezTo>
                          <a:pt x="3046" y="22"/>
                          <a:pt x="3022" y="0"/>
                          <a:pt x="2979" y="0"/>
                        </a:cubicBezTo>
                        <a:close/>
                      </a:path>
                    </a:pathLst>
                  </a:custGeom>
                  <a:solidFill>
                    <a:schemeClr val="accent2"/>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 name="Google Shape;639;p34"/>
                  <p:cNvSpPr/>
                  <p:nvPr/>
                </p:nvSpPr>
                <p:spPr>
                  <a:xfrm>
                    <a:off x="4474920" y="4809600"/>
                    <a:ext cx="1096560" cy="50400"/>
                  </a:xfrm>
                  <a:custGeom>
                    <a:avLst/>
                    <a:gdLst/>
                    <a:ahLst/>
                    <a:cxnLst/>
                    <a:rect l="l" t="t" r="r" b="b"/>
                    <a:pathLst>
                      <a:path w="3046" h="140" extrusionOk="0">
                        <a:moveTo>
                          <a:pt x="2979" y="0"/>
                        </a:moveTo>
                        <a:lnTo>
                          <a:pt x="3" y="0"/>
                        </a:lnTo>
                        <a:cubicBezTo>
                          <a:pt x="2" y="0"/>
                          <a:pt x="1" y="1"/>
                          <a:pt x="0" y="1"/>
                        </a:cubicBezTo>
                        <a:lnTo>
                          <a:pt x="0" y="140"/>
                        </a:lnTo>
                        <a:cubicBezTo>
                          <a:pt x="1" y="140"/>
                          <a:pt x="2" y="140"/>
                          <a:pt x="3" y="140"/>
                        </a:cubicBezTo>
                        <a:lnTo>
                          <a:pt x="2979" y="140"/>
                        </a:lnTo>
                        <a:cubicBezTo>
                          <a:pt x="3022" y="140"/>
                          <a:pt x="3046" y="118"/>
                          <a:pt x="3046" y="92"/>
                        </a:cubicBezTo>
                        <a:lnTo>
                          <a:pt x="3046" y="49"/>
                        </a:lnTo>
                        <a:cubicBezTo>
                          <a:pt x="3046" y="22"/>
                          <a:pt x="3022" y="0"/>
                          <a:pt x="2979" y="0"/>
                        </a:cubicBezTo>
                        <a:close/>
                      </a:path>
                    </a:pathLst>
                  </a:custGeom>
                  <a:solidFill>
                    <a:schemeClr val="accent2"/>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 name="Google Shape;640;p34"/>
                  <p:cNvSpPr/>
                  <p:nvPr/>
                </p:nvSpPr>
                <p:spPr>
                  <a:xfrm>
                    <a:off x="4474920" y="4574160"/>
                    <a:ext cx="1095840" cy="12960"/>
                  </a:xfrm>
                  <a:custGeom>
                    <a:avLst/>
                    <a:gdLst/>
                    <a:ahLst/>
                    <a:cxnLst/>
                    <a:rect l="l" t="t" r="r" b="b"/>
                    <a:pathLst>
                      <a:path w="3044" h="36" extrusionOk="0">
                        <a:moveTo>
                          <a:pt x="0" y="0"/>
                        </a:moveTo>
                        <a:lnTo>
                          <a:pt x="0" y="36"/>
                        </a:lnTo>
                        <a:cubicBezTo>
                          <a:pt x="1" y="36"/>
                          <a:pt x="2" y="36"/>
                          <a:pt x="3" y="36"/>
                        </a:cubicBezTo>
                        <a:lnTo>
                          <a:pt x="2979" y="36"/>
                        </a:lnTo>
                        <a:cubicBezTo>
                          <a:pt x="3016" y="36"/>
                          <a:pt x="3038" y="20"/>
                          <a:pt x="3044" y="0"/>
                        </a:cubicBezTo>
                        <a:lnTo>
                          <a:pt x="0" y="0"/>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1" name="Google Shape;641;p34"/>
                  <p:cNvSpPr/>
                  <p:nvPr/>
                </p:nvSpPr>
                <p:spPr>
                  <a:xfrm>
                    <a:off x="4474920" y="4809600"/>
                    <a:ext cx="1095840" cy="13320"/>
                  </a:xfrm>
                  <a:custGeom>
                    <a:avLst/>
                    <a:gdLst/>
                    <a:ahLst/>
                    <a:cxnLst/>
                    <a:rect l="l" t="t" r="r" b="b"/>
                    <a:pathLst>
                      <a:path w="3044" h="37" extrusionOk="0">
                        <a:moveTo>
                          <a:pt x="0" y="37"/>
                        </a:moveTo>
                        <a:lnTo>
                          <a:pt x="0" y="0"/>
                        </a:lnTo>
                        <a:cubicBezTo>
                          <a:pt x="1" y="0"/>
                          <a:pt x="2" y="0"/>
                          <a:pt x="3" y="0"/>
                        </a:cubicBezTo>
                        <a:lnTo>
                          <a:pt x="2979" y="0"/>
                        </a:lnTo>
                        <a:cubicBezTo>
                          <a:pt x="3016" y="0"/>
                          <a:pt x="3038" y="16"/>
                          <a:pt x="3044" y="37"/>
                        </a:cubicBezTo>
                        <a:lnTo>
                          <a:pt x="0" y="37"/>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2" name="Google Shape;642;p34"/>
                  <p:cNvSpPr/>
                  <p:nvPr/>
                </p:nvSpPr>
                <p:spPr>
                  <a:xfrm>
                    <a:off x="4474920" y="4536720"/>
                    <a:ext cx="62640" cy="323280"/>
                  </a:xfrm>
                  <a:custGeom>
                    <a:avLst/>
                    <a:gdLst/>
                    <a:ahLst/>
                    <a:cxnLst/>
                    <a:rect l="l" t="t" r="r" b="b"/>
                    <a:pathLst>
                      <a:path w="174" h="898" extrusionOk="0">
                        <a:moveTo>
                          <a:pt x="85" y="0"/>
                        </a:moveTo>
                        <a:lnTo>
                          <a:pt x="89" y="0"/>
                        </a:lnTo>
                        <a:cubicBezTo>
                          <a:pt x="136" y="0"/>
                          <a:pt x="174" y="38"/>
                          <a:pt x="174" y="85"/>
                        </a:cubicBezTo>
                        <a:lnTo>
                          <a:pt x="174" y="813"/>
                        </a:lnTo>
                        <a:cubicBezTo>
                          <a:pt x="174" y="860"/>
                          <a:pt x="136" y="898"/>
                          <a:pt x="89" y="898"/>
                        </a:cubicBezTo>
                        <a:lnTo>
                          <a:pt x="85" y="898"/>
                        </a:lnTo>
                        <a:cubicBezTo>
                          <a:pt x="38" y="898"/>
                          <a:pt x="0" y="860"/>
                          <a:pt x="0" y="813"/>
                        </a:cubicBezTo>
                        <a:lnTo>
                          <a:pt x="0" y="85"/>
                        </a:lnTo>
                        <a:cubicBezTo>
                          <a:pt x="0" y="38"/>
                          <a:pt x="38" y="0"/>
                          <a:pt x="85"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3" name="Google Shape;643;p34"/>
                  <p:cNvSpPr/>
                  <p:nvPr/>
                </p:nvSpPr>
                <p:spPr>
                  <a:xfrm>
                    <a:off x="4474920" y="4536720"/>
                    <a:ext cx="1095840" cy="12960"/>
                  </a:xfrm>
                  <a:custGeom>
                    <a:avLst/>
                    <a:gdLst/>
                    <a:ahLst/>
                    <a:cxnLst/>
                    <a:rect l="l" t="t" r="r" b="b"/>
                    <a:pathLst>
                      <a:path w="3044" h="36" extrusionOk="0">
                        <a:moveTo>
                          <a:pt x="0" y="36"/>
                        </a:moveTo>
                        <a:lnTo>
                          <a:pt x="0" y="0"/>
                        </a:lnTo>
                        <a:cubicBezTo>
                          <a:pt x="1" y="0"/>
                          <a:pt x="2" y="0"/>
                          <a:pt x="3" y="0"/>
                        </a:cubicBezTo>
                        <a:lnTo>
                          <a:pt x="2979" y="0"/>
                        </a:lnTo>
                        <a:cubicBezTo>
                          <a:pt x="3016" y="0"/>
                          <a:pt x="3038" y="15"/>
                          <a:pt x="3044" y="36"/>
                        </a:cubicBezTo>
                        <a:lnTo>
                          <a:pt x="0" y="36"/>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4" name="Google Shape;644;p34"/>
                  <p:cNvSpPr/>
                  <p:nvPr/>
                </p:nvSpPr>
                <p:spPr>
                  <a:xfrm>
                    <a:off x="4474920" y="4847040"/>
                    <a:ext cx="1095840" cy="12960"/>
                  </a:xfrm>
                  <a:custGeom>
                    <a:avLst/>
                    <a:gdLst/>
                    <a:ahLst/>
                    <a:cxnLst/>
                    <a:rect l="l" t="t" r="r" b="b"/>
                    <a:pathLst>
                      <a:path w="3044" h="36" extrusionOk="0">
                        <a:moveTo>
                          <a:pt x="0" y="0"/>
                        </a:moveTo>
                        <a:lnTo>
                          <a:pt x="0" y="36"/>
                        </a:lnTo>
                        <a:cubicBezTo>
                          <a:pt x="1" y="36"/>
                          <a:pt x="2" y="36"/>
                          <a:pt x="3" y="36"/>
                        </a:cubicBezTo>
                        <a:lnTo>
                          <a:pt x="2979" y="36"/>
                        </a:lnTo>
                        <a:cubicBezTo>
                          <a:pt x="3016" y="36"/>
                          <a:pt x="3038" y="21"/>
                          <a:pt x="3044" y="0"/>
                        </a:cubicBezTo>
                        <a:lnTo>
                          <a:pt x="0" y="0"/>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45" name="Google Shape;645;p34"/>
                <p:cNvGrpSpPr/>
                <p:nvPr/>
              </p:nvGrpSpPr>
              <p:grpSpPr>
                <a:xfrm flipH="1">
                  <a:off x="5313250" y="3732780"/>
                  <a:ext cx="1096560" cy="323280"/>
                  <a:chOff x="4458000" y="3638280"/>
                  <a:chExt cx="1096560" cy="323280"/>
                </a:xfrm>
              </p:grpSpPr>
              <p:sp>
                <p:nvSpPr>
                  <p:cNvPr id="646" name="Google Shape;646;p34"/>
                  <p:cNvSpPr/>
                  <p:nvPr/>
                </p:nvSpPr>
                <p:spPr>
                  <a:xfrm>
                    <a:off x="4458000" y="3688320"/>
                    <a:ext cx="1055520" cy="222840"/>
                  </a:xfrm>
                  <a:custGeom>
                    <a:avLst/>
                    <a:gdLst/>
                    <a:ahLst/>
                    <a:cxnLst/>
                    <a:rect l="l" t="t" r="r" b="b"/>
                    <a:pathLst>
                      <a:path w="2932" h="619" extrusionOk="0">
                        <a:moveTo>
                          <a:pt x="123" y="0"/>
                        </a:moveTo>
                        <a:lnTo>
                          <a:pt x="2809" y="0"/>
                        </a:lnTo>
                        <a:cubicBezTo>
                          <a:pt x="2877" y="0"/>
                          <a:pt x="2932" y="55"/>
                          <a:pt x="2932" y="123"/>
                        </a:cubicBezTo>
                        <a:lnTo>
                          <a:pt x="2932" y="497"/>
                        </a:lnTo>
                        <a:cubicBezTo>
                          <a:pt x="2932" y="564"/>
                          <a:pt x="2877" y="619"/>
                          <a:pt x="2809" y="619"/>
                        </a:cubicBezTo>
                        <a:lnTo>
                          <a:pt x="123" y="619"/>
                        </a:lnTo>
                        <a:cubicBezTo>
                          <a:pt x="55" y="619"/>
                          <a:pt x="0" y="564"/>
                          <a:pt x="0" y="497"/>
                        </a:cubicBezTo>
                        <a:lnTo>
                          <a:pt x="0" y="123"/>
                        </a:lnTo>
                        <a:cubicBezTo>
                          <a:pt x="0" y="55"/>
                          <a:pt x="55" y="0"/>
                          <a:pt x="12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7" name="Google Shape;647;p34"/>
                  <p:cNvSpPr/>
                  <p:nvPr/>
                </p:nvSpPr>
                <p:spPr>
                  <a:xfrm>
                    <a:off x="4458000" y="3734040"/>
                    <a:ext cx="1055520" cy="131400"/>
                  </a:xfrm>
                  <a:custGeom>
                    <a:avLst/>
                    <a:gdLst/>
                    <a:ahLst/>
                    <a:cxnLst/>
                    <a:rect l="l" t="t" r="r" b="b"/>
                    <a:pathLst>
                      <a:path w="2932" h="365" extrusionOk="0">
                        <a:moveTo>
                          <a:pt x="0" y="365"/>
                        </a:moveTo>
                        <a:lnTo>
                          <a:pt x="2932" y="365"/>
                        </a:lnTo>
                        <a:lnTo>
                          <a:pt x="2932" y="328"/>
                        </a:lnTo>
                        <a:lnTo>
                          <a:pt x="0" y="328"/>
                        </a:lnTo>
                        <a:lnTo>
                          <a:pt x="0" y="365"/>
                        </a:lnTo>
                        <a:moveTo>
                          <a:pt x="0" y="201"/>
                        </a:moveTo>
                        <a:lnTo>
                          <a:pt x="2932" y="201"/>
                        </a:lnTo>
                        <a:lnTo>
                          <a:pt x="2932" y="164"/>
                        </a:lnTo>
                        <a:lnTo>
                          <a:pt x="0" y="164"/>
                        </a:lnTo>
                        <a:lnTo>
                          <a:pt x="0" y="201"/>
                        </a:lnTo>
                        <a:moveTo>
                          <a:pt x="0" y="37"/>
                        </a:moveTo>
                        <a:lnTo>
                          <a:pt x="2932" y="37"/>
                        </a:lnTo>
                        <a:lnTo>
                          <a:pt x="2932" y="0"/>
                        </a:lnTo>
                        <a:lnTo>
                          <a:pt x="0" y="0"/>
                        </a:lnTo>
                        <a:lnTo>
                          <a:pt x="0" y="3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8" name="Google Shape;648;p34"/>
                  <p:cNvSpPr/>
                  <p:nvPr/>
                </p:nvSpPr>
                <p:spPr>
                  <a:xfrm>
                    <a:off x="4458000" y="3638280"/>
                    <a:ext cx="1096560" cy="50040"/>
                  </a:xfrm>
                  <a:custGeom>
                    <a:avLst/>
                    <a:gdLst/>
                    <a:ahLst/>
                    <a:cxnLst/>
                    <a:rect l="l" t="t" r="r" b="b"/>
                    <a:pathLst>
                      <a:path w="3046" h="139" extrusionOk="0">
                        <a:moveTo>
                          <a:pt x="2979" y="0"/>
                        </a:moveTo>
                        <a:lnTo>
                          <a:pt x="3" y="0"/>
                        </a:lnTo>
                        <a:cubicBezTo>
                          <a:pt x="2" y="0"/>
                          <a:pt x="1" y="0"/>
                          <a:pt x="0" y="0"/>
                        </a:cubicBezTo>
                        <a:lnTo>
                          <a:pt x="0" y="139"/>
                        </a:lnTo>
                        <a:cubicBezTo>
                          <a:pt x="1" y="139"/>
                          <a:pt x="2" y="139"/>
                          <a:pt x="3" y="139"/>
                        </a:cubicBezTo>
                        <a:lnTo>
                          <a:pt x="2979" y="139"/>
                        </a:lnTo>
                        <a:cubicBezTo>
                          <a:pt x="3023" y="139"/>
                          <a:pt x="3046" y="118"/>
                          <a:pt x="3046" y="91"/>
                        </a:cubicBezTo>
                        <a:lnTo>
                          <a:pt x="3046" y="48"/>
                        </a:lnTo>
                        <a:cubicBezTo>
                          <a:pt x="3046" y="21"/>
                          <a:pt x="3023" y="0"/>
                          <a:pt x="2979" y="0"/>
                        </a:cubicBezTo>
                        <a:close/>
                      </a:path>
                    </a:pathLst>
                  </a:custGeom>
                  <a:solidFill>
                    <a:schemeClr val="accent2"/>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 name="Google Shape;649;p34"/>
                  <p:cNvSpPr/>
                  <p:nvPr/>
                </p:nvSpPr>
                <p:spPr>
                  <a:xfrm>
                    <a:off x="4458000" y="3911160"/>
                    <a:ext cx="1096560" cy="50400"/>
                  </a:xfrm>
                  <a:custGeom>
                    <a:avLst/>
                    <a:gdLst/>
                    <a:ahLst/>
                    <a:cxnLst/>
                    <a:rect l="l" t="t" r="r" b="b"/>
                    <a:pathLst>
                      <a:path w="3046" h="140" extrusionOk="0">
                        <a:moveTo>
                          <a:pt x="2979" y="0"/>
                        </a:moveTo>
                        <a:lnTo>
                          <a:pt x="3" y="0"/>
                        </a:lnTo>
                        <a:cubicBezTo>
                          <a:pt x="2" y="0"/>
                          <a:pt x="1" y="0"/>
                          <a:pt x="0" y="0"/>
                        </a:cubicBezTo>
                        <a:lnTo>
                          <a:pt x="0" y="139"/>
                        </a:lnTo>
                        <a:cubicBezTo>
                          <a:pt x="1" y="139"/>
                          <a:pt x="2" y="140"/>
                          <a:pt x="3" y="140"/>
                        </a:cubicBezTo>
                        <a:lnTo>
                          <a:pt x="2979" y="140"/>
                        </a:lnTo>
                        <a:cubicBezTo>
                          <a:pt x="3023" y="140"/>
                          <a:pt x="3046" y="118"/>
                          <a:pt x="3046" y="91"/>
                        </a:cubicBezTo>
                        <a:lnTo>
                          <a:pt x="3046" y="48"/>
                        </a:lnTo>
                        <a:cubicBezTo>
                          <a:pt x="3046" y="22"/>
                          <a:pt x="3023" y="0"/>
                          <a:pt x="2979" y="0"/>
                        </a:cubicBezTo>
                        <a:close/>
                      </a:path>
                    </a:pathLst>
                  </a:custGeom>
                  <a:solidFill>
                    <a:schemeClr val="accent2"/>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 name="Google Shape;650;p34"/>
                  <p:cNvSpPr/>
                  <p:nvPr/>
                </p:nvSpPr>
                <p:spPr>
                  <a:xfrm>
                    <a:off x="4458000" y="3675360"/>
                    <a:ext cx="1096200" cy="12960"/>
                  </a:xfrm>
                  <a:custGeom>
                    <a:avLst/>
                    <a:gdLst/>
                    <a:ahLst/>
                    <a:cxnLst/>
                    <a:rect l="l" t="t" r="r" b="b"/>
                    <a:pathLst>
                      <a:path w="3045" h="36" extrusionOk="0">
                        <a:moveTo>
                          <a:pt x="0" y="0"/>
                        </a:moveTo>
                        <a:lnTo>
                          <a:pt x="0" y="36"/>
                        </a:lnTo>
                        <a:cubicBezTo>
                          <a:pt x="1" y="36"/>
                          <a:pt x="2" y="36"/>
                          <a:pt x="3" y="36"/>
                        </a:cubicBezTo>
                        <a:lnTo>
                          <a:pt x="2979" y="36"/>
                        </a:lnTo>
                        <a:cubicBezTo>
                          <a:pt x="3016" y="36"/>
                          <a:pt x="3038" y="21"/>
                          <a:pt x="3045" y="0"/>
                        </a:cubicBezTo>
                        <a:lnTo>
                          <a:pt x="0" y="0"/>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 name="Google Shape;651;p34"/>
                  <p:cNvSpPr/>
                  <p:nvPr/>
                </p:nvSpPr>
                <p:spPr>
                  <a:xfrm>
                    <a:off x="4458000" y="3911160"/>
                    <a:ext cx="1096200" cy="12960"/>
                  </a:xfrm>
                  <a:custGeom>
                    <a:avLst/>
                    <a:gdLst/>
                    <a:ahLst/>
                    <a:cxnLst/>
                    <a:rect l="l" t="t" r="r" b="b"/>
                    <a:pathLst>
                      <a:path w="3045" h="36" extrusionOk="0">
                        <a:moveTo>
                          <a:pt x="0" y="36"/>
                        </a:moveTo>
                        <a:lnTo>
                          <a:pt x="0" y="0"/>
                        </a:lnTo>
                        <a:cubicBezTo>
                          <a:pt x="1" y="0"/>
                          <a:pt x="2" y="0"/>
                          <a:pt x="3" y="0"/>
                        </a:cubicBezTo>
                        <a:lnTo>
                          <a:pt x="2979" y="0"/>
                        </a:lnTo>
                        <a:cubicBezTo>
                          <a:pt x="3016" y="0"/>
                          <a:pt x="3038" y="15"/>
                          <a:pt x="3045" y="36"/>
                        </a:cubicBezTo>
                        <a:lnTo>
                          <a:pt x="0" y="36"/>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 name="Google Shape;652;p34"/>
                  <p:cNvSpPr/>
                  <p:nvPr/>
                </p:nvSpPr>
                <p:spPr>
                  <a:xfrm>
                    <a:off x="4458000" y="3638280"/>
                    <a:ext cx="62640" cy="323280"/>
                  </a:xfrm>
                  <a:custGeom>
                    <a:avLst/>
                    <a:gdLst/>
                    <a:ahLst/>
                    <a:cxnLst/>
                    <a:rect l="l" t="t" r="r" b="b"/>
                    <a:pathLst>
                      <a:path w="174" h="898" extrusionOk="0">
                        <a:moveTo>
                          <a:pt x="85" y="0"/>
                        </a:moveTo>
                        <a:lnTo>
                          <a:pt x="89" y="0"/>
                        </a:lnTo>
                        <a:cubicBezTo>
                          <a:pt x="136" y="0"/>
                          <a:pt x="174" y="37"/>
                          <a:pt x="174" y="84"/>
                        </a:cubicBezTo>
                        <a:lnTo>
                          <a:pt x="174" y="813"/>
                        </a:lnTo>
                        <a:cubicBezTo>
                          <a:pt x="174" y="860"/>
                          <a:pt x="136" y="898"/>
                          <a:pt x="89" y="898"/>
                        </a:cubicBezTo>
                        <a:lnTo>
                          <a:pt x="85" y="898"/>
                        </a:lnTo>
                        <a:cubicBezTo>
                          <a:pt x="38" y="898"/>
                          <a:pt x="0" y="860"/>
                          <a:pt x="0" y="813"/>
                        </a:cubicBezTo>
                        <a:lnTo>
                          <a:pt x="0" y="84"/>
                        </a:lnTo>
                        <a:cubicBezTo>
                          <a:pt x="0" y="37"/>
                          <a:pt x="38" y="0"/>
                          <a:pt x="85"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 name="Google Shape;653;p34"/>
                  <p:cNvSpPr/>
                  <p:nvPr/>
                </p:nvSpPr>
                <p:spPr>
                  <a:xfrm>
                    <a:off x="4458000" y="3638280"/>
                    <a:ext cx="1096200" cy="12960"/>
                  </a:xfrm>
                  <a:custGeom>
                    <a:avLst/>
                    <a:gdLst/>
                    <a:ahLst/>
                    <a:cxnLst/>
                    <a:rect l="l" t="t" r="r" b="b"/>
                    <a:pathLst>
                      <a:path w="3045" h="36" extrusionOk="0">
                        <a:moveTo>
                          <a:pt x="0" y="36"/>
                        </a:moveTo>
                        <a:lnTo>
                          <a:pt x="0" y="0"/>
                        </a:lnTo>
                        <a:cubicBezTo>
                          <a:pt x="1" y="0"/>
                          <a:pt x="2" y="0"/>
                          <a:pt x="3" y="0"/>
                        </a:cubicBezTo>
                        <a:lnTo>
                          <a:pt x="2979" y="0"/>
                        </a:lnTo>
                        <a:cubicBezTo>
                          <a:pt x="3016" y="0"/>
                          <a:pt x="3038" y="15"/>
                          <a:pt x="3045" y="36"/>
                        </a:cubicBezTo>
                        <a:lnTo>
                          <a:pt x="0" y="36"/>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 name="Google Shape;654;p34"/>
                  <p:cNvSpPr/>
                  <p:nvPr/>
                </p:nvSpPr>
                <p:spPr>
                  <a:xfrm>
                    <a:off x="4458000" y="3948600"/>
                    <a:ext cx="1096200" cy="12960"/>
                  </a:xfrm>
                  <a:custGeom>
                    <a:avLst/>
                    <a:gdLst/>
                    <a:ahLst/>
                    <a:cxnLst/>
                    <a:rect l="l" t="t" r="r" b="b"/>
                    <a:pathLst>
                      <a:path w="3045" h="36" extrusionOk="0">
                        <a:moveTo>
                          <a:pt x="0" y="0"/>
                        </a:moveTo>
                        <a:lnTo>
                          <a:pt x="0" y="35"/>
                        </a:lnTo>
                        <a:cubicBezTo>
                          <a:pt x="1" y="36"/>
                          <a:pt x="2" y="36"/>
                          <a:pt x="3" y="36"/>
                        </a:cubicBezTo>
                        <a:lnTo>
                          <a:pt x="2979" y="36"/>
                        </a:lnTo>
                        <a:cubicBezTo>
                          <a:pt x="3016" y="36"/>
                          <a:pt x="3038" y="20"/>
                          <a:pt x="3045" y="0"/>
                        </a:cubicBezTo>
                        <a:lnTo>
                          <a:pt x="0" y="0"/>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55" name="Google Shape;655;p34"/>
                <p:cNvGrpSpPr/>
                <p:nvPr/>
              </p:nvGrpSpPr>
              <p:grpSpPr>
                <a:xfrm rot="10800000">
                  <a:off x="5169963" y="4055885"/>
                  <a:ext cx="1096560" cy="175680"/>
                  <a:chOff x="4458000" y="3362760"/>
                  <a:chExt cx="1096560" cy="175680"/>
                </a:xfrm>
              </p:grpSpPr>
              <p:sp>
                <p:nvSpPr>
                  <p:cNvPr id="656" name="Google Shape;656;p34"/>
                  <p:cNvSpPr/>
                  <p:nvPr/>
                </p:nvSpPr>
                <p:spPr>
                  <a:xfrm>
                    <a:off x="4468440" y="3514680"/>
                    <a:ext cx="1075680" cy="23760"/>
                  </a:xfrm>
                  <a:custGeom>
                    <a:avLst/>
                    <a:gdLst/>
                    <a:ahLst/>
                    <a:cxnLst/>
                    <a:rect l="l" t="t" r="r" b="b"/>
                    <a:pathLst>
                      <a:path w="2988" h="66" extrusionOk="0">
                        <a:moveTo>
                          <a:pt x="2853" y="66"/>
                        </a:moveTo>
                        <a:cubicBezTo>
                          <a:pt x="2909" y="66"/>
                          <a:pt x="2959" y="40"/>
                          <a:pt x="2988" y="0"/>
                        </a:cubicBezTo>
                        <a:lnTo>
                          <a:pt x="0" y="0"/>
                        </a:lnTo>
                        <a:cubicBezTo>
                          <a:pt x="30" y="40"/>
                          <a:pt x="79" y="66"/>
                          <a:pt x="135" y="66"/>
                        </a:cubicBezTo>
                        <a:lnTo>
                          <a:pt x="2853" y="66"/>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57" name="Google Shape;657;p34"/>
                  <p:cNvGrpSpPr/>
                  <p:nvPr/>
                </p:nvGrpSpPr>
                <p:grpSpPr>
                  <a:xfrm>
                    <a:off x="4458000" y="3362760"/>
                    <a:ext cx="1096560" cy="175680"/>
                    <a:chOff x="4458000" y="3362760"/>
                    <a:chExt cx="1096560" cy="175680"/>
                  </a:xfrm>
                </p:grpSpPr>
                <p:sp>
                  <p:nvSpPr>
                    <p:cNvPr id="658" name="Google Shape;658;p34"/>
                    <p:cNvSpPr/>
                    <p:nvPr/>
                  </p:nvSpPr>
                  <p:spPr>
                    <a:xfrm>
                      <a:off x="4458000" y="3362760"/>
                      <a:ext cx="1096560" cy="175680"/>
                    </a:xfrm>
                    <a:custGeom>
                      <a:avLst/>
                      <a:gdLst/>
                      <a:ahLst/>
                      <a:cxnLst/>
                      <a:rect l="l" t="t" r="r" b="b"/>
                      <a:pathLst>
                        <a:path w="3046" h="488" extrusionOk="0">
                          <a:moveTo>
                            <a:pt x="2882" y="0"/>
                          </a:moveTo>
                          <a:cubicBezTo>
                            <a:pt x="2973" y="0"/>
                            <a:pt x="3046" y="68"/>
                            <a:pt x="3046" y="153"/>
                          </a:cubicBezTo>
                          <a:lnTo>
                            <a:pt x="3046" y="335"/>
                          </a:lnTo>
                          <a:cubicBezTo>
                            <a:pt x="3046" y="420"/>
                            <a:pt x="2973" y="488"/>
                            <a:pt x="2882" y="488"/>
                          </a:cubicBezTo>
                          <a:lnTo>
                            <a:pt x="164" y="488"/>
                          </a:lnTo>
                          <a:cubicBezTo>
                            <a:pt x="73" y="488"/>
                            <a:pt x="0" y="420"/>
                            <a:pt x="0" y="335"/>
                          </a:cubicBezTo>
                          <a:lnTo>
                            <a:pt x="0" y="153"/>
                          </a:lnTo>
                          <a:cubicBezTo>
                            <a:pt x="0" y="68"/>
                            <a:pt x="73" y="0"/>
                            <a:pt x="164" y="0"/>
                          </a:cubicBezTo>
                          <a:lnTo>
                            <a:pt x="2882"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34"/>
                    <p:cNvSpPr/>
                    <p:nvPr/>
                  </p:nvSpPr>
                  <p:spPr>
                    <a:xfrm>
                      <a:off x="4458000" y="3362760"/>
                      <a:ext cx="1096560" cy="175680"/>
                    </a:xfrm>
                    <a:custGeom>
                      <a:avLst/>
                      <a:gdLst/>
                      <a:ahLst/>
                      <a:cxnLst/>
                      <a:rect l="l" t="t" r="r" b="b"/>
                      <a:pathLst>
                        <a:path w="3046" h="488" extrusionOk="0">
                          <a:moveTo>
                            <a:pt x="2882" y="0"/>
                          </a:moveTo>
                          <a:cubicBezTo>
                            <a:pt x="2973" y="0"/>
                            <a:pt x="3046" y="68"/>
                            <a:pt x="3046" y="153"/>
                          </a:cubicBezTo>
                          <a:lnTo>
                            <a:pt x="3046" y="335"/>
                          </a:lnTo>
                          <a:cubicBezTo>
                            <a:pt x="3046" y="420"/>
                            <a:pt x="2973" y="488"/>
                            <a:pt x="2882" y="488"/>
                          </a:cubicBezTo>
                          <a:lnTo>
                            <a:pt x="164" y="488"/>
                          </a:lnTo>
                          <a:cubicBezTo>
                            <a:pt x="73" y="488"/>
                            <a:pt x="0" y="420"/>
                            <a:pt x="0" y="335"/>
                          </a:cubicBezTo>
                          <a:lnTo>
                            <a:pt x="0" y="153"/>
                          </a:lnTo>
                          <a:cubicBezTo>
                            <a:pt x="0" y="68"/>
                            <a:pt x="73" y="0"/>
                            <a:pt x="164" y="0"/>
                          </a:cubicBezTo>
                          <a:lnTo>
                            <a:pt x="2882"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34"/>
                    <p:cNvSpPr/>
                    <p:nvPr/>
                  </p:nvSpPr>
                  <p:spPr>
                    <a:xfrm>
                      <a:off x="4535400" y="3362760"/>
                      <a:ext cx="941760" cy="175680"/>
                    </a:xfrm>
                    <a:custGeom>
                      <a:avLst/>
                      <a:gdLst/>
                      <a:ahLst/>
                      <a:cxnLst/>
                      <a:rect l="l" t="t" r="r" b="b"/>
                      <a:pathLst>
                        <a:path w="2616" h="488" extrusionOk="0">
                          <a:moveTo>
                            <a:pt x="2234" y="125"/>
                          </a:moveTo>
                          <a:cubicBezTo>
                            <a:pt x="2249" y="125"/>
                            <a:pt x="2262" y="137"/>
                            <a:pt x="2262" y="152"/>
                          </a:cubicBezTo>
                          <a:lnTo>
                            <a:pt x="2262" y="335"/>
                          </a:lnTo>
                          <a:cubicBezTo>
                            <a:pt x="2262" y="351"/>
                            <a:pt x="2249" y="363"/>
                            <a:pt x="2234" y="363"/>
                          </a:cubicBezTo>
                          <a:lnTo>
                            <a:pt x="1822" y="363"/>
                          </a:lnTo>
                          <a:cubicBezTo>
                            <a:pt x="1807" y="363"/>
                            <a:pt x="1795" y="351"/>
                            <a:pt x="1795" y="335"/>
                          </a:cubicBezTo>
                          <a:lnTo>
                            <a:pt x="1795" y="152"/>
                          </a:lnTo>
                          <a:cubicBezTo>
                            <a:pt x="1795" y="137"/>
                            <a:pt x="1807" y="125"/>
                            <a:pt x="1822" y="125"/>
                          </a:cubicBezTo>
                          <a:lnTo>
                            <a:pt x="2234" y="125"/>
                          </a:lnTo>
                          <a:moveTo>
                            <a:pt x="70" y="488"/>
                          </a:moveTo>
                          <a:lnTo>
                            <a:pt x="0" y="488"/>
                          </a:lnTo>
                          <a:lnTo>
                            <a:pt x="0" y="0"/>
                          </a:lnTo>
                          <a:lnTo>
                            <a:pt x="70" y="0"/>
                          </a:lnTo>
                          <a:lnTo>
                            <a:pt x="70" y="488"/>
                          </a:lnTo>
                          <a:moveTo>
                            <a:pt x="228" y="488"/>
                          </a:moveTo>
                          <a:lnTo>
                            <a:pt x="158" y="488"/>
                          </a:lnTo>
                          <a:lnTo>
                            <a:pt x="158" y="0"/>
                          </a:lnTo>
                          <a:lnTo>
                            <a:pt x="228" y="0"/>
                          </a:lnTo>
                          <a:lnTo>
                            <a:pt x="228" y="488"/>
                          </a:lnTo>
                          <a:moveTo>
                            <a:pt x="2458" y="488"/>
                          </a:moveTo>
                          <a:lnTo>
                            <a:pt x="2389" y="488"/>
                          </a:lnTo>
                          <a:lnTo>
                            <a:pt x="2389" y="0"/>
                          </a:lnTo>
                          <a:lnTo>
                            <a:pt x="2458" y="0"/>
                          </a:lnTo>
                          <a:lnTo>
                            <a:pt x="2458" y="488"/>
                          </a:lnTo>
                          <a:moveTo>
                            <a:pt x="2616" y="488"/>
                          </a:moveTo>
                          <a:lnTo>
                            <a:pt x="2547" y="488"/>
                          </a:lnTo>
                          <a:lnTo>
                            <a:pt x="2547" y="0"/>
                          </a:lnTo>
                          <a:lnTo>
                            <a:pt x="2616" y="0"/>
                          </a:lnTo>
                          <a:lnTo>
                            <a:pt x="2616" y="48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 name="Google Shape;661;p34"/>
                    <p:cNvSpPr/>
                    <p:nvPr/>
                  </p:nvSpPr>
                  <p:spPr>
                    <a:xfrm>
                      <a:off x="4468440" y="3362760"/>
                      <a:ext cx="1075680" cy="23400"/>
                    </a:xfrm>
                    <a:custGeom>
                      <a:avLst/>
                      <a:gdLst/>
                      <a:ahLst/>
                      <a:cxnLst/>
                      <a:rect l="l" t="t" r="r" b="b"/>
                      <a:pathLst>
                        <a:path w="2988" h="65" extrusionOk="0">
                          <a:moveTo>
                            <a:pt x="2853" y="0"/>
                          </a:moveTo>
                          <a:cubicBezTo>
                            <a:pt x="2909" y="0"/>
                            <a:pt x="2959" y="26"/>
                            <a:pt x="2988" y="65"/>
                          </a:cubicBezTo>
                          <a:lnTo>
                            <a:pt x="0" y="65"/>
                          </a:lnTo>
                          <a:cubicBezTo>
                            <a:pt x="30" y="26"/>
                            <a:pt x="79" y="0"/>
                            <a:pt x="135" y="0"/>
                          </a:cubicBezTo>
                          <a:lnTo>
                            <a:pt x="2853"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 name="Google Shape;662;p34"/>
                    <p:cNvSpPr/>
                    <p:nvPr/>
                  </p:nvSpPr>
                  <p:spPr>
                    <a:xfrm>
                      <a:off x="4535400" y="3362760"/>
                      <a:ext cx="941760" cy="23400"/>
                    </a:xfrm>
                    <a:custGeom>
                      <a:avLst/>
                      <a:gdLst/>
                      <a:ahLst/>
                      <a:cxnLst/>
                      <a:rect l="l" t="t" r="r" b="b"/>
                      <a:pathLst>
                        <a:path w="2616" h="65" extrusionOk="0">
                          <a:moveTo>
                            <a:pt x="70" y="65"/>
                          </a:moveTo>
                          <a:lnTo>
                            <a:pt x="0" y="65"/>
                          </a:lnTo>
                          <a:lnTo>
                            <a:pt x="0" y="0"/>
                          </a:lnTo>
                          <a:lnTo>
                            <a:pt x="70" y="0"/>
                          </a:lnTo>
                          <a:lnTo>
                            <a:pt x="70" y="65"/>
                          </a:lnTo>
                          <a:moveTo>
                            <a:pt x="228" y="65"/>
                          </a:moveTo>
                          <a:lnTo>
                            <a:pt x="158" y="65"/>
                          </a:lnTo>
                          <a:lnTo>
                            <a:pt x="158" y="0"/>
                          </a:lnTo>
                          <a:lnTo>
                            <a:pt x="228" y="0"/>
                          </a:lnTo>
                          <a:lnTo>
                            <a:pt x="228" y="65"/>
                          </a:lnTo>
                          <a:moveTo>
                            <a:pt x="2458" y="65"/>
                          </a:moveTo>
                          <a:lnTo>
                            <a:pt x="2389" y="65"/>
                          </a:lnTo>
                          <a:lnTo>
                            <a:pt x="2389" y="0"/>
                          </a:lnTo>
                          <a:lnTo>
                            <a:pt x="2458" y="0"/>
                          </a:lnTo>
                          <a:lnTo>
                            <a:pt x="2458" y="65"/>
                          </a:lnTo>
                          <a:moveTo>
                            <a:pt x="2616" y="65"/>
                          </a:moveTo>
                          <a:lnTo>
                            <a:pt x="2547" y="65"/>
                          </a:lnTo>
                          <a:lnTo>
                            <a:pt x="2547" y="0"/>
                          </a:lnTo>
                          <a:lnTo>
                            <a:pt x="2616" y="0"/>
                          </a:lnTo>
                          <a:lnTo>
                            <a:pt x="2616" y="65"/>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3" name="Google Shape;663;p34"/>
                  <p:cNvSpPr/>
                  <p:nvPr/>
                </p:nvSpPr>
                <p:spPr>
                  <a:xfrm>
                    <a:off x="4535400" y="3514680"/>
                    <a:ext cx="941760" cy="23760"/>
                  </a:xfrm>
                  <a:custGeom>
                    <a:avLst/>
                    <a:gdLst/>
                    <a:ahLst/>
                    <a:cxnLst/>
                    <a:rect l="l" t="t" r="r" b="b"/>
                    <a:pathLst>
                      <a:path w="2616" h="66" extrusionOk="0">
                        <a:moveTo>
                          <a:pt x="70" y="66"/>
                        </a:moveTo>
                        <a:lnTo>
                          <a:pt x="0" y="66"/>
                        </a:lnTo>
                        <a:lnTo>
                          <a:pt x="0" y="0"/>
                        </a:lnTo>
                        <a:lnTo>
                          <a:pt x="70" y="0"/>
                        </a:lnTo>
                        <a:lnTo>
                          <a:pt x="70" y="66"/>
                        </a:lnTo>
                        <a:moveTo>
                          <a:pt x="228" y="66"/>
                        </a:moveTo>
                        <a:lnTo>
                          <a:pt x="158" y="66"/>
                        </a:lnTo>
                        <a:lnTo>
                          <a:pt x="158" y="0"/>
                        </a:lnTo>
                        <a:lnTo>
                          <a:pt x="228" y="0"/>
                        </a:lnTo>
                        <a:lnTo>
                          <a:pt x="228" y="66"/>
                        </a:lnTo>
                        <a:moveTo>
                          <a:pt x="2458" y="66"/>
                        </a:moveTo>
                        <a:lnTo>
                          <a:pt x="2389" y="66"/>
                        </a:lnTo>
                        <a:lnTo>
                          <a:pt x="2389" y="0"/>
                        </a:lnTo>
                        <a:lnTo>
                          <a:pt x="2458" y="0"/>
                        </a:lnTo>
                        <a:lnTo>
                          <a:pt x="2458" y="66"/>
                        </a:lnTo>
                        <a:moveTo>
                          <a:pt x="2616" y="66"/>
                        </a:moveTo>
                        <a:lnTo>
                          <a:pt x="2547" y="66"/>
                        </a:lnTo>
                        <a:lnTo>
                          <a:pt x="2547" y="0"/>
                        </a:lnTo>
                        <a:lnTo>
                          <a:pt x="2616" y="0"/>
                        </a:lnTo>
                        <a:lnTo>
                          <a:pt x="2616" y="66"/>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64" name="Google Shape;664;p34"/>
                <p:cNvGrpSpPr/>
                <p:nvPr/>
              </p:nvGrpSpPr>
              <p:grpSpPr>
                <a:xfrm>
                  <a:off x="4943125" y="4554505"/>
                  <a:ext cx="1096560" cy="323280"/>
                  <a:chOff x="4458000" y="3638280"/>
                  <a:chExt cx="1096560" cy="323280"/>
                </a:xfrm>
              </p:grpSpPr>
              <p:sp>
                <p:nvSpPr>
                  <p:cNvPr id="665" name="Google Shape;665;p34"/>
                  <p:cNvSpPr/>
                  <p:nvPr/>
                </p:nvSpPr>
                <p:spPr>
                  <a:xfrm>
                    <a:off x="4458000" y="3688320"/>
                    <a:ext cx="1055520" cy="222840"/>
                  </a:xfrm>
                  <a:custGeom>
                    <a:avLst/>
                    <a:gdLst/>
                    <a:ahLst/>
                    <a:cxnLst/>
                    <a:rect l="l" t="t" r="r" b="b"/>
                    <a:pathLst>
                      <a:path w="2932" h="619" extrusionOk="0">
                        <a:moveTo>
                          <a:pt x="123" y="0"/>
                        </a:moveTo>
                        <a:lnTo>
                          <a:pt x="2809" y="0"/>
                        </a:lnTo>
                        <a:cubicBezTo>
                          <a:pt x="2877" y="0"/>
                          <a:pt x="2932" y="55"/>
                          <a:pt x="2932" y="123"/>
                        </a:cubicBezTo>
                        <a:lnTo>
                          <a:pt x="2932" y="497"/>
                        </a:lnTo>
                        <a:cubicBezTo>
                          <a:pt x="2932" y="564"/>
                          <a:pt x="2877" y="619"/>
                          <a:pt x="2809" y="619"/>
                        </a:cubicBezTo>
                        <a:lnTo>
                          <a:pt x="123" y="619"/>
                        </a:lnTo>
                        <a:cubicBezTo>
                          <a:pt x="55" y="619"/>
                          <a:pt x="0" y="564"/>
                          <a:pt x="0" y="497"/>
                        </a:cubicBezTo>
                        <a:lnTo>
                          <a:pt x="0" y="123"/>
                        </a:lnTo>
                        <a:cubicBezTo>
                          <a:pt x="0" y="55"/>
                          <a:pt x="55" y="0"/>
                          <a:pt x="12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6" name="Google Shape;666;p34"/>
                  <p:cNvSpPr/>
                  <p:nvPr/>
                </p:nvSpPr>
                <p:spPr>
                  <a:xfrm>
                    <a:off x="4458000" y="3734040"/>
                    <a:ext cx="1055520" cy="131400"/>
                  </a:xfrm>
                  <a:custGeom>
                    <a:avLst/>
                    <a:gdLst/>
                    <a:ahLst/>
                    <a:cxnLst/>
                    <a:rect l="l" t="t" r="r" b="b"/>
                    <a:pathLst>
                      <a:path w="2932" h="365" extrusionOk="0">
                        <a:moveTo>
                          <a:pt x="0" y="365"/>
                        </a:moveTo>
                        <a:lnTo>
                          <a:pt x="2932" y="365"/>
                        </a:lnTo>
                        <a:lnTo>
                          <a:pt x="2932" y="328"/>
                        </a:lnTo>
                        <a:lnTo>
                          <a:pt x="0" y="328"/>
                        </a:lnTo>
                        <a:lnTo>
                          <a:pt x="0" y="365"/>
                        </a:lnTo>
                        <a:moveTo>
                          <a:pt x="0" y="201"/>
                        </a:moveTo>
                        <a:lnTo>
                          <a:pt x="2932" y="201"/>
                        </a:lnTo>
                        <a:lnTo>
                          <a:pt x="2932" y="164"/>
                        </a:lnTo>
                        <a:lnTo>
                          <a:pt x="0" y="164"/>
                        </a:lnTo>
                        <a:lnTo>
                          <a:pt x="0" y="201"/>
                        </a:lnTo>
                        <a:moveTo>
                          <a:pt x="0" y="37"/>
                        </a:moveTo>
                        <a:lnTo>
                          <a:pt x="2932" y="37"/>
                        </a:lnTo>
                        <a:lnTo>
                          <a:pt x="2932" y="0"/>
                        </a:lnTo>
                        <a:lnTo>
                          <a:pt x="0" y="0"/>
                        </a:lnTo>
                        <a:lnTo>
                          <a:pt x="0" y="3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34"/>
                  <p:cNvSpPr/>
                  <p:nvPr/>
                </p:nvSpPr>
                <p:spPr>
                  <a:xfrm>
                    <a:off x="4458000" y="3638280"/>
                    <a:ext cx="1096560" cy="50040"/>
                  </a:xfrm>
                  <a:custGeom>
                    <a:avLst/>
                    <a:gdLst/>
                    <a:ahLst/>
                    <a:cxnLst/>
                    <a:rect l="l" t="t" r="r" b="b"/>
                    <a:pathLst>
                      <a:path w="3046" h="139" extrusionOk="0">
                        <a:moveTo>
                          <a:pt x="2979" y="0"/>
                        </a:moveTo>
                        <a:lnTo>
                          <a:pt x="3" y="0"/>
                        </a:lnTo>
                        <a:cubicBezTo>
                          <a:pt x="2" y="0"/>
                          <a:pt x="1" y="0"/>
                          <a:pt x="0" y="0"/>
                        </a:cubicBezTo>
                        <a:lnTo>
                          <a:pt x="0" y="139"/>
                        </a:lnTo>
                        <a:cubicBezTo>
                          <a:pt x="1" y="139"/>
                          <a:pt x="2" y="139"/>
                          <a:pt x="3" y="139"/>
                        </a:cubicBezTo>
                        <a:lnTo>
                          <a:pt x="2979" y="139"/>
                        </a:lnTo>
                        <a:cubicBezTo>
                          <a:pt x="3023" y="139"/>
                          <a:pt x="3046" y="118"/>
                          <a:pt x="3046" y="91"/>
                        </a:cubicBezTo>
                        <a:lnTo>
                          <a:pt x="3046" y="48"/>
                        </a:lnTo>
                        <a:cubicBezTo>
                          <a:pt x="3046" y="21"/>
                          <a:pt x="3023" y="0"/>
                          <a:pt x="2979" y="0"/>
                        </a:cubicBez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8" name="Google Shape;668;p34"/>
                  <p:cNvSpPr/>
                  <p:nvPr/>
                </p:nvSpPr>
                <p:spPr>
                  <a:xfrm>
                    <a:off x="4458000" y="3911160"/>
                    <a:ext cx="1096560" cy="50400"/>
                  </a:xfrm>
                  <a:custGeom>
                    <a:avLst/>
                    <a:gdLst/>
                    <a:ahLst/>
                    <a:cxnLst/>
                    <a:rect l="l" t="t" r="r" b="b"/>
                    <a:pathLst>
                      <a:path w="3046" h="140" extrusionOk="0">
                        <a:moveTo>
                          <a:pt x="2979" y="0"/>
                        </a:moveTo>
                        <a:lnTo>
                          <a:pt x="3" y="0"/>
                        </a:lnTo>
                        <a:cubicBezTo>
                          <a:pt x="2" y="0"/>
                          <a:pt x="1" y="0"/>
                          <a:pt x="0" y="0"/>
                        </a:cubicBezTo>
                        <a:lnTo>
                          <a:pt x="0" y="139"/>
                        </a:lnTo>
                        <a:cubicBezTo>
                          <a:pt x="1" y="139"/>
                          <a:pt x="2" y="140"/>
                          <a:pt x="3" y="140"/>
                        </a:cubicBezTo>
                        <a:lnTo>
                          <a:pt x="2979" y="140"/>
                        </a:lnTo>
                        <a:cubicBezTo>
                          <a:pt x="3023" y="140"/>
                          <a:pt x="3046" y="118"/>
                          <a:pt x="3046" y="91"/>
                        </a:cubicBezTo>
                        <a:lnTo>
                          <a:pt x="3046" y="48"/>
                        </a:lnTo>
                        <a:cubicBezTo>
                          <a:pt x="3046" y="22"/>
                          <a:pt x="3023" y="0"/>
                          <a:pt x="2979" y="0"/>
                        </a:cubicBez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9" name="Google Shape;669;p34"/>
                  <p:cNvSpPr/>
                  <p:nvPr/>
                </p:nvSpPr>
                <p:spPr>
                  <a:xfrm>
                    <a:off x="4458000" y="3675360"/>
                    <a:ext cx="1096200" cy="12960"/>
                  </a:xfrm>
                  <a:custGeom>
                    <a:avLst/>
                    <a:gdLst/>
                    <a:ahLst/>
                    <a:cxnLst/>
                    <a:rect l="l" t="t" r="r" b="b"/>
                    <a:pathLst>
                      <a:path w="3045" h="36" extrusionOk="0">
                        <a:moveTo>
                          <a:pt x="0" y="0"/>
                        </a:moveTo>
                        <a:lnTo>
                          <a:pt x="0" y="36"/>
                        </a:lnTo>
                        <a:cubicBezTo>
                          <a:pt x="1" y="36"/>
                          <a:pt x="2" y="36"/>
                          <a:pt x="3" y="36"/>
                        </a:cubicBezTo>
                        <a:lnTo>
                          <a:pt x="2979" y="36"/>
                        </a:lnTo>
                        <a:cubicBezTo>
                          <a:pt x="3016" y="36"/>
                          <a:pt x="3038" y="21"/>
                          <a:pt x="3045" y="0"/>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0" name="Google Shape;670;p34"/>
                  <p:cNvSpPr/>
                  <p:nvPr/>
                </p:nvSpPr>
                <p:spPr>
                  <a:xfrm>
                    <a:off x="4458000" y="3911160"/>
                    <a:ext cx="1096200" cy="12960"/>
                  </a:xfrm>
                  <a:custGeom>
                    <a:avLst/>
                    <a:gdLst/>
                    <a:ahLst/>
                    <a:cxnLst/>
                    <a:rect l="l" t="t" r="r" b="b"/>
                    <a:pathLst>
                      <a:path w="3045" h="36" extrusionOk="0">
                        <a:moveTo>
                          <a:pt x="0" y="36"/>
                        </a:moveTo>
                        <a:lnTo>
                          <a:pt x="0" y="0"/>
                        </a:lnTo>
                        <a:cubicBezTo>
                          <a:pt x="1" y="0"/>
                          <a:pt x="2" y="0"/>
                          <a:pt x="3" y="0"/>
                        </a:cubicBezTo>
                        <a:lnTo>
                          <a:pt x="2979" y="0"/>
                        </a:lnTo>
                        <a:cubicBezTo>
                          <a:pt x="3016" y="0"/>
                          <a:pt x="3038" y="15"/>
                          <a:pt x="3045" y="36"/>
                        </a:cubicBezTo>
                        <a:lnTo>
                          <a:pt x="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34"/>
                  <p:cNvSpPr/>
                  <p:nvPr/>
                </p:nvSpPr>
                <p:spPr>
                  <a:xfrm>
                    <a:off x="4458000" y="3638280"/>
                    <a:ext cx="62640" cy="323280"/>
                  </a:xfrm>
                  <a:custGeom>
                    <a:avLst/>
                    <a:gdLst/>
                    <a:ahLst/>
                    <a:cxnLst/>
                    <a:rect l="l" t="t" r="r" b="b"/>
                    <a:pathLst>
                      <a:path w="174" h="898" extrusionOk="0">
                        <a:moveTo>
                          <a:pt x="85" y="0"/>
                        </a:moveTo>
                        <a:lnTo>
                          <a:pt x="89" y="0"/>
                        </a:lnTo>
                        <a:cubicBezTo>
                          <a:pt x="136" y="0"/>
                          <a:pt x="174" y="37"/>
                          <a:pt x="174" y="84"/>
                        </a:cubicBezTo>
                        <a:lnTo>
                          <a:pt x="174" y="813"/>
                        </a:lnTo>
                        <a:cubicBezTo>
                          <a:pt x="174" y="860"/>
                          <a:pt x="136" y="898"/>
                          <a:pt x="89" y="898"/>
                        </a:cubicBezTo>
                        <a:lnTo>
                          <a:pt x="85" y="898"/>
                        </a:lnTo>
                        <a:cubicBezTo>
                          <a:pt x="38" y="898"/>
                          <a:pt x="0" y="860"/>
                          <a:pt x="0" y="813"/>
                        </a:cubicBezTo>
                        <a:lnTo>
                          <a:pt x="0" y="84"/>
                        </a:lnTo>
                        <a:cubicBezTo>
                          <a:pt x="0" y="37"/>
                          <a:pt x="38" y="0"/>
                          <a:pt x="8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34"/>
                  <p:cNvSpPr/>
                  <p:nvPr/>
                </p:nvSpPr>
                <p:spPr>
                  <a:xfrm>
                    <a:off x="4458000" y="3638280"/>
                    <a:ext cx="1096200" cy="12960"/>
                  </a:xfrm>
                  <a:custGeom>
                    <a:avLst/>
                    <a:gdLst/>
                    <a:ahLst/>
                    <a:cxnLst/>
                    <a:rect l="l" t="t" r="r" b="b"/>
                    <a:pathLst>
                      <a:path w="3045" h="36" extrusionOk="0">
                        <a:moveTo>
                          <a:pt x="0" y="36"/>
                        </a:moveTo>
                        <a:lnTo>
                          <a:pt x="0" y="0"/>
                        </a:lnTo>
                        <a:cubicBezTo>
                          <a:pt x="1" y="0"/>
                          <a:pt x="2" y="0"/>
                          <a:pt x="3" y="0"/>
                        </a:cubicBezTo>
                        <a:lnTo>
                          <a:pt x="2979" y="0"/>
                        </a:lnTo>
                        <a:cubicBezTo>
                          <a:pt x="3016" y="0"/>
                          <a:pt x="3038" y="15"/>
                          <a:pt x="3045" y="36"/>
                        </a:cubicBezTo>
                        <a:lnTo>
                          <a:pt x="0" y="36"/>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34"/>
                  <p:cNvSpPr/>
                  <p:nvPr/>
                </p:nvSpPr>
                <p:spPr>
                  <a:xfrm>
                    <a:off x="4458000" y="3948600"/>
                    <a:ext cx="1096200" cy="12960"/>
                  </a:xfrm>
                  <a:custGeom>
                    <a:avLst/>
                    <a:gdLst/>
                    <a:ahLst/>
                    <a:cxnLst/>
                    <a:rect l="l" t="t" r="r" b="b"/>
                    <a:pathLst>
                      <a:path w="3045" h="36" extrusionOk="0">
                        <a:moveTo>
                          <a:pt x="0" y="0"/>
                        </a:moveTo>
                        <a:lnTo>
                          <a:pt x="0" y="35"/>
                        </a:lnTo>
                        <a:cubicBezTo>
                          <a:pt x="1" y="36"/>
                          <a:pt x="2" y="36"/>
                          <a:pt x="3" y="36"/>
                        </a:cubicBezTo>
                        <a:lnTo>
                          <a:pt x="2979" y="36"/>
                        </a:lnTo>
                        <a:cubicBezTo>
                          <a:pt x="3016" y="36"/>
                          <a:pt x="3038" y="20"/>
                          <a:pt x="3045" y="0"/>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674" name="Google Shape;674;p34"/>
              <p:cNvGrpSpPr/>
              <p:nvPr/>
            </p:nvGrpSpPr>
            <p:grpSpPr>
              <a:xfrm>
                <a:off x="6165720" y="1080000"/>
                <a:ext cx="2792880" cy="3780000"/>
                <a:chOff x="6165720" y="1080000"/>
                <a:chExt cx="2792880" cy="3780000"/>
              </a:xfrm>
            </p:grpSpPr>
            <p:sp>
              <p:nvSpPr>
                <p:cNvPr id="675" name="Google Shape;675;p34"/>
                <p:cNvSpPr/>
                <p:nvPr/>
              </p:nvSpPr>
              <p:spPr>
                <a:xfrm>
                  <a:off x="6648120" y="4037760"/>
                  <a:ext cx="62640" cy="322920"/>
                </a:xfrm>
                <a:custGeom>
                  <a:avLst/>
                  <a:gdLst/>
                  <a:ahLst/>
                  <a:cxnLst/>
                  <a:rect l="l" t="t" r="r" b="b"/>
                  <a:pathLst>
                    <a:path w="174" h="897" extrusionOk="0">
                      <a:moveTo>
                        <a:pt x="89" y="0"/>
                      </a:moveTo>
                      <a:lnTo>
                        <a:pt x="85" y="0"/>
                      </a:lnTo>
                      <a:cubicBezTo>
                        <a:pt x="38" y="0"/>
                        <a:pt x="0" y="37"/>
                        <a:pt x="0" y="84"/>
                      </a:cubicBezTo>
                      <a:lnTo>
                        <a:pt x="0" y="813"/>
                      </a:lnTo>
                      <a:cubicBezTo>
                        <a:pt x="0" y="860"/>
                        <a:pt x="38" y="897"/>
                        <a:pt x="85" y="897"/>
                      </a:cubicBezTo>
                      <a:lnTo>
                        <a:pt x="89" y="897"/>
                      </a:lnTo>
                      <a:cubicBezTo>
                        <a:pt x="136" y="897"/>
                        <a:pt x="174" y="860"/>
                        <a:pt x="174" y="813"/>
                      </a:cubicBezTo>
                      <a:lnTo>
                        <a:pt x="174" y="84"/>
                      </a:lnTo>
                      <a:cubicBezTo>
                        <a:pt x="174" y="37"/>
                        <a:pt x="136" y="0"/>
                        <a:pt x="89" y="0"/>
                      </a:cubicBezTo>
                      <a:close/>
                    </a:path>
                  </a:pathLst>
                </a:custGeom>
                <a:solidFill>
                  <a:srgbClr val="8D83E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6" name="Google Shape;676;p34"/>
                <p:cNvSpPr/>
                <p:nvPr/>
              </p:nvSpPr>
              <p:spPr>
                <a:xfrm>
                  <a:off x="8202960" y="4536720"/>
                  <a:ext cx="62640" cy="323280"/>
                </a:xfrm>
                <a:custGeom>
                  <a:avLst/>
                  <a:gdLst/>
                  <a:ahLst/>
                  <a:cxnLst/>
                  <a:rect l="l" t="t" r="r" b="b"/>
                  <a:pathLst>
                    <a:path w="174" h="898" extrusionOk="0">
                      <a:moveTo>
                        <a:pt x="84" y="0"/>
                      </a:moveTo>
                      <a:lnTo>
                        <a:pt x="89" y="0"/>
                      </a:lnTo>
                      <a:cubicBezTo>
                        <a:pt x="136" y="0"/>
                        <a:pt x="174" y="38"/>
                        <a:pt x="174" y="85"/>
                      </a:cubicBezTo>
                      <a:lnTo>
                        <a:pt x="174" y="813"/>
                      </a:lnTo>
                      <a:cubicBezTo>
                        <a:pt x="174" y="860"/>
                        <a:pt x="136" y="898"/>
                        <a:pt x="89" y="898"/>
                      </a:cubicBezTo>
                      <a:lnTo>
                        <a:pt x="84" y="898"/>
                      </a:lnTo>
                      <a:cubicBezTo>
                        <a:pt x="37" y="898"/>
                        <a:pt x="0" y="860"/>
                        <a:pt x="0" y="813"/>
                      </a:cubicBezTo>
                      <a:lnTo>
                        <a:pt x="0" y="85"/>
                      </a:lnTo>
                      <a:cubicBezTo>
                        <a:pt x="0" y="38"/>
                        <a:pt x="37" y="0"/>
                        <a:pt x="84" y="0"/>
                      </a:cubicBezTo>
                      <a:close/>
                    </a:path>
                  </a:pathLst>
                </a:custGeom>
                <a:solidFill>
                  <a:srgbClr val="8D83E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34"/>
                <p:cNvSpPr/>
                <p:nvPr/>
              </p:nvSpPr>
              <p:spPr>
                <a:xfrm>
                  <a:off x="8487000" y="3538440"/>
                  <a:ext cx="62640" cy="323280"/>
                </a:xfrm>
                <a:custGeom>
                  <a:avLst/>
                  <a:gdLst/>
                  <a:ahLst/>
                  <a:cxnLst/>
                  <a:rect l="l" t="t" r="r" b="b"/>
                  <a:pathLst>
                    <a:path w="174" h="898" extrusionOk="0">
                      <a:moveTo>
                        <a:pt x="85" y="0"/>
                      </a:moveTo>
                      <a:lnTo>
                        <a:pt x="89" y="0"/>
                      </a:lnTo>
                      <a:cubicBezTo>
                        <a:pt x="136" y="0"/>
                        <a:pt x="174" y="38"/>
                        <a:pt x="174" y="85"/>
                      </a:cubicBezTo>
                      <a:lnTo>
                        <a:pt x="174" y="813"/>
                      </a:lnTo>
                      <a:cubicBezTo>
                        <a:pt x="174" y="860"/>
                        <a:pt x="136" y="898"/>
                        <a:pt x="89" y="898"/>
                      </a:cubicBezTo>
                      <a:lnTo>
                        <a:pt x="85" y="898"/>
                      </a:lnTo>
                      <a:cubicBezTo>
                        <a:pt x="38" y="898"/>
                        <a:pt x="0" y="860"/>
                        <a:pt x="0" y="813"/>
                      </a:cubicBezTo>
                      <a:lnTo>
                        <a:pt x="0" y="85"/>
                      </a:lnTo>
                      <a:cubicBezTo>
                        <a:pt x="0" y="38"/>
                        <a:pt x="38" y="0"/>
                        <a:pt x="85" y="0"/>
                      </a:cubicBezTo>
                      <a:close/>
                    </a:path>
                  </a:pathLst>
                </a:custGeom>
                <a:solidFill>
                  <a:srgbClr val="74C8F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34"/>
                <p:cNvSpPr/>
                <p:nvPr/>
              </p:nvSpPr>
              <p:spPr>
                <a:xfrm>
                  <a:off x="8091000" y="2933640"/>
                  <a:ext cx="867600" cy="1161000"/>
                </a:xfrm>
                <a:custGeom>
                  <a:avLst/>
                  <a:gdLst/>
                  <a:ahLst/>
                  <a:cxnLst/>
                  <a:rect l="l" t="t" r="r" b="b"/>
                  <a:pathLst>
                    <a:path w="2410" h="3225" extrusionOk="0">
                      <a:moveTo>
                        <a:pt x="2" y="3225"/>
                      </a:moveTo>
                      <a:cubicBezTo>
                        <a:pt x="242" y="3187"/>
                        <a:pt x="476" y="3100"/>
                        <a:pt x="650" y="2945"/>
                      </a:cubicBezTo>
                      <a:cubicBezTo>
                        <a:pt x="704" y="2897"/>
                        <a:pt x="889" y="2874"/>
                        <a:pt x="1012" y="2855"/>
                      </a:cubicBezTo>
                      <a:cubicBezTo>
                        <a:pt x="1245" y="2821"/>
                        <a:pt x="1482" y="2845"/>
                        <a:pt x="1672" y="2709"/>
                      </a:cubicBezTo>
                      <a:cubicBezTo>
                        <a:pt x="1828" y="2596"/>
                        <a:pt x="1972" y="2251"/>
                        <a:pt x="2063" y="2090"/>
                      </a:cubicBezTo>
                      <a:cubicBezTo>
                        <a:pt x="2236" y="1931"/>
                        <a:pt x="2479" y="1638"/>
                        <a:pt x="2391" y="1497"/>
                      </a:cubicBezTo>
                      <a:cubicBezTo>
                        <a:pt x="2304" y="1363"/>
                        <a:pt x="1813" y="1124"/>
                        <a:pt x="1584" y="1018"/>
                      </a:cubicBezTo>
                      <a:cubicBezTo>
                        <a:pt x="1529" y="907"/>
                        <a:pt x="1393" y="536"/>
                        <a:pt x="1118" y="258"/>
                      </a:cubicBezTo>
                      <a:cubicBezTo>
                        <a:pt x="904" y="58"/>
                        <a:pt x="558" y="-4"/>
                        <a:pt x="360" y="0"/>
                      </a:cubicBezTo>
                      <a:cubicBezTo>
                        <a:pt x="108" y="797"/>
                        <a:pt x="-13" y="2185"/>
                        <a:pt x="2" y="322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34"/>
                <p:cNvSpPr/>
                <p:nvPr/>
              </p:nvSpPr>
              <p:spPr>
                <a:xfrm>
                  <a:off x="8083440" y="2947320"/>
                  <a:ext cx="770400" cy="1486080"/>
                </a:xfrm>
                <a:custGeom>
                  <a:avLst/>
                  <a:gdLst/>
                  <a:ahLst/>
                  <a:cxnLst/>
                  <a:rect l="l" t="t" r="r" b="b"/>
                  <a:pathLst>
                    <a:path w="2140" h="4128" extrusionOk="0">
                      <a:moveTo>
                        <a:pt x="1068" y="3962"/>
                      </a:moveTo>
                      <a:cubicBezTo>
                        <a:pt x="832" y="3316"/>
                        <a:pt x="737" y="2454"/>
                        <a:pt x="475" y="1832"/>
                      </a:cubicBezTo>
                      <a:cubicBezTo>
                        <a:pt x="442" y="1753"/>
                        <a:pt x="168" y="1612"/>
                        <a:pt x="0" y="1523"/>
                      </a:cubicBezTo>
                      <a:cubicBezTo>
                        <a:pt x="141" y="1013"/>
                        <a:pt x="222" y="456"/>
                        <a:pt x="316" y="12"/>
                      </a:cubicBezTo>
                      <a:cubicBezTo>
                        <a:pt x="582" y="-34"/>
                        <a:pt x="884" y="54"/>
                        <a:pt x="1067" y="175"/>
                      </a:cubicBezTo>
                      <a:cubicBezTo>
                        <a:pt x="1437" y="418"/>
                        <a:pt x="1529" y="1067"/>
                        <a:pt x="1565" y="1569"/>
                      </a:cubicBezTo>
                      <a:cubicBezTo>
                        <a:pt x="1775" y="2304"/>
                        <a:pt x="2061" y="3103"/>
                        <a:pt x="2140" y="3859"/>
                      </a:cubicBezTo>
                      <a:cubicBezTo>
                        <a:pt x="2071" y="4179"/>
                        <a:pt x="1260" y="4213"/>
                        <a:pt x="1068" y="3962"/>
                      </a:cubicBezTo>
                      <a:close/>
                    </a:path>
                  </a:pathLst>
                </a:custGeom>
                <a:solidFill>
                  <a:srgbClr val="FE9D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0" name="Google Shape;680;p34"/>
                <p:cNvSpPr/>
                <p:nvPr/>
              </p:nvSpPr>
              <p:spPr>
                <a:xfrm>
                  <a:off x="8091000" y="2933640"/>
                  <a:ext cx="867600" cy="1161360"/>
                </a:xfrm>
                <a:custGeom>
                  <a:avLst/>
                  <a:gdLst/>
                  <a:ahLst/>
                  <a:cxnLst/>
                  <a:rect l="l" t="t" r="r" b="b"/>
                  <a:pathLst>
                    <a:path w="2410" h="3226" extrusionOk="0">
                      <a:moveTo>
                        <a:pt x="360" y="0"/>
                      </a:moveTo>
                      <a:cubicBezTo>
                        <a:pt x="108" y="797"/>
                        <a:pt x="-13" y="2185"/>
                        <a:pt x="2" y="3226"/>
                      </a:cubicBezTo>
                      <a:cubicBezTo>
                        <a:pt x="176" y="3197"/>
                        <a:pt x="348" y="3143"/>
                        <a:pt x="496" y="3056"/>
                      </a:cubicBezTo>
                      <a:cubicBezTo>
                        <a:pt x="363" y="3093"/>
                        <a:pt x="228" y="3106"/>
                        <a:pt x="206" y="3083"/>
                      </a:cubicBezTo>
                      <a:cubicBezTo>
                        <a:pt x="187" y="3013"/>
                        <a:pt x="460" y="2760"/>
                        <a:pt x="653" y="2523"/>
                      </a:cubicBezTo>
                      <a:cubicBezTo>
                        <a:pt x="691" y="2477"/>
                        <a:pt x="785" y="2338"/>
                        <a:pt x="839" y="2307"/>
                      </a:cubicBezTo>
                      <a:cubicBezTo>
                        <a:pt x="899" y="2273"/>
                        <a:pt x="1039" y="2253"/>
                        <a:pt x="1162" y="2242"/>
                      </a:cubicBezTo>
                      <a:cubicBezTo>
                        <a:pt x="1309" y="2229"/>
                        <a:pt x="1682" y="2243"/>
                        <a:pt x="1789" y="2172"/>
                      </a:cubicBezTo>
                      <a:cubicBezTo>
                        <a:pt x="1887" y="2106"/>
                        <a:pt x="1951" y="1923"/>
                        <a:pt x="2018" y="1831"/>
                      </a:cubicBezTo>
                      <a:cubicBezTo>
                        <a:pt x="2093" y="1727"/>
                        <a:pt x="2237" y="1570"/>
                        <a:pt x="2319" y="1558"/>
                      </a:cubicBezTo>
                      <a:cubicBezTo>
                        <a:pt x="2392" y="1543"/>
                        <a:pt x="2345" y="1710"/>
                        <a:pt x="2139" y="2015"/>
                      </a:cubicBezTo>
                      <a:cubicBezTo>
                        <a:pt x="2298" y="1851"/>
                        <a:pt x="2467" y="1618"/>
                        <a:pt x="2391" y="1497"/>
                      </a:cubicBezTo>
                      <a:cubicBezTo>
                        <a:pt x="2304" y="1363"/>
                        <a:pt x="1813" y="1124"/>
                        <a:pt x="1584" y="1018"/>
                      </a:cubicBezTo>
                      <a:cubicBezTo>
                        <a:pt x="1529" y="907"/>
                        <a:pt x="1393" y="536"/>
                        <a:pt x="1118" y="258"/>
                      </a:cubicBezTo>
                      <a:cubicBezTo>
                        <a:pt x="904" y="58"/>
                        <a:pt x="558" y="-4"/>
                        <a:pt x="36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34"/>
                <p:cNvSpPr/>
                <p:nvPr/>
              </p:nvSpPr>
              <p:spPr>
                <a:xfrm>
                  <a:off x="8091000" y="2933640"/>
                  <a:ext cx="867600" cy="1161000"/>
                </a:xfrm>
                <a:custGeom>
                  <a:avLst/>
                  <a:gdLst/>
                  <a:ahLst/>
                  <a:cxnLst/>
                  <a:rect l="l" t="t" r="r" b="b"/>
                  <a:pathLst>
                    <a:path w="2410" h="3225" extrusionOk="0">
                      <a:moveTo>
                        <a:pt x="790" y="892"/>
                      </a:moveTo>
                      <a:cubicBezTo>
                        <a:pt x="940" y="953"/>
                        <a:pt x="1205" y="1069"/>
                        <a:pt x="1358" y="1171"/>
                      </a:cubicBezTo>
                      <a:cubicBezTo>
                        <a:pt x="1535" y="1280"/>
                        <a:pt x="1882" y="1524"/>
                        <a:pt x="1988" y="1675"/>
                      </a:cubicBezTo>
                      <a:cubicBezTo>
                        <a:pt x="1929" y="1773"/>
                        <a:pt x="1872" y="1882"/>
                        <a:pt x="1812" y="1939"/>
                      </a:cubicBezTo>
                      <a:cubicBezTo>
                        <a:pt x="1609" y="1767"/>
                        <a:pt x="1468" y="1659"/>
                        <a:pt x="1318" y="1549"/>
                      </a:cubicBezTo>
                      <a:cubicBezTo>
                        <a:pt x="1133" y="1337"/>
                        <a:pt x="969" y="1109"/>
                        <a:pt x="790" y="892"/>
                      </a:cubicBezTo>
                      <a:moveTo>
                        <a:pt x="360" y="0"/>
                      </a:moveTo>
                      <a:cubicBezTo>
                        <a:pt x="108" y="797"/>
                        <a:pt x="-13" y="2185"/>
                        <a:pt x="2" y="3225"/>
                      </a:cubicBezTo>
                      <a:cubicBezTo>
                        <a:pt x="176" y="3197"/>
                        <a:pt x="348" y="3143"/>
                        <a:pt x="496" y="3056"/>
                      </a:cubicBezTo>
                      <a:cubicBezTo>
                        <a:pt x="363" y="3093"/>
                        <a:pt x="228" y="3106"/>
                        <a:pt x="206" y="3083"/>
                      </a:cubicBezTo>
                      <a:cubicBezTo>
                        <a:pt x="187" y="3013"/>
                        <a:pt x="460" y="2760"/>
                        <a:pt x="653" y="2523"/>
                      </a:cubicBezTo>
                      <a:cubicBezTo>
                        <a:pt x="691" y="2477"/>
                        <a:pt x="785" y="2338"/>
                        <a:pt x="839" y="2307"/>
                      </a:cubicBezTo>
                      <a:cubicBezTo>
                        <a:pt x="899" y="2273"/>
                        <a:pt x="1039" y="2253"/>
                        <a:pt x="1162" y="2242"/>
                      </a:cubicBezTo>
                      <a:cubicBezTo>
                        <a:pt x="1309" y="2229"/>
                        <a:pt x="1682" y="2243"/>
                        <a:pt x="1789" y="2172"/>
                      </a:cubicBezTo>
                      <a:cubicBezTo>
                        <a:pt x="1887" y="2106"/>
                        <a:pt x="1951" y="1923"/>
                        <a:pt x="2018" y="1831"/>
                      </a:cubicBezTo>
                      <a:cubicBezTo>
                        <a:pt x="2093" y="1727"/>
                        <a:pt x="2237" y="1570"/>
                        <a:pt x="2319" y="1558"/>
                      </a:cubicBezTo>
                      <a:cubicBezTo>
                        <a:pt x="2392" y="1543"/>
                        <a:pt x="2345" y="1710"/>
                        <a:pt x="2139" y="2015"/>
                      </a:cubicBezTo>
                      <a:cubicBezTo>
                        <a:pt x="2298" y="1851"/>
                        <a:pt x="2467" y="1618"/>
                        <a:pt x="2391" y="1497"/>
                      </a:cubicBezTo>
                      <a:cubicBezTo>
                        <a:pt x="2328" y="1401"/>
                        <a:pt x="2056" y="1250"/>
                        <a:pt x="1823" y="1133"/>
                      </a:cubicBezTo>
                      <a:lnTo>
                        <a:pt x="1823" y="1133"/>
                      </a:lnTo>
                      <a:lnTo>
                        <a:pt x="1822" y="1133"/>
                      </a:lnTo>
                      <a:cubicBezTo>
                        <a:pt x="1784" y="1114"/>
                        <a:pt x="1748" y="1096"/>
                        <a:pt x="1713" y="1079"/>
                      </a:cubicBezTo>
                      <a:cubicBezTo>
                        <a:pt x="1705" y="1075"/>
                        <a:pt x="1697" y="1071"/>
                        <a:pt x="1689" y="1068"/>
                      </a:cubicBezTo>
                      <a:cubicBezTo>
                        <a:pt x="1650" y="1049"/>
                        <a:pt x="1615" y="1033"/>
                        <a:pt x="1584" y="1018"/>
                      </a:cubicBezTo>
                      <a:cubicBezTo>
                        <a:pt x="1583" y="1016"/>
                        <a:pt x="1582" y="1013"/>
                        <a:pt x="1581" y="1011"/>
                      </a:cubicBezTo>
                      <a:lnTo>
                        <a:pt x="1581" y="1011"/>
                      </a:lnTo>
                      <a:cubicBezTo>
                        <a:pt x="1530" y="906"/>
                        <a:pt x="1418" y="611"/>
                        <a:pt x="1206" y="356"/>
                      </a:cubicBezTo>
                      <a:cubicBezTo>
                        <a:pt x="1292" y="507"/>
                        <a:pt x="1340" y="678"/>
                        <a:pt x="1370" y="849"/>
                      </a:cubicBezTo>
                      <a:cubicBezTo>
                        <a:pt x="1373" y="867"/>
                        <a:pt x="1375" y="907"/>
                        <a:pt x="1378" y="946"/>
                      </a:cubicBezTo>
                      <a:cubicBezTo>
                        <a:pt x="1110" y="862"/>
                        <a:pt x="836" y="785"/>
                        <a:pt x="696" y="740"/>
                      </a:cubicBezTo>
                      <a:cubicBezTo>
                        <a:pt x="666" y="489"/>
                        <a:pt x="616" y="193"/>
                        <a:pt x="522" y="9"/>
                      </a:cubicBezTo>
                      <a:cubicBezTo>
                        <a:pt x="462" y="2"/>
                        <a:pt x="406" y="-1"/>
                        <a:pt x="36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2" name="Google Shape;682;p34"/>
                <p:cNvSpPr/>
                <p:nvPr/>
              </p:nvSpPr>
              <p:spPr>
                <a:xfrm>
                  <a:off x="8101440" y="3439440"/>
                  <a:ext cx="830880" cy="647280"/>
                </a:xfrm>
                <a:custGeom>
                  <a:avLst/>
                  <a:gdLst/>
                  <a:ahLst/>
                  <a:cxnLst/>
                  <a:rect l="l" t="t" r="r" b="b"/>
                  <a:pathLst>
                    <a:path w="2308" h="1798" extrusionOk="0">
                      <a:moveTo>
                        <a:pt x="2264" y="0"/>
                      </a:moveTo>
                      <a:cubicBezTo>
                        <a:pt x="2170" y="18"/>
                        <a:pt x="2082" y="70"/>
                        <a:pt x="2015" y="137"/>
                      </a:cubicBezTo>
                      <a:cubicBezTo>
                        <a:pt x="1959" y="193"/>
                        <a:pt x="1901" y="294"/>
                        <a:pt x="1838" y="391"/>
                      </a:cubicBezTo>
                      <a:cubicBezTo>
                        <a:pt x="1775" y="489"/>
                        <a:pt x="1707" y="582"/>
                        <a:pt x="1645" y="618"/>
                      </a:cubicBezTo>
                      <a:cubicBezTo>
                        <a:pt x="1621" y="633"/>
                        <a:pt x="1564" y="643"/>
                        <a:pt x="1491" y="647"/>
                      </a:cubicBezTo>
                      <a:cubicBezTo>
                        <a:pt x="1419" y="651"/>
                        <a:pt x="1331" y="650"/>
                        <a:pt x="1239" y="650"/>
                      </a:cubicBezTo>
                      <a:cubicBezTo>
                        <a:pt x="1057" y="651"/>
                        <a:pt x="863" y="654"/>
                        <a:pt x="747" y="710"/>
                      </a:cubicBezTo>
                      <a:cubicBezTo>
                        <a:pt x="658" y="754"/>
                        <a:pt x="575" y="846"/>
                        <a:pt x="500" y="944"/>
                      </a:cubicBezTo>
                      <a:cubicBezTo>
                        <a:pt x="425" y="1042"/>
                        <a:pt x="358" y="1146"/>
                        <a:pt x="305" y="1215"/>
                      </a:cubicBezTo>
                      <a:cubicBezTo>
                        <a:pt x="244" y="1295"/>
                        <a:pt x="98" y="1441"/>
                        <a:pt x="32" y="1570"/>
                      </a:cubicBezTo>
                      <a:cubicBezTo>
                        <a:pt x="16" y="1602"/>
                        <a:pt x="4" y="1634"/>
                        <a:pt x="1" y="1665"/>
                      </a:cubicBezTo>
                      <a:cubicBezTo>
                        <a:pt x="-3" y="1695"/>
                        <a:pt x="3" y="1725"/>
                        <a:pt x="21" y="1750"/>
                      </a:cubicBezTo>
                      <a:cubicBezTo>
                        <a:pt x="36" y="1771"/>
                        <a:pt x="57" y="1786"/>
                        <a:pt x="87" y="1798"/>
                      </a:cubicBezTo>
                      <a:cubicBezTo>
                        <a:pt x="116" y="1792"/>
                        <a:pt x="144" y="1784"/>
                        <a:pt x="172" y="1776"/>
                      </a:cubicBezTo>
                      <a:cubicBezTo>
                        <a:pt x="108" y="1767"/>
                        <a:pt x="71" y="1748"/>
                        <a:pt x="55" y="1726"/>
                      </a:cubicBezTo>
                      <a:cubicBezTo>
                        <a:pt x="44" y="1711"/>
                        <a:pt x="40" y="1692"/>
                        <a:pt x="42" y="1669"/>
                      </a:cubicBezTo>
                      <a:cubicBezTo>
                        <a:pt x="45" y="1646"/>
                        <a:pt x="55" y="1618"/>
                        <a:pt x="70" y="1589"/>
                      </a:cubicBezTo>
                      <a:cubicBezTo>
                        <a:pt x="130" y="1470"/>
                        <a:pt x="273" y="1325"/>
                        <a:pt x="338" y="1240"/>
                      </a:cubicBezTo>
                      <a:cubicBezTo>
                        <a:pt x="393" y="1168"/>
                        <a:pt x="460" y="1065"/>
                        <a:pt x="534" y="969"/>
                      </a:cubicBezTo>
                      <a:cubicBezTo>
                        <a:pt x="607" y="873"/>
                        <a:pt x="688" y="785"/>
                        <a:pt x="766" y="747"/>
                      </a:cubicBezTo>
                      <a:cubicBezTo>
                        <a:pt x="864" y="699"/>
                        <a:pt x="1057" y="692"/>
                        <a:pt x="1239" y="691"/>
                      </a:cubicBezTo>
                      <a:cubicBezTo>
                        <a:pt x="1330" y="691"/>
                        <a:pt x="1419" y="692"/>
                        <a:pt x="1493" y="688"/>
                      </a:cubicBezTo>
                      <a:cubicBezTo>
                        <a:pt x="1568" y="684"/>
                        <a:pt x="1628" y="677"/>
                        <a:pt x="1667" y="654"/>
                      </a:cubicBezTo>
                      <a:cubicBezTo>
                        <a:pt x="1743" y="609"/>
                        <a:pt x="1810" y="512"/>
                        <a:pt x="1873" y="413"/>
                      </a:cubicBezTo>
                      <a:cubicBezTo>
                        <a:pt x="1937" y="315"/>
                        <a:pt x="1997" y="214"/>
                        <a:pt x="2045" y="165"/>
                      </a:cubicBezTo>
                      <a:cubicBezTo>
                        <a:pt x="2116" y="95"/>
                        <a:pt x="2209" y="44"/>
                        <a:pt x="2308" y="34"/>
                      </a:cubicBezTo>
                      <a:cubicBezTo>
                        <a:pt x="2295" y="23"/>
                        <a:pt x="2280" y="11"/>
                        <a:pt x="2264"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3" name="Google Shape;683;p34"/>
                <p:cNvSpPr/>
                <p:nvPr/>
              </p:nvSpPr>
              <p:spPr>
                <a:xfrm>
                  <a:off x="6205320" y="2897280"/>
                  <a:ext cx="833760" cy="1195560"/>
                </a:xfrm>
                <a:custGeom>
                  <a:avLst/>
                  <a:gdLst/>
                  <a:ahLst/>
                  <a:cxnLst/>
                  <a:rect l="l" t="t" r="r" b="b"/>
                  <a:pathLst>
                    <a:path w="2316" h="3321" extrusionOk="0">
                      <a:moveTo>
                        <a:pt x="1874" y="3321"/>
                      </a:moveTo>
                      <a:cubicBezTo>
                        <a:pt x="1533" y="3321"/>
                        <a:pt x="0" y="2595"/>
                        <a:pt x="0" y="2398"/>
                      </a:cubicBezTo>
                      <a:cubicBezTo>
                        <a:pt x="0" y="2247"/>
                        <a:pt x="317" y="1658"/>
                        <a:pt x="514" y="1309"/>
                      </a:cubicBezTo>
                      <a:cubicBezTo>
                        <a:pt x="581" y="992"/>
                        <a:pt x="600" y="463"/>
                        <a:pt x="875" y="242"/>
                      </a:cubicBezTo>
                      <a:cubicBezTo>
                        <a:pt x="1121" y="70"/>
                        <a:pt x="1459" y="-30"/>
                        <a:pt x="1836" y="8"/>
                      </a:cubicBezTo>
                      <a:cubicBezTo>
                        <a:pt x="2138" y="576"/>
                        <a:pt x="2316" y="1765"/>
                        <a:pt x="2316" y="1996"/>
                      </a:cubicBezTo>
                      <a:cubicBezTo>
                        <a:pt x="2316" y="2142"/>
                        <a:pt x="2076" y="3321"/>
                        <a:pt x="1874" y="332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4" name="Google Shape;684;p34"/>
                <p:cNvSpPr/>
                <p:nvPr/>
              </p:nvSpPr>
              <p:spPr>
                <a:xfrm>
                  <a:off x="6197400" y="2914920"/>
                  <a:ext cx="770400" cy="1518480"/>
                </a:xfrm>
                <a:custGeom>
                  <a:avLst/>
                  <a:gdLst/>
                  <a:ahLst/>
                  <a:cxnLst/>
                  <a:rect l="l" t="t" r="r" b="b"/>
                  <a:pathLst>
                    <a:path w="2140" h="4218" extrusionOk="0">
                      <a:moveTo>
                        <a:pt x="1072" y="4048"/>
                      </a:moveTo>
                      <a:cubicBezTo>
                        <a:pt x="1308" y="3388"/>
                        <a:pt x="1402" y="2507"/>
                        <a:pt x="1665" y="1872"/>
                      </a:cubicBezTo>
                      <a:cubicBezTo>
                        <a:pt x="1698" y="1792"/>
                        <a:pt x="1972" y="1647"/>
                        <a:pt x="2140" y="1556"/>
                      </a:cubicBezTo>
                      <a:cubicBezTo>
                        <a:pt x="1998" y="1036"/>
                        <a:pt x="1918" y="465"/>
                        <a:pt x="1823" y="12"/>
                      </a:cubicBezTo>
                      <a:cubicBezTo>
                        <a:pt x="1558" y="-34"/>
                        <a:pt x="1256" y="56"/>
                        <a:pt x="1073" y="179"/>
                      </a:cubicBezTo>
                      <a:cubicBezTo>
                        <a:pt x="703" y="427"/>
                        <a:pt x="611" y="1091"/>
                        <a:pt x="575" y="1603"/>
                      </a:cubicBezTo>
                      <a:cubicBezTo>
                        <a:pt x="365" y="2354"/>
                        <a:pt x="78" y="3171"/>
                        <a:pt x="0" y="3943"/>
                      </a:cubicBezTo>
                      <a:cubicBezTo>
                        <a:pt x="69" y="4271"/>
                        <a:pt x="880" y="4305"/>
                        <a:pt x="1072" y="4048"/>
                      </a:cubicBezTo>
                      <a:close/>
                    </a:path>
                  </a:pathLst>
                </a:custGeom>
                <a:solidFill>
                  <a:srgbClr val="FE9D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5" name="Google Shape;685;p34"/>
                <p:cNvSpPr/>
                <p:nvPr/>
              </p:nvSpPr>
              <p:spPr>
                <a:xfrm>
                  <a:off x="6205320" y="2897280"/>
                  <a:ext cx="833760" cy="1195560"/>
                </a:xfrm>
                <a:custGeom>
                  <a:avLst/>
                  <a:gdLst/>
                  <a:ahLst/>
                  <a:cxnLst/>
                  <a:rect l="l" t="t" r="r" b="b"/>
                  <a:pathLst>
                    <a:path w="2316" h="3321" extrusionOk="0">
                      <a:moveTo>
                        <a:pt x="1662" y="0"/>
                      </a:moveTo>
                      <a:cubicBezTo>
                        <a:pt x="1356" y="3"/>
                        <a:pt x="1082" y="97"/>
                        <a:pt x="875" y="242"/>
                      </a:cubicBezTo>
                      <a:cubicBezTo>
                        <a:pt x="600" y="463"/>
                        <a:pt x="581" y="992"/>
                        <a:pt x="514" y="1309"/>
                      </a:cubicBezTo>
                      <a:cubicBezTo>
                        <a:pt x="317" y="1658"/>
                        <a:pt x="0" y="2247"/>
                        <a:pt x="0" y="2398"/>
                      </a:cubicBezTo>
                      <a:cubicBezTo>
                        <a:pt x="0" y="2441"/>
                        <a:pt x="74" y="2510"/>
                        <a:pt x="192" y="2590"/>
                      </a:cubicBezTo>
                      <a:cubicBezTo>
                        <a:pt x="149" y="2538"/>
                        <a:pt x="112" y="2498"/>
                        <a:pt x="127" y="2458"/>
                      </a:cubicBezTo>
                      <a:cubicBezTo>
                        <a:pt x="156" y="2423"/>
                        <a:pt x="523" y="2490"/>
                        <a:pt x="724" y="2553"/>
                      </a:cubicBezTo>
                      <a:cubicBezTo>
                        <a:pt x="943" y="2622"/>
                        <a:pt x="1214" y="2706"/>
                        <a:pt x="1322" y="2768"/>
                      </a:cubicBezTo>
                      <a:cubicBezTo>
                        <a:pt x="1415" y="2821"/>
                        <a:pt x="1896" y="3202"/>
                        <a:pt x="1866" y="3254"/>
                      </a:cubicBezTo>
                      <a:cubicBezTo>
                        <a:pt x="1839" y="3285"/>
                        <a:pt x="1722" y="3279"/>
                        <a:pt x="1587" y="3257"/>
                      </a:cubicBezTo>
                      <a:cubicBezTo>
                        <a:pt x="1711" y="3297"/>
                        <a:pt x="1812" y="3321"/>
                        <a:pt x="1874" y="3321"/>
                      </a:cubicBezTo>
                      <a:cubicBezTo>
                        <a:pt x="2076" y="3321"/>
                        <a:pt x="2316" y="2142"/>
                        <a:pt x="2316" y="1996"/>
                      </a:cubicBezTo>
                      <a:cubicBezTo>
                        <a:pt x="2316" y="1765"/>
                        <a:pt x="2138" y="576"/>
                        <a:pt x="1836" y="8"/>
                      </a:cubicBezTo>
                      <a:cubicBezTo>
                        <a:pt x="1777" y="2"/>
                        <a:pt x="1719" y="0"/>
                        <a:pt x="1662"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6" name="Google Shape;686;p34"/>
                <p:cNvSpPr/>
                <p:nvPr/>
              </p:nvSpPr>
              <p:spPr>
                <a:xfrm>
                  <a:off x="6205320" y="2966400"/>
                  <a:ext cx="833760" cy="1126440"/>
                </a:xfrm>
                <a:custGeom>
                  <a:avLst/>
                  <a:gdLst/>
                  <a:ahLst/>
                  <a:cxnLst/>
                  <a:rect l="l" t="t" r="r" b="b"/>
                  <a:pathLst>
                    <a:path w="2316" h="3129" extrusionOk="0">
                      <a:moveTo>
                        <a:pt x="1789" y="0"/>
                      </a:moveTo>
                      <a:cubicBezTo>
                        <a:pt x="1766" y="1"/>
                        <a:pt x="1743" y="7"/>
                        <a:pt x="1722" y="20"/>
                      </a:cubicBezTo>
                      <a:cubicBezTo>
                        <a:pt x="1682" y="45"/>
                        <a:pt x="1661" y="92"/>
                        <a:pt x="1637" y="130"/>
                      </a:cubicBezTo>
                      <a:cubicBezTo>
                        <a:pt x="1557" y="260"/>
                        <a:pt x="1513" y="423"/>
                        <a:pt x="1497" y="574"/>
                      </a:cubicBezTo>
                      <a:cubicBezTo>
                        <a:pt x="1485" y="685"/>
                        <a:pt x="1446" y="893"/>
                        <a:pt x="1369" y="981"/>
                      </a:cubicBezTo>
                      <a:cubicBezTo>
                        <a:pt x="1272" y="1100"/>
                        <a:pt x="1134" y="1223"/>
                        <a:pt x="1017" y="1302"/>
                      </a:cubicBezTo>
                      <a:cubicBezTo>
                        <a:pt x="882" y="891"/>
                        <a:pt x="811" y="497"/>
                        <a:pt x="793" y="134"/>
                      </a:cubicBezTo>
                      <a:cubicBezTo>
                        <a:pt x="759" y="177"/>
                        <a:pt x="730" y="226"/>
                        <a:pt x="705" y="280"/>
                      </a:cubicBezTo>
                      <a:cubicBezTo>
                        <a:pt x="724" y="642"/>
                        <a:pt x="764" y="1026"/>
                        <a:pt x="817" y="1391"/>
                      </a:cubicBezTo>
                      <a:cubicBezTo>
                        <a:pt x="815" y="1391"/>
                        <a:pt x="814" y="1391"/>
                        <a:pt x="812" y="1390"/>
                      </a:cubicBezTo>
                      <a:cubicBezTo>
                        <a:pt x="714" y="1390"/>
                        <a:pt x="554" y="1067"/>
                        <a:pt x="552" y="972"/>
                      </a:cubicBezTo>
                      <a:cubicBezTo>
                        <a:pt x="551" y="948"/>
                        <a:pt x="551" y="925"/>
                        <a:pt x="551" y="901"/>
                      </a:cubicBezTo>
                      <a:cubicBezTo>
                        <a:pt x="539" y="978"/>
                        <a:pt x="527" y="1052"/>
                        <a:pt x="514" y="1117"/>
                      </a:cubicBezTo>
                      <a:cubicBezTo>
                        <a:pt x="317" y="1466"/>
                        <a:pt x="0" y="2055"/>
                        <a:pt x="0" y="2206"/>
                      </a:cubicBezTo>
                      <a:cubicBezTo>
                        <a:pt x="0" y="2249"/>
                        <a:pt x="74" y="2318"/>
                        <a:pt x="192" y="2398"/>
                      </a:cubicBezTo>
                      <a:cubicBezTo>
                        <a:pt x="149" y="2346"/>
                        <a:pt x="112" y="2306"/>
                        <a:pt x="127" y="2266"/>
                      </a:cubicBezTo>
                      <a:cubicBezTo>
                        <a:pt x="156" y="2231"/>
                        <a:pt x="523" y="2298"/>
                        <a:pt x="724" y="2361"/>
                      </a:cubicBezTo>
                      <a:cubicBezTo>
                        <a:pt x="822" y="2392"/>
                        <a:pt x="929" y="2426"/>
                        <a:pt x="1028" y="2459"/>
                      </a:cubicBezTo>
                      <a:cubicBezTo>
                        <a:pt x="1056" y="2469"/>
                        <a:pt x="1084" y="2478"/>
                        <a:pt x="1110" y="2487"/>
                      </a:cubicBezTo>
                      <a:cubicBezTo>
                        <a:pt x="1114" y="2489"/>
                        <a:pt x="1118" y="2490"/>
                        <a:pt x="1122" y="2492"/>
                      </a:cubicBezTo>
                      <a:cubicBezTo>
                        <a:pt x="1144" y="2499"/>
                        <a:pt x="1165" y="2507"/>
                        <a:pt x="1185" y="2515"/>
                      </a:cubicBezTo>
                      <a:cubicBezTo>
                        <a:pt x="1192" y="2518"/>
                        <a:pt x="1199" y="2520"/>
                        <a:pt x="1205" y="2523"/>
                      </a:cubicBezTo>
                      <a:cubicBezTo>
                        <a:pt x="1215" y="2527"/>
                        <a:pt x="1224" y="2530"/>
                        <a:pt x="1233" y="2534"/>
                      </a:cubicBezTo>
                      <a:cubicBezTo>
                        <a:pt x="1234" y="2534"/>
                        <a:pt x="1235" y="2535"/>
                        <a:pt x="1237" y="2535"/>
                      </a:cubicBezTo>
                      <a:cubicBezTo>
                        <a:pt x="1246" y="2539"/>
                        <a:pt x="1255" y="2543"/>
                        <a:pt x="1263" y="2547"/>
                      </a:cubicBezTo>
                      <a:cubicBezTo>
                        <a:pt x="1265" y="2548"/>
                        <a:pt x="1268" y="2549"/>
                        <a:pt x="1270" y="2550"/>
                      </a:cubicBezTo>
                      <a:cubicBezTo>
                        <a:pt x="1278" y="2553"/>
                        <a:pt x="1285" y="2557"/>
                        <a:pt x="1292" y="2560"/>
                      </a:cubicBezTo>
                      <a:cubicBezTo>
                        <a:pt x="1294" y="2561"/>
                        <a:pt x="1296" y="2563"/>
                        <a:pt x="1299" y="2564"/>
                      </a:cubicBezTo>
                      <a:cubicBezTo>
                        <a:pt x="1307" y="2568"/>
                        <a:pt x="1315" y="2572"/>
                        <a:pt x="1322" y="2576"/>
                      </a:cubicBezTo>
                      <a:cubicBezTo>
                        <a:pt x="1415" y="2629"/>
                        <a:pt x="1896" y="3010"/>
                        <a:pt x="1866" y="3062"/>
                      </a:cubicBezTo>
                      <a:cubicBezTo>
                        <a:pt x="1839" y="3093"/>
                        <a:pt x="1722" y="3087"/>
                        <a:pt x="1587" y="3065"/>
                      </a:cubicBezTo>
                      <a:cubicBezTo>
                        <a:pt x="1711" y="3105"/>
                        <a:pt x="1812" y="3129"/>
                        <a:pt x="1874" y="3129"/>
                      </a:cubicBezTo>
                      <a:cubicBezTo>
                        <a:pt x="1877" y="3129"/>
                        <a:pt x="1880" y="3129"/>
                        <a:pt x="1883" y="3129"/>
                      </a:cubicBezTo>
                      <a:cubicBezTo>
                        <a:pt x="1884" y="3129"/>
                        <a:pt x="1885" y="3128"/>
                        <a:pt x="1886" y="3128"/>
                      </a:cubicBezTo>
                      <a:cubicBezTo>
                        <a:pt x="1888" y="3127"/>
                        <a:pt x="1890" y="3127"/>
                        <a:pt x="1892" y="3126"/>
                      </a:cubicBezTo>
                      <a:cubicBezTo>
                        <a:pt x="1893" y="3126"/>
                        <a:pt x="1894" y="3125"/>
                        <a:pt x="1896" y="3125"/>
                      </a:cubicBezTo>
                      <a:cubicBezTo>
                        <a:pt x="1897" y="3124"/>
                        <a:pt x="1899" y="3123"/>
                        <a:pt x="1900" y="3123"/>
                      </a:cubicBezTo>
                      <a:cubicBezTo>
                        <a:pt x="1902" y="3122"/>
                        <a:pt x="1903" y="3121"/>
                        <a:pt x="1905" y="3121"/>
                      </a:cubicBezTo>
                      <a:cubicBezTo>
                        <a:pt x="1906" y="3120"/>
                        <a:pt x="1908" y="3119"/>
                        <a:pt x="1909" y="3118"/>
                      </a:cubicBezTo>
                      <a:cubicBezTo>
                        <a:pt x="1911" y="3117"/>
                        <a:pt x="1912" y="3116"/>
                        <a:pt x="1914" y="3115"/>
                      </a:cubicBezTo>
                      <a:cubicBezTo>
                        <a:pt x="1915" y="3114"/>
                        <a:pt x="1916" y="3113"/>
                        <a:pt x="1917" y="3112"/>
                      </a:cubicBezTo>
                      <a:cubicBezTo>
                        <a:pt x="1919" y="3111"/>
                        <a:pt x="1921" y="3110"/>
                        <a:pt x="1923" y="3108"/>
                      </a:cubicBezTo>
                      <a:cubicBezTo>
                        <a:pt x="1929" y="3103"/>
                        <a:pt x="1934" y="3098"/>
                        <a:pt x="1940" y="3092"/>
                      </a:cubicBezTo>
                      <a:lnTo>
                        <a:pt x="1940" y="3092"/>
                      </a:lnTo>
                      <a:cubicBezTo>
                        <a:pt x="2125" y="2889"/>
                        <a:pt x="2316" y="1934"/>
                        <a:pt x="2316" y="1804"/>
                      </a:cubicBezTo>
                      <a:cubicBezTo>
                        <a:pt x="2316" y="1602"/>
                        <a:pt x="2181" y="675"/>
                        <a:pt x="1946" y="63"/>
                      </a:cubicBezTo>
                      <a:cubicBezTo>
                        <a:pt x="1896" y="26"/>
                        <a:pt x="1841" y="-1"/>
                        <a:pt x="1789"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7" name="Google Shape;687;p34"/>
                <p:cNvSpPr/>
                <p:nvPr/>
              </p:nvSpPr>
              <p:spPr>
                <a:xfrm>
                  <a:off x="6209280" y="3719160"/>
                  <a:ext cx="728640" cy="317160"/>
                </a:xfrm>
                <a:custGeom>
                  <a:avLst/>
                  <a:gdLst/>
                  <a:ahLst/>
                  <a:cxnLst/>
                  <a:rect l="l" t="t" r="r" b="b"/>
                  <a:pathLst>
                    <a:path w="2024" h="881" extrusionOk="0">
                      <a:moveTo>
                        <a:pt x="95" y="0"/>
                      </a:moveTo>
                      <a:cubicBezTo>
                        <a:pt x="66" y="1"/>
                        <a:pt x="39" y="2"/>
                        <a:pt x="14" y="5"/>
                      </a:cubicBezTo>
                      <a:cubicBezTo>
                        <a:pt x="9" y="21"/>
                        <a:pt x="4" y="36"/>
                        <a:pt x="0" y="50"/>
                      </a:cubicBezTo>
                      <a:cubicBezTo>
                        <a:pt x="28" y="46"/>
                        <a:pt x="60" y="43"/>
                        <a:pt x="96" y="42"/>
                      </a:cubicBezTo>
                      <a:cubicBezTo>
                        <a:pt x="211" y="40"/>
                        <a:pt x="363" y="58"/>
                        <a:pt x="520" y="85"/>
                      </a:cubicBezTo>
                      <a:cubicBezTo>
                        <a:pt x="836" y="141"/>
                        <a:pt x="1179" y="240"/>
                        <a:pt x="1296" y="301"/>
                      </a:cubicBezTo>
                      <a:cubicBezTo>
                        <a:pt x="1371" y="344"/>
                        <a:pt x="1541" y="449"/>
                        <a:pt x="1704" y="580"/>
                      </a:cubicBezTo>
                      <a:cubicBezTo>
                        <a:pt x="1820" y="673"/>
                        <a:pt x="1931" y="778"/>
                        <a:pt x="2004" y="881"/>
                      </a:cubicBezTo>
                      <a:cubicBezTo>
                        <a:pt x="2010" y="867"/>
                        <a:pt x="2017" y="852"/>
                        <a:pt x="2024" y="837"/>
                      </a:cubicBezTo>
                      <a:cubicBezTo>
                        <a:pt x="1948" y="735"/>
                        <a:pt x="1840" y="636"/>
                        <a:pt x="1730" y="547"/>
                      </a:cubicBezTo>
                      <a:cubicBezTo>
                        <a:pt x="1565" y="414"/>
                        <a:pt x="1394" y="308"/>
                        <a:pt x="1315" y="265"/>
                      </a:cubicBezTo>
                      <a:lnTo>
                        <a:pt x="1315" y="265"/>
                      </a:lnTo>
                      <a:lnTo>
                        <a:pt x="1315" y="265"/>
                      </a:lnTo>
                      <a:cubicBezTo>
                        <a:pt x="1186" y="196"/>
                        <a:pt x="847" y="100"/>
                        <a:pt x="528" y="44"/>
                      </a:cubicBezTo>
                      <a:cubicBezTo>
                        <a:pt x="368" y="16"/>
                        <a:pt x="215" y="-2"/>
                        <a:pt x="9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8" name="Google Shape;688;p34"/>
                <p:cNvSpPr/>
                <p:nvPr/>
              </p:nvSpPr>
              <p:spPr>
                <a:xfrm>
                  <a:off x="6468480" y="2634840"/>
                  <a:ext cx="2004840" cy="2225160"/>
                </a:xfrm>
                <a:custGeom>
                  <a:avLst/>
                  <a:gdLst/>
                  <a:ahLst/>
                  <a:cxnLst/>
                  <a:rect l="l" t="t" r="r" b="b"/>
                  <a:pathLst>
                    <a:path w="5569" h="6181" extrusionOk="0">
                      <a:moveTo>
                        <a:pt x="2936" y="0"/>
                      </a:moveTo>
                      <a:cubicBezTo>
                        <a:pt x="2646" y="0"/>
                        <a:pt x="2418" y="89"/>
                        <a:pt x="2184" y="150"/>
                      </a:cubicBezTo>
                      <a:cubicBezTo>
                        <a:pt x="2045" y="174"/>
                        <a:pt x="1957" y="224"/>
                        <a:pt x="1896" y="303"/>
                      </a:cubicBezTo>
                      <a:cubicBezTo>
                        <a:pt x="1784" y="453"/>
                        <a:pt x="913" y="630"/>
                        <a:pt x="830" y="758"/>
                      </a:cubicBezTo>
                      <a:cubicBezTo>
                        <a:pt x="709" y="992"/>
                        <a:pt x="814" y="1618"/>
                        <a:pt x="947" y="2097"/>
                      </a:cubicBezTo>
                      <a:cubicBezTo>
                        <a:pt x="972" y="2437"/>
                        <a:pt x="874" y="2882"/>
                        <a:pt x="874" y="3115"/>
                      </a:cubicBezTo>
                      <a:cubicBezTo>
                        <a:pt x="874" y="3359"/>
                        <a:pt x="937" y="3655"/>
                        <a:pt x="1002" y="3980"/>
                      </a:cubicBezTo>
                      <a:cubicBezTo>
                        <a:pt x="801" y="4457"/>
                        <a:pt x="735" y="4793"/>
                        <a:pt x="500" y="5194"/>
                      </a:cubicBezTo>
                      <a:cubicBezTo>
                        <a:pt x="408" y="5332"/>
                        <a:pt x="0" y="5589"/>
                        <a:pt x="0" y="5738"/>
                      </a:cubicBezTo>
                      <a:cubicBezTo>
                        <a:pt x="0" y="5882"/>
                        <a:pt x="210" y="6051"/>
                        <a:pt x="414" y="6181"/>
                      </a:cubicBezTo>
                      <a:lnTo>
                        <a:pt x="5569" y="6181"/>
                      </a:lnTo>
                      <a:cubicBezTo>
                        <a:pt x="5439" y="5958"/>
                        <a:pt x="5176" y="5800"/>
                        <a:pt x="5101" y="5650"/>
                      </a:cubicBezTo>
                      <a:cubicBezTo>
                        <a:pt x="4912" y="5248"/>
                        <a:pt x="4973" y="5224"/>
                        <a:pt x="4771" y="4559"/>
                      </a:cubicBezTo>
                      <a:cubicBezTo>
                        <a:pt x="4843" y="4007"/>
                        <a:pt x="4998" y="3498"/>
                        <a:pt x="4998" y="3115"/>
                      </a:cubicBezTo>
                      <a:cubicBezTo>
                        <a:pt x="4998" y="2882"/>
                        <a:pt x="4901" y="2437"/>
                        <a:pt x="4926" y="2097"/>
                      </a:cubicBezTo>
                      <a:cubicBezTo>
                        <a:pt x="5058" y="1618"/>
                        <a:pt x="5164" y="992"/>
                        <a:pt x="5042" y="758"/>
                      </a:cubicBezTo>
                      <a:cubicBezTo>
                        <a:pt x="4960" y="630"/>
                        <a:pt x="4088" y="453"/>
                        <a:pt x="3977" y="303"/>
                      </a:cubicBezTo>
                      <a:cubicBezTo>
                        <a:pt x="3915" y="224"/>
                        <a:pt x="3827" y="174"/>
                        <a:pt x="3688" y="150"/>
                      </a:cubicBezTo>
                      <a:cubicBezTo>
                        <a:pt x="3455" y="89"/>
                        <a:pt x="3227" y="0"/>
                        <a:pt x="2936"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9" name="Google Shape;689;p34"/>
                <p:cNvSpPr/>
                <p:nvPr/>
              </p:nvSpPr>
              <p:spPr>
                <a:xfrm>
                  <a:off x="6833520" y="4560120"/>
                  <a:ext cx="1557360" cy="299880"/>
                </a:xfrm>
                <a:custGeom>
                  <a:avLst/>
                  <a:gdLst/>
                  <a:ahLst/>
                  <a:cxnLst/>
                  <a:rect l="l" t="t" r="r" b="b"/>
                  <a:pathLst>
                    <a:path w="4326" h="833" extrusionOk="0">
                      <a:moveTo>
                        <a:pt x="1922" y="0"/>
                      </a:moveTo>
                      <a:cubicBezTo>
                        <a:pt x="1199" y="0"/>
                        <a:pt x="257" y="79"/>
                        <a:pt x="200" y="176"/>
                      </a:cubicBezTo>
                      <a:cubicBezTo>
                        <a:pt x="163" y="299"/>
                        <a:pt x="126" y="493"/>
                        <a:pt x="167" y="618"/>
                      </a:cubicBezTo>
                      <a:cubicBezTo>
                        <a:pt x="108" y="664"/>
                        <a:pt x="18" y="767"/>
                        <a:pt x="0" y="833"/>
                      </a:cubicBezTo>
                      <a:lnTo>
                        <a:pt x="4326" y="833"/>
                      </a:lnTo>
                      <a:cubicBezTo>
                        <a:pt x="4114" y="727"/>
                        <a:pt x="4035" y="727"/>
                        <a:pt x="3894" y="680"/>
                      </a:cubicBezTo>
                      <a:cubicBezTo>
                        <a:pt x="3853" y="666"/>
                        <a:pt x="3827" y="639"/>
                        <a:pt x="3800" y="615"/>
                      </a:cubicBezTo>
                      <a:cubicBezTo>
                        <a:pt x="3778" y="597"/>
                        <a:pt x="3740" y="578"/>
                        <a:pt x="3691" y="559"/>
                      </a:cubicBezTo>
                      <a:cubicBezTo>
                        <a:pt x="3708" y="438"/>
                        <a:pt x="3676" y="282"/>
                        <a:pt x="3645" y="176"/>
                      </a:cubicBezTo>
                      <a:cubicBezTo>
                        <a:pt x="3588" y="79"/>
                        <a:pt x="2645" y="0"/>
                        <a:pt x="1922"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0" name="Google Shape;690;p34"/>
                <p:cNvSpPr/>
                <p:nvPr/>
              </p:nvSpPr>
              <p:spPr>
                <a:xfrm>
                  <a:off x="6887160" y="4560120"/>
                  <a:ext cx="1503720" cy="299880"/>
                </a:xfrm>
                <a:custGeom>
                  <a:avLst/>
                  <a:gdLst/>
                  <a:ahLst/>
                  <a:cxnLst/>
                  <a:rect l="l" t="t" r="r" b="b"/>
                  <a:pathLst>
                    <a:path w="4177" h="833" extrusionOk="0">
                      <a:moveTo>
                        <a:pt x="1773" y="0"/>
                      </a:moveTo>
                      <a:cubicBezTo>
                        <a:pt x="1050" y="0"/>
                        <a:pt x="108" y="79"/>
                        <a:pt x="51" y="176"/>
                      </a:cubicBezTo>
                      <a:cubicBezTo>
                        <a:pt x="14" y="299"/>
                        <a:pt x="-23" y="493"/>
                        <a:pt x="18" y="618"/>
                      </a:cubicBezTo>
                      <a:cubicBezTo>
                        <a:pt x="15" y="620"/>
                        <a:pt x="12" y="623"/>
                        <a:pt x="9" y="626"/>
                      </a:cubicBezTo>
                      <a:cubicBezTo>
                        <a:pt x="170" y="558"/>
                        <a:pt x="409" y="476"/>
                        <a:pt x="546" y="468"/>
                      </a:cubicBezTo>
                      <a:cubicBezTo>
                        <a:pt x="533" y="589"/>
                        <a:pt x="523" y="711"/>
                        <a:pt x="515" y="833"/>
                      </a:cubicBezTo>
                      <a:lnTo>
                        <a:pt x="667" y="833"/>
                      </a:lnTo>
                      <a:cubicBezTo>
                        <a:pt x="654" y="712"/>
                        <a:pt x="640" y="591"/>
                        <a:pt x="625" y="470"/>
                      </a:cubicBezTo>
                      <a:cubicBezTo>
                        <a:pt x="866" y="495"/>
                        <a:pt x="1460" y="663"/>
                        <a:pt x="2085" y="833"/>
                      </a:cubicBezTo>
                      <a:lnTo>
                        <a:pt x="4177" y="833"/>
                      </a:lnTo>
                      <a:cubicBezTo>
                        <a:pt x="3965" y="727"/>
                        <a:pt x="3886" y="727"/>
                        <a:pt x="3745" y="680"/>
                      </a:cubicBezTo>
                      <a:cubicBezTo>
                        <a:pt x="3704" y="666"/>
                        <a:pt x="3678" y="639"/>
                        <a:pt x="3651" y="615"/>
                      </a:cubicBezTo>
                      <a:cubicBezTo>
                        <a:pt x="3629" y="597"/>
                        <a:pt x="3591" y="578"/>
                        <a:pt x="3542" y="559"/>
                      </a:cubicBezTo>
                      <a:cubicBezTo>
                        <a:pt x="3558" y="443"/>
                        <a:pt x="3530" y="295"/>
                        <a:pt x="3500" y="191"/>
                      </a:cubicBezTo>
                      <a:cubicBezTo>
                        <a:pt x="3380" y="151"/>
                        <a:pt x="3258" y="114"/>
                        <a:pt x="3134" y="80"/>
                      </a:cubicBezTo>
                      <a:cubicBezTo>
                        <a:pt x="2781" y="32"/>
                        <a:pt x="2233" y="0"/>
                        <a:pt x="1773"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1" name="Google Shape;691;p34"/>
                <p:cNvSpPr/>
                <p:nvPr/>
              </p:nvSpPr>
              <p:spPr>
                <a:xfrm>
                  <a:off x="6748200" y="2634840"/>
                  <a:ext cx="1554840" cy="2038320"/>
                </a:xfrm>
                <a:custGeom>
                  <a:avLst/>
                  <a:gdLst/>
                  <a:ahLst/>
                  <a:cxnLst/>
                  <a:rect l="l" t="t" r="r" b="b"/>
                  <a:pathLst>
                    <a:path w="4319" h="5662" extrusionOk="0">
                      <a:moveTo>
                        <a:pt x="2159" y="0"/>
                      </a:moveTo>
                      <a:cubicBezTo>
                        <a:pt x="1869" y="0"/>
                        <a:pt x="1641" y="89"/>
                        <a:pt x="1407" y="150"/>
                      </a:cubicBezTo>
                      <a:cubicBezTo>
                        <a:pt x="1268" y="174"/>
                        <a:pt x="1180" y="224"/>
                        <a:pt x="1119" y="303"/>
                      </a:cubicBezTo>
                      <a:cubicBezTo>
                        <a:pt x="1007" y="453"/>
                        <a:pt x="136" y="630"/>
                        <a:pt x="53" y="758"/>
                      </a:cubicBezTo>
                      <a:cubicBezTo>
                        <a:pt x="-68" y="992"/>
                        <a:pt x="37" y="1618"/>
                        <a:pt x="170" y="2097"/>
                      </a:cubicBezTo>
                      <a:cubicBezTo>
                        <a:pt x="195" y="2437"/>
                        <a:pt x="97" y="2882"/>
                        <a:pt x="97" y="3115"/>
                      </a:cubicBezTo>
                      <a:cubicBezTo>
                        <a:pt x="97" y="3566"/>
                        <a:pt x="312" y="4189"/>
                        <a:pt x="353" y="4853"/>
                      </a:cubicBezTo>
                      <a:cubicBezTo>
                        <a:pt x="387" y="5145"/>
                        <a:pt x="240" y="5286"/>
                        <a:pt x="363" y="5574"/>
                      </a:cubicBezTo>
                      <a:cubicBezTo>
                        <a:pt x="473" y="5771"/>
                        <a:pt x="1449" y="5574"/>
                        <a:pt x="2159" y="5574"/>
                      </a:cubicBezTo>
                      <a:cubicBezTo>
                        <a:pt x="2870" y="5574"/>
                        <a:pt x="3846" y="5771"/>
                        <a:pt x="3956" y="5574"/>
                      </a:cubicBezTo>
                      <a:cubicBezTo>
                        <a:pt x="4079" y="5286"/>
                        <a:pt x="3932" y="5145"/>
                        <a:pt x="3965" y="4853"/>
                      </a:cubicBezTo>
                      <a:cubicBezTo>
                        <a:pt x="4007" y="4189"/>
                        <a:pt x="4221" y="3566"/>
                        <a:pt x="4221" y="3115"/>
                      </a:cubicBezTo>
                      <a:cubicBezTo>
                        <a:pt x="4221" y="2882"/>
                        <a:pt x="4124" y="2437"/>
                        <a:pt x="4149" y="2097"/>
                      </a:cubicBezTo>
                      <a:cubicBezTo>
                        <a:pt x="4281" y="1618"/>
                        <a:pt x="4387" y="992"/>
                        <a:pt x="4265" y="758"/>
                      </a:cubicBezTo>
                      <a:cubicBezTo>
                        <a:pt x="4183" y="630"/>
                        <a:pt x="3311" y="453"/>
                        <a:pt x="3200" y="303"/>
                      </a:cubicBezTo>
                      <a:cubicBezTo>
                        <a:pt x="3138" y="224"/>
                        <a:pt x="3051" y="174"/>
                        <a:pt x="2911" y="150"/>
                      </a:cubicBezTo>
                      <a:cubicBezTo>
                        <a:pt x="2678" y="89"/>
                        <a:pt x="2450" y="0"/>
                        <a:pt x="215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2" name="Google Shape;692;p34"/>
                <p:cNvSpPr/>
                <p:nvPr/>
              </p:nvSpPr>
              <p:spPr>
                <a:xfrm>
                  <a:off x="6468480" y="2634840"/>
                  <a:ext cx="2004840" cy="2225160"/>
                </a:xfrm>
                <a:custGeom>
                  <a:avLst/>
                  <a:gdLst/>
                  <a:ahLst/>
                  <a:cxnLst/>
                  <a:rect l="l" t="t" r="r" b="b"/>
                  <a:pathLst>
                    <a:path w="5569" h="6181" extrusionOk="0">
                      <a:moveTo>
                        <a:pt x="2936" y="0"/>
                      </a:moveTo>
                      <a:cubicBezTo>
                        <a:pt x="2646" y="0"/>
                        <a:pt x="2418" y="89"/>
                        <a:pt x="2184" y="150"/>
                      </a:cubicBezTo>
                      <a:cubicBezTo>
                        <a:pt x="2045" y="174"/>
                        <a:pt x="1957" y="224"/>
                        <a:pt x="1896" y="303"/>
                      </a:cubicBezTo>
                      <a:cubicBezTo>
                        <a:pt x="1784" y="453"/>
                        <a:pt x="913" y="630"/>
                        <a:pt x="830" y="758"/>
                      </a:cubicBezTo>
                      <a:cubicBezTo>
                        <a:pt x="709" y="992"/>
                        <a:pt x="814" y="1618"/>
                        <a:pt x="947" y="2097"/>
                      </a:cubicBezTo>
                      <a:cubicBezTo>
                        <a:pt x="972" y="2437"/>
                        <a:pt x="874" y="2882"/>
                        <a:pt x="874" y="3115"/>
                      </a:cubicBezTo>
                      <a:cubicBezTo>
                        <a:pt x="874" y="3359"/>
                        <a:pt x="937" y="3655"/>
                        <a:pt x="1002" y="3980"/>
                      </a:cubicBezTo>
                      <a:cubicBezTo>
                        <a:pt x="801" y="4457"/>
                        <a:pt x="735" y="4793"/>
                        <a:pt x="500" y="5194"/>
                      </a:cubicBezTo>
                      <a:cubicBezTo>
                        <a:pt x="408" y="5332"/>
                        <a:pt x="0" y="5589"/>
                        <a:pt x="0" y="5738"/>
                      </a:cubicBezTo>
                      <a:cubicBezTo>
                        <a:pt x="0" y="5882"/>
                        <a:pt x="210" y="6051"/>
                        <a:pt x="414" y="6181"/>
                      </a:cubicBezTo>
                      <a:lnTo>
                        <a:pt x="562" y="6181"/>
                      </a:lnTo>
                      <a:cubicBezTo>
                        <a:pt x="395" y="6061"/>
                        <a:pt x="147" y="5901"/>
                        <a:pt x="147" y="5818"/>
                      </a:cubicBezTo>
                      <a:cubicBezTo>
                        <a:pt x="147" y="5752"/>
                        <a:pt x="1369" y="5382"/>
                        <a:pt x="1669" y="5382"/>
                      </a:cubicBezTo>
                      <a:cubicBezTo>
                        <a:pt x="2006" y="5382"/>
                        <a:pt x="2615" y="5601"/>
                        <a:pt x="3064" y="5728"/>
                      </a:cubicBezTo>
                      <a:cubicBezTo>
                        <a:pt x="3378" y="5816"/>
                        <a:pt x="3764" y="5971"/>
                        <a:pt x="4219" y="6049"/>
                      </a:cubicBezTo>
                      <a:cubicBezTo>
                        <a:pt x="4697" y="6052"/>
                        <a:pt x="5134" y="6000"/>
                        <a:pt x="5553" y="6181"/>
                      </a:cubicBezTo>
                      <a:lnTo>
                        <a:pt x="5569" y="6181"/>
                      </a:lnTo>
                      <a:cubicBezTo>
                        <a:pt x="5439" y="5958"/>
                        <a:pt x="5176" y="5800"/>
                        <a:pt x="5101" y="5650"/>
                      </a:cubicBezTo>
                      <a:cubicBezTo>
                        <a:pt x="4912" y="5248"/>
                        <a:pt x="4973" y="5224"/>
                        <a:pt x="4771" y="4559"/>
                      </a:cubicBezTo>
                      <a:cubicBezTo>
                        <a:pt x="4843" y="4007"/>
                        <a:pt x="4998" y="3498"/>
                        <a:pt x="4998" y="3115"/>
                      </a:cubicBezTo>
                      <a:cubicBezTo>
                        <a:pt x="4998" y="2882"/>
                        <a:pt x="4901" y="2437"/>
                        <a:pt x="4926" y="2097"/>
                      </a:cubicBezTo>
                      <a:cubicBezTo>
                        <a:pt x="5058" y="1618"/>
                        <a:pt x="5164" y="992"/>
                        <a:pt x="5042" y="758"/>
                      </a:cubicBezTo>
                      <a:cubicBezTo>
                        <a:pt x="4960" y="630"/>
                        <a:pt x="4088" y="453"/>
                        <a:pt x="3977" y="303"/>
                      </a:cubicBezTo>
                      <a:cubicBezTo>
                        <a:pt x="3915" y="224"/>
                        <a:pt x="3827" y="174"/>
                        <a:pt x="3688" y="150"/>
                      </a:cubicBezTo>
                      <a:cubicBezTo>
                        <a:pt x="3455" y="89"/>
                        <a:pt x="3227" y="0"/>
                        <a:pt x="2936"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3" name="Google Shape;693;p34"/>
                <p:cNvSpPr/>
                <p:nvPr/>
              </p:nvSpPr>
              <p:spPr>
                <a:xfrm>
                  <a:off x="6468480" y="3566160"/>
                  <a:ext cx="2004840" cy="1293840"/>
                </a:xfrm>
                <a:custGeom>
                  <a:avLst/>
                  <a:gdLst/>
                  <a:ahLst/>
                  <a:cxnLst/>
                  <a:rect l="l" t="t" r="r" b="b"/>
                  <a:pathLst>
                    <a:path w="5569" h="3594" extrusionOk="0">
                      <a:moveTo>
                        <a:pt x="1652" y="1788"/>
                      </a:moveTo>
                      <a:cubicBezTo>
                        <a:pt x="1655" y="1788"/>
                        <a:pt x="1658" y="1788"/>
                        <a:pt x="1661" y="1789"/>
                      </a:cubicBezTo>
                      <a:cubicBezTo>
                        <a:pt x="1697" y="1795"/>
                        <a:pt x="1693" y="1914"/>
                        <a:pt x="1686" y="1941"/>
                      </a:cubicBezTo>
                      <a:cubicBezTo>
                        <a:pt x="1668" y="2012"/>
                        <a:pt x="1456" y="2104"/>
                        <a:pt x="1395" y="2138"/>
                      </a:cubicBezTo>
                      <a:cubicBezTo>
                        <a:pt x="1304" y="2187"/>
                        <a:pt x="1211" y="2232"/>
                        <a:pt x="1119" y="2280"/>
                      </a:cubicBezTo>
                      <a:cubicBezTo>
                        <a:pt x="932" y="2379"/>
                        <a:pt x="748" y="2484"/>
                        <a:pt x="568" y="2596"/>
                      </a:cubicBezTo>
                      <a:cubicBezTo>
                        <a:pt x="695" y="2419"/>
                        <a:pt x="1058" y="2169"/>
                        <a:pt x="1210" y="2041"/>
                      </a:cubicBezTo>
                      <a:cubicBezTo>
                        <a:pt x="1276" y="1995"/>
                        <a:pt x="1554" y="1787"/>
                        <a:pt x="1652" y="1788"/>
                      </a:cubicBezTo>
                      <a:moveTo>
                        <a:pt x="4476" y="1177"/>
                      </a:moveTo>
                      <a:cubicBezTo>
                        <a:pt x="4585" y="1178"/>
                        <a:pt x="4701" y="1631"/>
                        <a:pt x="4725" y="1715"/>
                      </a:cubicBezTo>
                      <a:cubicBezTo>
                        <a:pt x="4729" y="1729"/>
                        <a:pt x="4755" y="1855"/>
                        <a:pt x="4738" y="1858"/>
                      </a:cubicBezTo>
                      <a:cubicBezTo>
                        <a:pt x="4662" y="1690"/>
                        <a:pt x="4384" y="1423"/>
                        <a:pt x="4385" y="1253"/>
                      </a:cubicBezTo>
                      <a:cubicBezTo>
                        <a:pt x="4389" y="1222"/>
                        <a:pt x="4434" y="1192"/>
                        <a:pt x="4460" y="1181"/>
                      </a:cubicBezTo>
                      <a:cubicBezTo>
                        <a:pt x="4465" y="1178"/>
                        <a:pt x="4470" y="1177"/>
                        <a:pt x="4476" y="1177"/>
                      </a:cubicBezTo>
                      <a:moveTo>
                        <a:pt x="1828" y="0"/>
                      </a:moveTo>
                      <a:cubicBezTo>
                        <a:pt x="1509" y="0"/>
                        <a:pt x="1121" y="186"/>
                        <a:pt x="878" y="429"/>
                      </a:cubicBezTo>
                      <a:cubicBezTo>
                        <a:pt x="876" y="465"/>
                        <a:pt x="874" y="498"/>
                        <a:pt x="874" y="528"/>
                      </a:cubicBezTo>
                      <a:cubicBezTo>
                        <a:pt x="874" y="772"/>
                        <a:pt x="937" y="1068"/>
                        <a:pt x="1002" y="1393"/>
                      </a:cubicBezTo>
                      <a:cubicBezTo>
                        <a:pt x="801" y="1870"/>
                        <a:pt x="735" y="2206"/>
                        <a:pt x="500" y="2607"/>
                      </a:cubicBezTo>
                      <a:cubicBezTo>
                        <a:pt x="408" y="2745"/>
                        <a:pt x="0" y="3002"/>
                        <a:pt x="0" y="3151"/>
                      </a:cubicBezTo>
                      <a:cubicBezTo>
                        <a:pt x="0" y="3295"/>
                        <a:pt x="210" y="3464"/>
                        <a:pt x="414" y="3594"/>
                      </a:cubicBezTo>
                      <a:lnTo>
                        <a:pt x="562" y="3594"/>
                      </a:lnTo>
                      <a:cubicBezTo>
                        <a:pt x="395" y="3474"/>
                        <a:pt x="147" y="3314"/>
                        <a:pt x="147" y="3231"/>
                      </a:cubicBezTo>
                      <a:cubicBezTo>
                        <a:pt x="147" y="3165"/>
                        <a:pt x="1369" y="2795"/>
                        <a:pt x="1669" y="2795"/>
                      </a:cubicBezTo>
                      <a:cubicBezTo>
                        <a:pt x="2006" y="2795"/>
                        <a:pt x="2615" y="3014"/>
                        <a:pt x="3064" y="3141"/>
                      </a:cubicBezTo>
                      <a:cubicBezTo>
                        <a:pt x="3378" y="3229"/>
                        <a:pt x="3764" y="3384"/>
                        <a:pt x="4219" y="3462"/>
                      </a:cubicBezTo>
                      <a:cubicBezTo>
                        <a:pt x="4697" y="3465"/>
                        <a:pt x="5134" y="3413"/>
                        <a:pt x="5553" y="3594"/>
                      </a:cubicBezTo>
                      <a:lnTo>
                        <a:pt x="5569" y="3594"/>
                      </a:lnTo>
                      <a:cubicBezTo>
                        <a:pt x="5439" y="3371"/>
                        <a:pt x="5176" y="3213"/>
                        <a:pt x="5101" y="3063"/>
                      </a:cubicBezTo>
                      <a:cubicBezTo>
                        <a:pt x="4912" y="2661"/>
                        <a:pt x="4973" y="2637"/>
                        <a:pt x="4771" y="1972"/>
                      </a:cubicBezTo>
                      <a:cubicBezTo>
                        <a:pt x="4843" y="1420"/>
                        <a:pt x="4998" y="911"/>
                        <a:pt x="4998" y="528"/>
                      </a:cubicBezTo>
                      <a:cubicBezTo>
                        <a:pt x="4998" y="498"/>
                        <a:pt x="4997" y="465"/>
                        <a:pt x="4994" y="428"/>
                      </a:cubicBezTo>
                      <a:cubicBezTo>
                        <a:pt x="4751" y="186"/>
                        <a:pt x="4363" y="0"/>
                        <a:pt x="4045" y="0"/>
                      </a:cubicBezTo>
                      <a:cubicBezTo>
                        <a:pt x="3762" y="0"/>
                        <a:pt x="3113" y="381"/>
                        <a:pt x="2936" y="381"/>
                      </a:cubicBezTo>
                      <a:cubicBezTo>
                        <a:pt x="2760" y="381"/>
                        <a:pt x="2110" y="0"/>
                        <a:pt x="1828"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4" name="Google Shape;694;p34"/>
                <p:cNvSpPr/>
                <p:nvPr/>
              </p:nvSpPr>
              <p:spPr>
                <a:xfrm>
                  <a:off x="7206480" y="2653200"/>
                  <a:ext cx="638280" cy="335880"/>
                </a:xfrm>
                <a:custGeom>
                  <a:avLst/>
                  <a:gdLst/>
                  <a:ahLst/>
                  <a:cxnLst/>
                  <a:rect l="l" t="t" r="r" b="b"/>
                  <a:pathLst>
                    <a:path w="1773" h="933" extrusionOk="0">
                      <a:moveTo>
                        <a:pt x="494" y="0"/>
                      </a:moveTo>
                      <a:cubicBezTo>
                        <a:pt x="370" y="30"/>
                        <a:pt x="253" y="68"/>
                        <a:pt x="134" y="99"/>
                      </a:cubicBezTo>
                      <a:cubicBezTo>
                        <a:pt x="86" y="108"/>
                        <a:pt x="43" y="119"/>
                        <a:pt x="6" y="134"/>
                      </a:cubicBezTo>
                      <a:cubicBezTo>
                        <a:pt x="2" y="142"/>
                        <a:pt x="0" y="151"/>
                        <a:pt x="0" y="159"/>
                      </a:cubicBezTo>
                      <a:cubicBezTo>
                        <a:pt x="0" y="323"/>
                        <a:pt x="210" y="645"/>
                        <a:pt x="298" y="740"/>
                      </a:cubicBezTo>
                      <a:cubicBezTo>
                        <a:pt x="354" y="801"/>
                        <a:pt x="444" y="933"/>
                        <a:pt x="502" y="933"/>
                      </a:cubicBezTo>
                      <a:cubicBezTo>
                        <a:pt x="624" y="933"/>
                        <a:pt x="790" y="426"/>
                        <a:pt x="886" y="426"/>
                      </a:cubicBezTo>
                      <a:cubicBezTo>
                        <a:pt x="982" y="426"/>
                        <a:pt x="1149" y="933"/>
                        <a:pt x="1271" y="933"/>
                      </a:cubicBezTo>
                      <a:cubicBezTo>
                        <a:pt x="1329" y="933"/>
                        <a:pt x="1419" y="801"/>
                        <a:pt x="1475" y="740"/>
                      </a:cubicBezTo>
                      <a:cubicBezTo>
                        <a:pt x="1562" y="645"/>
                        <a:pt x="1773" y="323"/>
                        <a:pt x="1773" y="159"/>
                      </a:cubicBezTo>
                      <a:cubicBezTo>
                        <a:pt x="1773" y="151"/>
                        <a:pt x="1770" y="142"/>
                        <a:pt x="1766" y="134"/>
                      </a:cubicBezTo>
                      <a:cubicBezTo>
                        <a:pt x="1729" y="119"/>
                        <a:pt x="1687" y="108"/>
                        <a:pt x="1638" y="99"/>
                      </a:cubicBezTo>
                      <a:cubicBezTo>
                        <a:pt x="1520" y="68"/>
                        <a:pt x="1403" y="30"/>
                        <a:pt x="1279" y="0"/>
                      </a:cubicBezTo>
                      <a:cubicBezTo>
                        <a:pt x="1150" y="159"/>
                        <a:pt x="982" y="329"/>
                        <a:pt x="886" y="329"/>
                      </a:cubicBezTo>
                      <a:cubicBezTo>
                        <a:pt x="790" y="329"/>
                        <a:pt x="623" y="159"/>
                        <a:pt x="494"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5" name="Google Shape;695;p34"/>
                <p:cNvSpPr/>
                <p:nvPr/>
              </p:nvSpPr>
              <p:spPr>
                <a:xfrm>
                  <a:off x="6584040" y="1080000"/>
                  <a:ext cx="2019600" cy="1442160"/>
                </a:xfrm>
                <a:custGeom>
                  <a:avLst/>
                  <a:gdLst/>
                  <a:ahLst/>
                  <a:cxnLst/>
                  <a:rect l="l" t="t" r="r" b="b"/>
                  <a:pathLst>
                    <a:path w="5610" h="4006" extrusionOk="0">
                      <a:moveTo>
                        <a:pt x="1108" y="2997"/>
                      </a:moveTo>
                      <a:cubicBezTo>
                        <a:pt x="1156" y="3310"/>
                        <a:pt x="1277" y="3450"/>
                        <a:pt x="1393" y="3550"/>
                      </a:cubicBezTo>
                      <a:cubicBezTo>
                        <a:pt x="1376" y="3544"/>
                        <a:pt x="1360" y="3536"/>
                        <a:pt x="1345" y="3528"/>
                      </a:cubicBezTo>
                      <a:cubicBezTo>
                        <a:pt x="1155" y="3420"/>
                        <a:pt x="1090" y="3266"/>
                        <a:pt x="1108" y="2997"/>
                      </a:cubicBezTo>
                      <a:moveTo>
                        <a:pt x="4036" y="2867"/>
                      </a:moveTo>
                      <a:cubicBezTo>
                        <a:pt x="4116" y="2944"/>
                        <a:pt x="4207" y="2998"/>
                        <a:pt x="4293" y="3036"/>
                      </a:cubicBezTo>
                      <a:cubicBezTo>
                        <a:pt x="4188" y="3050"/>
                        <a:pt x="4079" y="2978"/>
                        <a:pt x="4036" y="2867"/>
                      </a:cubicBezTo>
                      <a:moveTo>
                        <a:pt x="2035" y="67"/>
                      </a:moveTo>
                      <a:cubicBezTo>
                        <a:pt x="2154" y="65"/>
                        <a:pt x="2274" y="103"/>
                        <a:pt x="2352" y="195"/>
                      </a:cubicBezTo>
                      <a:cubicBezTo>
                        <a:pt x="2159" y="103"/>
                        <a:pt x="1877" y="120"/>
                        <a:pt x="1696" y="214"/>
                      </a:cubicBezTo>
                      <a:cubicBezTo>
                        <a:pt x="1766" y="125"/>
                        <a:pt x="1900" y="70"/>
                        <a:pt x="2035" y="67"/>
                      </a:cubicBezTo>
                      <a:moveTo>
                        <a:pt x="2065" y="0"/>
                      </a:moveTo>
                      <a:cubicBezTo>
                        <a:pt x="1942" y="0"/>
                        <a:pt x="1810" y="32"/>
                        <a:pt x="1674" y="98"/>
                      </a:cubicBezTo>
                      <a:cubicBezTo>
                        <a:pt x="1115" y="407"/>
                        <a:pt x="58" y="1543"/>
                        <a:pt x="0" y="2786"/>
                      </a:cubicBezTo>
                      <a:cubicBezTo>
                        <a:pt x="20" y="2857"/>
                        <a:pt x="56" y="2896"/>
                        <a:pt x="96" y="2936"/>
                      </a:cubicBezTo>
                      <a:cubicBezTo>
                        <a:pt x="74" y="2517"/>
                        <a:pt x="276" y="1910"/>
                        <a:pt x="462" y="1762"/>
                      </a:cubicBezTo>
                      <a:cubicBezTo>
                        <a:pt x="221" y="2267"/>
                        <a:pt x="152" y="2756"/>
                        <a:pt x="236" y="3085"/>
                      </a:cubicBezTo>
                      <a:cubicBezTo>
                        <a:pt x="277" y="3206"/>
                        <a:pt x="611" y="3396"/>
                        <a:pt x="888" y="3431"/>
                      </a:cubicBezTo>
                      <a:cubicBezTo>
                        <a:pt x="918" y="3541"/>
                        <a:pt x="962" y="3638"/>
                        <a:pt x="1020" y="3715"/>
                      </a:cubicBezTo>
                      <a:cubicBezTo>
                        <a:pt x="1062" y="3777"/>
                        <a:pt x="1201" y="3803"/>
                        <a:pt x="1293" y="3802"/>
                      </a:cubicBezTo>
                      <a:cubicBezTo>
                        <a:pt x="1247" y="3715"/>
                        <a:pt x="1203" y="3611"/>
                        <a:pt x="1168" y="3503"/>
                      </a:cubicBezTo>
                      <a:cubicBezTo>
                        <a:pt x="1237" y="3553"/>
                        <a:pt x="1322" y="3589"/>
                        <a:pt x="1417" y="3609"/>
                      </a:cubicBezTo>
                      <a:cubicBezTo>
                        <a:pt x="1448" y="3689"/>
                        <a:pt x="1485" y="3771"/>
                        <a:pt x="1542" y="3834"/>
                      </a:cubicBezTo>
                      <a:cubicBezTo>
                        <a:pt x="1608" y="3903"/>
                        <a:pt x="1885" y="3977"/>
                        <a:pt x="2070" y="3962"/>
                      </a:cubicBezTo>
                      <a:cubicBezTo>
                        <a:pt x="1959" y="3731"/>
                        <a:pt x="1902" y="3458"/>
                        <a:pt x="1889" y="3202"/>
                      </a:cubicBezTo>
                      <a:cubicBezTo>
                        <a:pt x="2036" y="3529"/>
                        <a:pt x="2325" y="3880"/>
                        <a:pt x="2458" y="3960"/>
                      </a:cubicBezTo>
                      <a:cubicBezTo>
                        <a:pt x="2602" y="4038"/>
                        <a:pt x="3216" y="4035"/>
                        <a:pt x="3408" y="3808"/>
                      </a:cubicBezTo>
                      <a:cubicBezTo>
                        <a:pt x="3627" y="3948"/>
                        <a:pt x="3950" y="3905"/>
                        <a:pt x="4127" y="3677"/>
                      </a:cubicBezTo>
                      <a:cubicBezTo>
                        <a:pt x="3957" y="3602"/>
                        <a:pt x="3862" y="3493"/>
                        <a:pt x="3819" y="3357"/>
                      </a:cubicBezTo>
                      <a:cubicBezTo>
                        <a:pt x="4019" y="3654"/>
                        <a:pt x="4400" y="3688"/>
                        <a:pt x="4646" y="3417"/>
                      </a:cubicBezTo>
                      <a:cubicBezTo>
                        <a:pt x="4520" y="3336"/>
                        <a:pt x="4406" y="3254"/>
                        <a:pt x="4300" y="3160"/>
                      </a:cubicBezTo>
                      <a:cubicBezTo>
                        <a:pt x="4359" y="3143"/>
                        <a:pt x="4415" y="3119"/>
                        <a:pt x="4463" y="3093"/>
                      </a:cubicBezTo>
                      <a:cubicBezTo>
                        <a:pt x="4528" y="3109"/>
                        <a:pt x="4581" y="3116"/>
                        <a:pt x="4609" y="3118"/>
                      </a:cubicBezTo>
                      <a:cubicBezTo>
                        <a:pt x="4675" y="3191"/>
                        <a:pt x="4716" y="3258"/>
                        <a:pt x="4756" y="3346"/>
                      </a:cubicBezTo>
                      <a:cubicBezTo>
                        <a:pt x="4849" y="3300"/>
                        <a:pt x="5040" y="3083"/>
                        <a:pt x="5029" y="2876"/>
                      </a:cubicBezTo>
                      <a:cubicBezTo>
                        <a:pt x="5011" y="2650"/>
                        <a:pt x="4807" y="2318"/>
                        <a:pt x="4671" y="2135"/>
                      </a:cubicBezTo>
                      <a:cubicBezTo>
                        <a:pt x="4935" y="2318"/>
                        <a:pt x="5137" y="2667"/>
                        <a:pt x="5194" y="2910"/>
                      </a:cubicBezTo>
                      <a:cubicBezTo>
                        <a:pt x="5263" y="2877"/>
                        <a:pt x="5401" y="2682"/>
                        <a:pt x="5421" y="2556"/>
                      </a:cubicBezTo>
                      <a:cubicBezTo>
                        <a:pt x="5444" y="2419"/>
                        <a:pt x="5241" y="2146"/>
                        <a:pt x="5124" y="1991"/>
                      </a:cubicBezTo>
                      <a:cubicBezTo>
                        <a:pt x="5281" y="2077"/>
                        <a:pt x="5412" y="2258"/>
                        <a:pt x="5473" y="2518"/>
                      </a:cubicBezTo>
                      <a:cubicBezTo>
                        <a:pt x="5484" y="2566"/>
                        <a:pt x="5634" y="2301"/>
                        <a:pt x="5606" y="2182"/>
                      </a:cubicBezTo>
                      <a:cubicBezTo>
                        <a:pt x="5399" y="1672"/>
                        <a:pt x="4821" y="1369"/>
                        <a:pt x="4411" y="1047"/>
                      </a:cubicBezTo>
                      <a:cubicBezTo>
                        <a:pt x="3981" y="527"/>
                        <a:pt x="3665" y="103"/>
                        <a:pt x="2954" y="84"/>
                      </a:cubicBezTo>
                      <a:cubicBezTo>
                        <a:pt x="2820" y="80"/>
                        <a:pt x="2655" y="109"/>
                        <a:pt x="2481" y="152"/>
                      </a:cubicBezTo>
                      <a:cubicBezTo>
                        <a:pt x="2366" y="53"/>
                        <a:pt x="2223" y="0"/>
                        <a:pt x="2065"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6" name="Google Shape;696;p34"/>
                <p:cNvSpPr/>
                <p:nvPr/>
              </p:nvSpPr>
              <p:spPr>
                <a:xfrm>
                  <a:off x="6851160" y="1689840"/>
                  <a:ext cx="1476360" cy="832320"/>
                </a:xfrm>
                <a:custGeom>
                  <a:avLst/>
                  <a:gdLst/>
                  <a:ahLst/>
                  <a:cxnLst/>
                  <a:rect l="l" t="t" r="r" b="b"/>
                  <a:pathLst>
                    <a:path w="4101" h="2312" extrusionOk="0">
                      <a:moveTo>
                        <a:pt x="366" y="1303"/>
                      </a:moveTo>
                      <a:cubicBezTo>
                        <a:pt x="414" y="1616"/>
                        <a:pt x="535" y="1756"/>
                        <a:pt x="651" y="1856"/>
                      </a:cubicBezTo>
                      <a:cubicBezTo>
                        <a:pt x="634" y="1850"/>
                        <a:pt x="618" y="1842"/>
                        <a:pt x="603" y="1834"/>
                      </a:cubicBezTo>
                      <a:cubicBezTo>
                        <a:pt x="413" y="1726"/>
                        <a:pt x="348" y="1572"/>
                        <a:pt x="366" y="1303"/>
                      </a:cubicBezTo>
                      <a:moveTo>
                        <a:pt x="3294" y="1173"/>
                      </a:moveTo>
                      <a:cubicBezTo>
                        <a:pt x="3374" y="1250"/>
                        <a:pt x="3465" y="1304"/>
                        <a:pt x="3551" y="1342"/>
                      </a:cubicBezTo>
                      <a:cubicBezTo>
                        <a:pt x="3446" y="1356"/>
                        <a:pt x="3337" y="1284"/>
                        <a:pt x="3294" y="1173"/>
                      </a:cubicBezTo>
                      <a:moveTo>
                        <a:pt x="3047" y="0"/>
                      </a:moveTo>
                      <a:cubicBezTo>
                        <a:pt x="2126" y="18"/>
                        <a:pt x="1153" y="43"/>
                        <a:pt x="343" y="183"/>
                      </a:cubicBezTo>
                      <a:cubicBezTo>
                        <a:pt x="58" y="505"/>
                        <a:pt x="103" y="1069"/>
                        <a:pt x="274" y="1541"/>
                      </a:cubicBezTo>
                      <a:cubicBezTo>
                        <a:pt x="143" y="1353"/>
                        <a:pt x="44" y="1158"/>
                        <a:pt x="0" y="869"/>
                      </a:cubicBezTo>
                      <a:cubicBezTo>
                        <a:pt x="0" y="1103"/>
                        <a:pt x="88" y="1533"/>
                        <a:pt x="146" y="1737"/>
                      </a:cubicBezTo>
                      <a:cubicBezTo>
                        <a:pt x="176" y="1847"/>
                        <a:pt x="220" y="1944"/>
                        <a:pt x="278" y="2021"/>
                      </a:cubicBezTo>
                      <a:cubicBezTo>
                        <a:pt x="320" y="2083"/>
                        <a:pt x="459" y="2109"/>
                        <a:pt x="551" y="2108"/>
                      </a:cubicBezTo>
                      <a:cubicBezTo>
                        <a:pt x="505" y="2021"/>
                        <a:pt x="461" y="1917"/>
                        <a:pt x="426" y="1809"/>
                      </a:cubicBezTo>
                      <a:cubicBezTo>
                        <a:pt x="495" y="1859"/>
                        <a:pt x="580" y="1895"/>
                        <a:pt x="675" y="1915"/>
                      </a:cubicBezTo>
                      <a:cubicBezTo>
                        <a:pt x="706" y="1995"/>
                        <a:pt x="743" y="2077"/>
                        <a:pt x="800" y="2140"/>
                      </a:cubicBezTo>
                      <a:cubicBezTo>
                        <a:pt x="866" y="2209"/>
                        <a:pt x="1143" y="2283"/>
                        <a:pt x="1328" y="2268"/>
                      </a:cubicBezTo>
                      <a:cubicBezTo>
                        <a:pt x="1217" y="2037"/>
                        <a:pt x="1160" y="1764"/>
                        <a:pt x="1147" y="1508"/>
                      </a:cubicBezTo>
                      <a:cubicBezTo>
                        <a:pt x="1294" y="1835"/>
                        <a:pt x="1583" y="2186"/>
                        <a:pt x="1716" y="2266"/>
                      </a:cubicBezTo>
                      <a:cubicBezTo>
                        <a:pt x="1860" y="2344"/>
                        <a:pt x="2474" y="2341"/>
                        <a:pt x="2666" y="2114"/>
                      </a:cubicBezTo>
                      <a:cubicBezTo>
                        <a:pt x="2885" y="2254"/>
                        <a:pt x="3208" y="2211"/>
                        <a:pt x="3385" y="1983"/>
                      </a:cubicBezTo>
                      <a:cubicBezTo>
                        <a:pt x="3215" y="1908"/>
                        <a:pt x="3120" y="1799"/>
                        <a:pt x="3077" y="1663"/>
                      </a:cubicBezTo>
                      <a:cubicBezTo>
                        <a:pt x="3277" y="1960"/>
                        <a:pt x="3658" y="1994"/>
                        <a:pt x="3904" y="1723"/>
                      </a:cubicBezTo>
                      <a:cubicBezTo>
                        <a:pt x="3778" y="1642"/>
                        <a:pt x="3664" y="1560"/>
                        <a:pt x="3558" y="1466"/>
                      </a:cubicBezTo>
                      <a:cubicBezTo>
                        <a:pt x="3617" y="1449"/>
                        <a:pt x="3673" y="1425"/>
                        <a:pt x="3721" y="1399"/>
                      </a:cubicBezTo>
                      <a:cubicBezTo>
                        <a:pt x="3786" y="1415"/>
                        <a:pt x="3839" y="1422"/>
                        <a:pt x="3867" y="1424"/>
                      </a:cubicBezTo>
                      <a:cubicBezTo>
                        <a:pt x="3933" y="1497"/>
                        <a:pt x="3974" y="1564"/>
                        <a:pt x="4014" y="1652"/>
                      </a:cubicBezTo>
                      <a:cubicBezTo>
                        <a:pt x="4019" y="1650"/>
                        <a:pt x="4024" y="1647"/>
                        <a:pt x="4029" y="1644"/>
                      </a:cubicBezTo>
                      <a:cubicBezTo>
                        <a:pt x="4142" y="1422"/>
                        <a:pt x="4134" y="1017"/>
                        <a:pt x="3911" y="761"/>
                      </a:cubicBezTo>
                      <a:cubicBezTo>
                        <a:pt x="3933" y="915"/>
                        <a:pt x="3887" y="1091"/>
                        <a:pt x="3830" y="1174"/>
                      </a:cubicBezTo>
                      <a:cubicBezTo>
                        <a:pt x="3771" y="447"/>
                        <a:pt x="3279" y="137"/>
                        <a:pt x="3047"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7" name="Google Shape;697;p34"/>
                <p:cNvSpPr/>
                <p:nvPr/>
              </p:nvSpPr>
              <p:spPr>
                <a:xfrm>
                  <a:off x="7206480" y="2506320"/>
                  <a:ext cx="638280" cy="444240"/>
                </a:xfrm>
                <a:custGeom>
                  <a:avLst/>
                  <a:gdLst/>
                  <a:ahLst/>
                  <a:cxnLst/>
                  <a:rect l="l" t="t" r="r" b="b"/>
                  <a:pathLst>
                    <a:path w="1773" h="1234" extrusionOk="0">
                      <a:moveTo>
                        <a:pt x="886" y="0"/>
                      </a:moveTo>
                      <a:cubicBezTo>
                        <a:pt x="578" y="0"/>
                        <a:pt x="381" y="32"/>
                        <a:pt x="298" y="80"/>
                      </a:cubicBezTo>
                      <a:cubicBezTo>
                        <a:pt x="217" y="126"/>
                        <a:pt x="209" y="239"/>
                        <a:pt x="167" y="347"/>
                      </a:cubicBezTo>
                      <a:cubicBezTo>
                        <a:pt x="125" y="450"/>
                        <a:pt x="0" y="505"/>
                        <a:pt x="0" y="567"/>
                      </a:cubicBezTo>
                      <a:cubicBezTo>
                        <a:pt x="0" y="731"/>
                        <a:pt x="210" y="946"/>
                        <a:pt x="298" y="1041"/>
                      </a:cubicBezTo>
                      <a:cubicBezTo>
                        <a:pt x="354" y="1101"/>
                        <a:pt x="444" y="1234"/>
                        <a:pt x="502" y="1234"/>
                      </a:cubicBezTo>
                      <a:cubicBezTo>
                        <a:pt x="624" y="1234"/>
                        <a:pt x="790" y="834"/>
                        <a:pt x="886" y="834"/>
                      </a:cubicBezTo>
                      <a:cubicBezTo>
                        <a:pt x="982" y="834"/>
                        <a:pt x="1149" y="1234"/>
                        <a:pt x="1271" y="1234"/>
                      </a:cubicBezTo>
                      <a:cubicBezTo>
                        <a:pt x="1329" y="1234"/>
                        <a:pt x="1419" y="1101"/>
                        <a:pt x="1475" y="1041"/>
                      </a:cubicBezTo>
                      <a:cubicBezTo>
                        <a:pt x="1562" y="946"/>
                        <a:pt x="1773" y="731"/>
                        <a:pt x="1773" y="567"/>
                      </a:cubicBezTo>
                      <a:cubicBezTo>
                        <a:pt x="1773" y="505"/>
                        <a:pt x="1647" y="450"/>
                        <a:pt x="1606" y="347"/>
                      </a:cubicBezTo>
                      <a:cubicBezTo>
                        <a:pt x="1563" y="239"/>
                        <a:pt x="1555" y="126"/>
                        <a:pt x="1475" y="80"/>
                      </a:cubicBezTo>
                      <a:cubicBezTo>
                        <a:pt x="1392" y="32"/>
                        <a:pt x="1195" y="0"/>
                        <a:pt x="886" y="0"/>
                      </a:cubicBezTo>
                      <a:close/>
                    </a:path>
                  </a:pathLst>
                </a:custGeom>
                <a:solidFill>
                  <a:srgbClr val="B050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8" name="Google Shape;698;p34"/>
                <p:cNvSpPr/>
                <p:nvPr/>
              </p:nvSpPr>
              <p:spPr>
                <a:xfrm>
                  <a:off x="7274880" y="2386440"/>
                  <a:ext cx="501480" cy="408240"/>
                </a:xfrm>
                <a:custGeom>
                  <a:avLst/>
                  <a:gdLst/>
                  <a:ahLst/>
                  <a:cxnLst/>
                  <a:rect l="l" t="t" r="r" b="b"/>
                  <a:pathLst>
                    <a:path w="1393" h="1134" extrusionOk="0">
                      <a:moveTo>
                        <a:pt x="265" y="0"/>
                      </a:moveTo>
                      <a:cubicBezTo>
                        <a:pt x="265" y="269"/>
                        <a:pt x="283" y="612"/>
                        <a:pt x="179" y="763"/>
                      </a:cubicBezTo>
                      <a:cubicBezTo>
                        <a:pt x="134" y="830"/>
                        <a:pt x="51" y="907"/>
                        <a:pt x="0" y="964"/>
                      </a:cubicBezTo>
                      <a:cubicBezTo>
                        <a:pt x="0" y="1158"/>
                        <a:pt x="381" y="1133"/>
                        <a:pt x="696" y="1133"/>
                      </a:cubicBezTo>
                      <a:cubicBezTo>
                        <a:pt x="1011" y="1133"/>
                        <a:pt x="1393" y="1158"/>
                        <a:pt x="1393" y="964"/>
                      </a:cubicBezTo>
                      <a:cubicBezTo>
                        <a:pt x="1342" y="907"/>
                        <a:pt x="1259" y="830"/>
                        <a:pt x="1213" y="763"/>
                      </a:cubicBezTo>
                      <a:cubicBezTo>
                        <a:pt x="1110" y="612"/>
                        <a:pt x="1127" y="269"/>
                        <a:pt x="1127" y="0"/>
                      </a:cubicBezTo>
                      <a:lnTo>
                        <a:pt x="696" y="0"/>
                      </a:lnTo>
                      <a:lnTo>
                        <a:pt x="265" y="0"/>
                      </a:lnTo>
                      <a:close/>
                    </a:path>
                  </a:pathLst>
                </a:custGeom>
                <a:solidFill>
                  <a:srgbClr val="FEE2C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9" name="Google Shape;699;p34"/>
                <p:cNvSpPr/>
                <p:nvPr/>
              </p:nvSpPr>
              <p:spPr>
                <a:xfrm>
                  <a:off x="7363800" y="2386440"/>
                  <a:ext cx="323640" cy="254880"/>
                </a:xfrm>
                <a:custGeom>
                  <a:avLst/>
                  <a:gdLst/>
                  <a:ahLst/>
                  <a:cxnLst/>
                  <a:rect l="l" t="t" r="r" b="b"/>
                  <a:pathLst>
                    <a:path w="899" h="708" extrusionOk="0">
                      <a:moveTo>
                        <a:pt x="18" y="0"/>
                      </a:moveTo>
                      <a:cubicBezTo>
                        <a:pt x="18" y="180"/>
                        <a:pt x="26" y="393"/>
                        <a:pt x="0" y="560"/>
                      </a:cubicBezTo>
                      <a:cubicBezTo>
                        <a:pt x="153" y="653"/>
                        <a:pt x="311" y="708"/>
                        <a:pt x="449" y="708"/>
                      </a:cubicBezTo>
                      <a:cubicBezTo>
                        <a:pt x="588" y="708"/>
                        <a:pt x="745" y="653"/>
                        <a:pt x="899" y="560"/>
                      </a:cubicBezTo>
                      <a:cubicBezTo>
                        <a:pt x="873" y="393"/>
                        <a:pt x="880" y="180"/>
                        <a:pt x="880" y="0"/>
                      </a:cubicBezTo>
                      <a:lnTo>
                        <a:pt x="449" y="0"/>
                      </a:lnTo>
                      <a:lnTo>
                        <a:pt x="18" y="0"/>
                      </a:lnTo>
                      <a:close/>
                    </a:path>
                  </a:pathLst>
                </a:custGeom>
                <a:solidFill>
                  <a:srgbClr val="FE9D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0" name="Google Shape;700;p34"/>
                <p:cNvSpPr/>
                <p:nvPr/>
              </p:nvSpPr>
              <p:spPr>
                <a:xfrm>
                  <a:off x="7055280" y="1220040"/>
                  <a:ext cx="940320" cy="1338480"/>
                </a:xfrm>
                <a:custGeom>
                  <a:avLst/>
                  <a:gdLst/>
                  <a:ahLst/>
                  <a:cxnLst/>
                  <a:rect l="l" t="t" r="r" b="b"/>
                  <a:pathLst>
                    <a:path w="2612" h="3718" extrusionOk="0">
                      <a:moveTo>
                        <a:pt x="1306" y="0"/>
                      </a:moveTo>
                      <a:cubicBezTo>
                        <a:pt x="586" y="0"/>
                        <a:pt x="-67" y="575"/>
                        <a:pt x="6" y="1280"/>
                      </a:cubicBezTo>
                      <a:lnTo>
                        <a:pt x="131" y="2498"/>
                      </a:lnTo>
                      <a:cubicBezTo>
                        <a:pt x="197" y="3135"/>
                        <a:pt x="851" y="3718"/>
                        <a:pt x="1306" y="3718"/>
                      </a:cubicBezTo>
                      <a:cubicBezTo>
                        <a:pt x="1761" y="3718"/>
                        <a:pt x="2416" y="3135"/>
                        <a:pt x="2481" y="2498"/>
                      </a:cubicBezTo>
                      <a:lnTo>
                        <a:pt x="2607" y="1280"/>
                      </a:lnTo>
                      <a:cubicBezTo>
                        <a:pt x="2679" y="575"/>
                        <a:pt x="2027" y="0"/>
                        <a:pt x="1306" y="0"/>
                      </a:cubicBezTo>
                      <a:close/>
                    </a:path>
                  </a:pathLst>
                </a:custGeom>
                <a:solidFill>
                  <a:srgbClr val="FEE2C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1" name="Google Shape;701;p34"/>
                <p:cNvSpPr/>
                <p:nvPr/>
              </p:nvSpPr>
              <p:spPr>
                <a:xfrm>
                  <a:off x="7055280" y="1236600"/>
                  <a:ext cx="940320" cy="986040"/>
                </a:xfrm>
                <a:custGeom>
                  <a:avLst/>
                  <a:gdLst/>
                  <a:ahLst/>
                  <a:cxnLst/>
                  <a:rect l="l" t="t" r="r" b="b"/>
                  <a:pathLst>
                    <a:path w="2612" h="2739" extrusionOk="0">
                      <a:moveTo>
                        <a:pt x="73" y="1886"/>
                      </a:moveTo>
                      <a:lnTo>
                        <a:pt x="131" y="2452"/>
                      </a:lnTo>
                      <a:cubicBezTo>
                        <a:pt x="136" y="2495"/>
                        <a:pt x="143" y="2539"/>
                        <a:pt x="153" y="2582"/>
                      </a:cubicBezTo>
                      <a:cubicBezTo>
                        <a:pt x="282" y="2679"/>
                        <a:pt x="437" y="2739"/>
                        <a:pt x="617" y="2739"/>
                      </a:cubicBezTo>
                      <a:cubicBezTo>
                        <a:pt x="312" y="2585"/>
                        <a:pt x="149" y="2250"/>
                        <a:pt x="73" y="1886"/>
                      </a:cubicBezTo>
                      <a:moveTo>
                        <a:pt x="1163" y="0"/>
                      </a:moveTo>
                      <a:cubicBezTo>
                        <a:pt x="1151" y="0"/>
                        <a:pt x="1138" y="2"/>
                        <a:pt x="1124" y="7"/>
                      </a:cubicBezTo>
                      <a:cubicBezTo>
                        <a:pt x="1101" y="17"/>
                        <a:pt x="1080" y="35"/>
                        <a:pt x="1059" y="59"/>
                      </a:cubicBezTo>
                      <a:cubicBezTo>
                        <a:pt x="920" y="53"/>
                        <a:pt x="786" y="74"/>
                        <a:pt x="660" y="115"/>
                      </a:cubicBezTo>
                      <a:cubicBezTo>
                        <a:pt x="244" y="333"/>
                        <a:pt x="-44" y="753"/>
                        <a:pt x="6" y="1234"/>
                      </a:cubicBezTo>
                      <a:lnTo>
                        <a:pt x="52" y="1681"/>
                      </a:lnTo>
                      <a:cubicBezTo>
                        <a:pt x="152" y="1704"/>
                        <a:pt x="286" y="1715"/>
                        <a:pt x="324" y="1686"/>
                      </a:cubicBezTo>
                      <a:cubicBezTo>
                        <a:pt x="302" y="1603"/>
                        <a:pt x="268" y="1498"/>
                        <a:pt x="255" y="1396"/>
                      </a:cubicBezTo>
                      <a:cubicBezTo>
                        <a:pt x="291" y="1473"/>
                        <a:pt x="359" y="1548"/>
                        <a:pt x="439" y="1587"/>
                      </a:cubicBezTo>
                      <a:cubicBezTo>
                        <a:pt x="384" y="1502"/>
                        <a:pt x="331" y="1407"/>
                        <a:pt x="314" y="1302"/>
                      </a:cubicBezTo>
                      <a:cubicBezTo>
                        <a:pt x="414" y="1241"/>
                        <a:pt x="574" y="1133"/>
                        <a:pt x="611" y="830"/>
                      </a:cubicBezTo>
                      <a:cubicBezTo>
                        <a:pt x="593" y="1215"/>
                        <a:pt x="640" y="1362"/>
                        <a:pt x="824" y="1519"/>
                      </a:cubicBezTo>
                      <a:cubicBezTo>
                        <a:pt x="807" y="1364"/>
                        <a:pt x="817" y="1204"/>
                        <a:pt x="846" y="1048"/>
                      </a:cubicBezTo>
                      <a:cubicBezTo>
                        <a:pt x="844" y="1236"/>
                        <a:pt x="861" y="1410"/>
                        <a:pt x="897" y="1529"/>
                      </a:cubicBezTo>
                      <a:cubicBezTo>
                        <a:pt x="929" y="1553"/>
                        <a:pt x="1009" y="1581"/>
                        <a:pt x="1044" y="1578"/>
                      </a:cubicBezTo>
                      <a:cubicBezTo>
                        <a:pt x="982" y="1313"/>
                        <a:pt x="987" y="1119"/>
                        <a:pt x="1029" y="930"/>
                      </a:cubicBezTo>
                      <a:cubicBezTo>
                        <a:pt x="1078" y="1228"/>
                        <a:pt x="1109" y="1409"/>
                        <a:pt x="1267" y="1600"/>
                      </a:cubicBezTo>
                      <a:cubicBezTo>
                        <a:pt x="1438" y="1666"/>
                        <a:pt x="1739" y="1677"/>
                        <a:pt x="1881" y="1620"/>
                      </a:cubicBezTo>
                      <a:cubicBezTo>
                        <a:pt x="1739" y="1477"/>
                        <a:pt x="1670" y="1322"/>
                        <a:pt x="1620" y="1114"/>
                      </a:cubicBezTo>
                      <a:cubicBezTo>
                        <a:pt x="1718" y="1374"/>
                        <a:pt x="1847" y="1519"/>
                        <a:pt x="2025" y="1601"/>
                      </a:cubicBezTo>
                      <a:cubicBezTo>
                        <a:pt x="2065" y="1625"/>
                        <a:pt x="2193" y="1579"/>
                        <a:pt x="2207" y="1547"/>
                      </a:cubicBezTo>
                      <a:cubicBezTo>
                        <a:pt x="2118" y="1462"/>
                        <a:pt x="2009" y="1336"/>
                        <a:pt x="1944" y="1225"/>
                      </a:cubicBezTo>
                      <a:cubicBezTo>
                        <a:pt x="2011" y="1290"/>
                        <a:pt x="2082" y="1341"/>
                        <a:pt x="2154" y="1383"/>
                      </a:cubicBezTo>
                      <a:cubicBezTo>
                        <a:pt x="2322" y="1572"/>
                        <a:pt x="2441" y="1771"/>
                        <a:pt x="2527" y="2013"/>
                      </a:cubicBezTo>
                      <a:lnTo>
                        <a:pt x="2607" y="1234"/>
                      </a:lnTo>
                      <a:cubicBezTo>
                        <a:pt x="2662" y="696"/>
                        <a:pt x="2296" y="234"/>
                        <a:pt x="1799" y="45"/>
                      </a:cubicBezTo>
                      <a:cubicBezTo>
                        <a:pt x="1644" y="9"/>
                        <a:pt x="1480" y="6"/>
                        <a:pt x="1316" y="44"/>
                      </a:cubicBezTo>
                      <a:cubicBezTo>
                        <a:pt x="1258" y="36"/>
                        <a:pt x="1216" y="-1"/>
                        <a:pt x="1163" y="0"/>
                      </a:cubicBezTo>
                      <a:close/>
                    </a:path>
                  </a:pathLst>
                </a:custGeom>
                <a:solidFill>
                  <a:srgbClr val="FDC8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2" name="Google Shape;702;p34"/>
                <p:cNvSpPr/>
                <p:nvPr/>
              </p:nvSpPr>
              <p:spPr>
                <a:xfrm>
                  <a:off x="7133040" y="1968840"/>
                  <a:ext cx="214560" cy="214920"/>
                </a:xfrm>
                <a:custGeom>
                  <a:avLst/>
                  <a:gdLst/>
                  <a:ahLst/>
                  <a:cxnLst/>
                  <a:rect l="l" t="t" r="r" b="b"/>
                  <a:pathLst>
                    <a:path w="596" h="597" extrusionOk="0">
                      <a:moveTo>
                        <a:pt x="596" y="299"/>
                      </a:moveTo>
                      <a:cubicBezTo>
                        <a:pt x="596" y="463"/>
                        <a:pt x="462" y="597"/>
                        <a:pt x="298" y="597"/>
                      </a:cubicBezTo>
                      <a:cubicBezTo>
                        <a:pt x="133" y="597"/>
                        <a:pt x="0" y="463"/>
                        <a:pt x="0" y="299"/>
                      </a:cubicBezTo>
                      <a:cubicBezTo>
                        <a:pt x="0" y="134"/>
                        <a:pt x="133" y="0"/>
                        <a:pt x="298" y="0"/>
                      </a:cubicBezTo>
                      <a:cubicBezTo>
                        <a:pt x="462" y="0"/>
                        <a:pt x="596" y="134"/>
                        <a:pt x="596" y="299"/>
                      </a:cubicBezTo>
                      <a:close/>
                    </a:path>
                  </a:pathLst>
                </a:custGeom>
                <a:solidFill>
                  <a:srgbClr val="FDC8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34"/>
                <p:cNvSpPr/>
                <p:nvPr/>
              </p:nvSpPr>
              <p:spPr>
                <a:xfrm>
                  <a:off x="7703640" y="1968840"/>
                  <a:ext cx="214560" cy="214920"/>
                </a:xfrm>
                <a:custGeom>
                  <a:avLst/>
                  <a:gdLst/>
                  <a:ahLst/>
                  <a:cxnLst/>
                  <a:rect l="l" t="t" r="r" b="b"/>
                  <a:pathLst>
                    <a:path w="596" h="597" extrusionOk="0">
                      <a:moveTo>
                        <a:pt x="596" y="299"/>
                      </a:moveTo>
                      <a:cubicBezTo>
                        <a:pt x="596" y="463"/>
                        <a:pt x="463" y="597"/>
                        <a:pt x="298" y="597"/>
                      </a:cubicBezTo>
                      <a:cubicBezTo>
                        <a:pt x="133" y="597"/>
                        <a:pt x="0" y="463"/>
                        <a:pt x="0" y="299"/>
                      </a:cubicBezTo>
                      <a:cubicBezTo>
                        <a:pt x="0" y="134"/>
                        <a:pt x="133" y="0"/>
                        <a:pt x="298" y="0"/>
                      </a:cubicBezTo>
                      <a:cubicBezTo>
                        <a:pt x="463" y="0"/>
                        <a:pt x="596" y="134"/>
                        <a:pt x="596" y="299"/>
                      </a:cubicBezTo>
                      <a:close/>
                    </a:path>
                  </a:pathLst>
                </a:custGeom>
                <a:solidFill>
                  <a:srgbClr val="FDC8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34"/>
                <p:cNvSpPr/>
                <p:nvPr/>
              </p:nvSpPr>
              <p:spPr>
                <a:xfrm>
                  <a:off x="6921360" y="1831320"/>
                  <a:ext cx="1208160" cy="288000"/>
                </a:xfrm>
                <a:custGeom>
                  <a:avLst/>
                  <a:gdLst/>
                  <a:ahLst/>
                  <a:cxnLst/>
                  <a:rect l="l" t="t" r="r" b="b"/>
                  <a:pathLst>
                    <a:path w="3356" h="800" extrusionOk="0">
                      <a:moveTo>
                        <a:pt x="3146" y="0"/>
                      </a:moveTo>
                      <a:cubicBezTo>
                        <a:pt x="3018" y="1"/>
                        <a:pt x="2886" y="141"/>
                        <a:pt x="2835" y="333"/>
                      </a:cubicBezTo>
                      <a:cubicBezTo>
                        <a:pt x="2776" y="551"/>
                        <a:pt x="2841" y="757"/>
                        <a:pt x="2979" y="794"/>
                      </a:cubicBezTo>
                      <a:lnTo>
                        <a:pt x="2979" y="794"/>
                      </a:lnTo>
                      <a:cubicBezTo>
                        <a:pt x="3117" y="831"/>
                        <a:pt x="3277" y="685"/>
                        <a:pt x="3335" y="467"/>
                      </a:cubicBezTo>
                      <a:cubicBezTo>
                        <a:pt x="3393" y="249"/>
                        <a:pt x="3329" y="43"/>
                        <a:pt x="3190" y="6"/>
                      </a:cubicBezTo>
                      <a:cubicBezTo>
                        <a:pt x="3176" y="2"/>
                        <a:pt x="3161" y="0"/>
                        <a:pt x="3146" y="0"/>
                      </a:cubicBezTo>
                      <a:moveTo>
                        <a:pt x="210" y="0"/>
                      </a:moveTo>
                      <a:cubicBezTo>
                        <a:pt x="195" y="0"/>
                        <a:pt x="181" y="2"/>
                        <a:pt x="166" y="6"/>
                      </a:cubicBezTo>
                      <a:cubicBezTo>
                        <a:pt x="28" y="43"/>
                        <a:pt x="-37" y="249"/>
                        <a:pt x="22" y="467"/>
                      </a:cubicBezTo>
                      <a:cubicBezTo>
                        <a:pt x="80" y="685"/>
                        <a:pt x="239" y="831"/>
                        <a:pt x="378" y="794"/>
                      </a:cubicBezTo>
                      <a:cubicBezTo>
                        <a:pt x="516" y="757"/>
                        <a:pt x="581" y="551"/>
                        <a:pt x="522" y="333"/>
                      </a:cubicBezTo>
                      <a:lnTo>
                        <a:pt x="522" y="333"/>
                      </a:lnTo>
                      <a:cubicBezTo>
                        <a:pt x="471" y="141"/>
                        <a:pt x="339" y="1"/>
                        <a:pt x="210" y="0"/>
                      </a:cubicBezTo>
                      <a:close/>
                    </a:path>
                  </a:pathLst>
                </a:custGeom>
                <a:solidFill>
                  <a:srgbClr val="FEE2C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34"/>
                <p:cNvSpPr/>
                <p:nvPr/>
              </p:nvSpPr>
              <p:spPr>
                <a:xfrm>
                  <a:off x="6933960" y="1831320"/>
                  <a:ext cx="1106640" cy="288000"/>
                </a:xfrm>
                <a:custGeom>
                  <a:avLst/>
                  <a:gdLst/>
                  <a:ahLst/>
                  <a:cxnLst/>
                  <a:rect l="l" t="t" r="r" b="b"/>
                  <a:pathLst>
                    <a:path w="3074" h="800" extrusionOk="0">
                      <a:moveTo>
                        <a:pt x="3019" y="24"/>
                      </a:moveTo>
                      <a:cubicBezTo>
                        <a:pt x="2940" y="63"/>
                        <a:pt x="2869" y="149"/>
                        <a:pt x="2824" y="259"/>
                      </a:cubicBezTo>
                      <a:lnTo>
                        <a:pt x="2824" y="259"/>
                      </a:lnTo>
                      <a:cubicBezTo>
                        <a:pt x="2890" y="417"/>
                        <a:pt x="2939" y="593"/>
                        <a:pt x="2977" y="800"/>
                      </a:cubicBezTo>
                      <a:cubicBezTo>
                        <a:pt x="3001" y="801"/>
                        <a:pt x="3025" y="797"/>
                        <a:pt x="3050" y="789"/>
                      </a:cubicBezTo>
                      <a:cubicBezTo>
                        <a:pt x="3096" y="523"/>
                        <a:pt x="3069" y="261"/>
                        <a:pt x="3019" y="24"/>
                      </a:cubicBezTo>
                      <a:moveTo>
                        <a:pt x="175" y="0"/>
                      </a:moveTo>
                      <a:cubicBezTo>
                        <a:pt x="160" y="0"/>
                        <a:pt x="146" y="2"/>
                        <a:pt x="131" y="6"/>
                      </a:cubicBezTo>
                      <a:cubicBezTo>
                        <a:pt x="76" y="21"/>
                        <a:pt x="29" y="65"/>
                        <a:pt x="0" y="131"/>
                      </a:cubicBezTo>
                      <a:cubicBezTo>
                        <a:pt x="61" y="357"/>
                        <a:pt x="173" y="606"/>
                        <a:pt x="342" y="794"/>
                      </a:cubicBezTo>
                      <a:lnTo>
                        <a:pt x="343" y="794"/>
                      </a:lnTo>
                      <a:cubicBezTo>
                        <a:pt x="429" y="771"/>
                        <a:pt x="490" y="680"/>
                        <a:pt x="505" y="553"/>
                      </a:cubicBezTo>
                      <a:cubicBezTo>
                        <a:pt x="452" y="421"/>
                        <a:pt x="415" y="277"/>
                        <a:pt x="391" y="131"/>
                      </a:cubicBezTo>
                      <a:cubicBezTo>
                        <a:pt x="328" y="48"/>
                        <a:pt x="250" y="0"/>
                        <a:pt x="175" y="0"/>
                      </a:cubicBezTo>
                      <a:close/>
                    </a:path>
                  </a:pathLst>
                </a:custGeom>
                <a:solidFill>
                  <a:srgbClr val="FDC8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34"/>
                <p:cNvSpPr/>
                <p:nvPr/>
              </p:nvSpPr>
              <p:spPr>
                <a:xfrm>
                  <a:off x="6958080" y="1886400"/>
                  <a:ext cx="1135080" cy="177840"/>
                </a:xfrm>
                <a:custGeom>
                  <a:avLst/>
                  <a:gdLst/>
                  <a:ahLst/>
                  <a:cxnLst/>
                  <a:rect l="l" t="t" r="r" b="b"/>
                  <a:pathLst>
                    <a:path w="3153" h="494" extrusionOk="0">
                      <a:moveTo>
                        <a:pt x="3032" y="0"/>
                      </a:moveTo>
                      <a:cubicBezTo>
                        <a:pt x="3006" y="0"/>
                        <a:pt x="2982" y="11"/>
                        <a:pt x="2959" y="28"/>
                      </a:cubicBezTo>
                      <a:cubicBezTo>
                        <a:pt x="2930" y="51"/>
                        <a:pt x="2904" y="86"/>
                        <a:pt x="2884" y="127"/>
                      </a:cubicBezTo>
                      <a:cubicBezTo>
                        <a:pt x="2830" y="238"/>
                        <a:pt x="2786" y="458"/>
                        <a:pt x="2911" y="491"/>
                      </a:cubicBezTo>
                      <a:cubicBezTo>
                        <a:pt x="2974" y="509"/>
                        <a:pt x="3048" y="441"/>
                        <a:pt x="3075" y="339"/>
                      </a:cubicBezTo>
                      <a:cubicBezTo>
                        <a:pt x="3101" y="238"/>
                        <a:pt x="3072" y="142"/>
                        <a:pt x="3008" y="124"/>
                      </a:cubicBezTo>
                      <a:cubicBezTo>
                        <a:pt x="2969" y="114"/>
                        <a:pt x="2923" y="136"/>
                        <a:pt x="2888" y="183"/>
                      </a:cubicBezTo>
                      <a:cubicBezTo>
                        <a:pt x="2894" y="168"/>
                        <a:pt x="2900" y="153"/>
                        <a:pt x="2907" y="139"/>
                      </a:cubicBezTo>
                      <a:cubicBezTo>
                        <a:pt x="2926" y="100"/>
                        <a:pt x="2950" y="68"/>
                        <a:pt x="2975" y="49"/>
                      </a:cubicBezTo>
                      <a:cubicBezTo>
                        <a:pt x="3001" y="29"/>
                        <a:pt x="3026" y="22"/>
                        <a:pt x="3051" y="28"/>
                      </a:cubicBezTo>
                      <a:cubicBezTo>
                        <a:pt x="3134" y="51"/>
                        <a:pt x="3147" y="160"/>
                        <a:pt x="3136" y="267"/>
                      </a:cubicBezTo>
                      <a:cubicBezTo>
                        <a:pt x="3154" y="210"/>
                        <a:pt x="3158" y="151"/>
                        <a:pt x="3146" y="103"/>
                      </a:cubicBezTo>
                      <a:cubicBezTo>
                        <a:pt x="3134" y="55"/>
                        <a:pt x="3104" y="16"/>
                        <a:pt x="3057" y="3"/>
                      </a:cubicBezTo>
                      <a:cubicBezTo>
                        <a:pt x="3049" y="1"/>
                        <a:pt x="3040" y="0"/>
                        <a:pt x="3032" y="0"/>
                      </a:cubicBezTo>
                      <a:moveTo>
                        <a:pt x="121" y="0"/>
                      </a:moveTo>
                      <a:cubicBezTo>
                        <a:pt x="113" y="0"/>
                        <a:pt x="104" y="1"/>
                        <a:pt x="95" y="3"/>
                      </a:cubicBezTo>
                      <a:cubicBezTo>
                        <a:pt x="49" y="16"/>
                        <a:pt x="19" y="55"/>
                        <a:pt x="7" y="103"/>
                      </a:cubicBezTo>
                      <a:cubicBezTo>
                        <a:pt x="-5" y="151"/>
                        <a:pt x="-2" y="210"/>
                        <a:pt x="16" y="267"/>
                      </a:cubicBezTo>
                      <a:cubicBezTo>
                        <a:pt x="5" y="160"/>
                        <a:pt x="19" y="51"/>
                        <a:pt x="102" y="28"/>
                      </a:cubicBezTo>
                      <a:cubicBezTo>
                        <a:pt x="127" y="22"/>
                        <a:pt x="152" y="29"/>
                        <a:pt x="178" y="49"/>
                      </a:cubicBezTo>
                      <a:cubicBezTo>
                        <a:pt x="203" y="68"/>
                        <a:pt x="227" y="100"/>
                        <a:pt x="246" y="139"/>
                      </a:cubicBezTo>
                      <a:cubicBezTo>
                        <a:pt x="253" y="153"/>
                        <a:pt x="259" y="168"/>
                        <a:pt x="264" y="183"/>
                      </a:cubicBezTo>
                      <a:cubicBezTo>
                        <a:pt x="229" y="136"/>
                        <a:pt x="184" y="114"/>
                        <a:pt x="144" y="124"/>
                      </a:cubicBezTo>
                      <a:cubicBezTo>
                        <a:pt x="81" y="142"/>
                        <a:pt x="51" y="238"/>
                        <a:pt x="78" y="339"/>
                      </a:cubicBezTo>
                      <a:cubicBezTo>
                        <a:pt x="105" y="441"/>
                        <a:pt x="178" y="509"/>
                        <a:pt x="242" y="491"/>
                      </a:cubicBezTo>
                      <a:cubicBezTo>
                        <a:pt x="366" y="458"/>
                        <a:pt x="323" y="238"/>
                        <a:pt x="269" y="127"/>
                      </a:cubicBezTo>
                      <a:cubicBezTo>
                        <a:pt x="249" y="86"/>
                        <a:pt x="223" y="51"/>
                        <a:pt x="193" y="28"/>
                      </a:cubicBezTo>
                      <a:cubicBezTo>
                        <a:pt x="171" y="11"/>
                        <a:pt x="146" y="0"/>
                        <a:pt x="121" y="0"/>
                      </a:cubicBezTo>
                      <a:close/>
                    </a:path>
                  </a:pathLst>
                </a:custGeom>
                <a:solidFill>
                  <a:srgbClr val="FE9D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34"/>
                <p:cNvSpPr/>
                <p:nvPr/>
              </p:nvSpPr>
              <p:spPr>
                <a:xfrm>
                  <a:off x="7178760" y="1860840"/>
                  <a:ext cx="252360" cy="110520"/>
                </a:xfrm>
                <a:custGeom>
                  <a:avLst/>
                  <a:gdLst/>
                  <a:ahLst/>
                  <a:cxnLst/>
                  <a:rect l="l" t="t" r="r" b="b"/>
                  <a:pathLst>
                    <a:path w="701" h="307" extrusionOk="0">
                      <a:moveTo>
                        <a:pt x="441" y="0"/>
                      </a:moveTo>
                      <a:cubicBezTo>
                        <a:pt x="355" y="0"/>
                        <a:pt x="262" y="39"/>
                        <a:pt x="179" y="101"/>
                      </a:cubicBezTo>
                      <a:cubicBezTo>
                        <a:pt x="163" y="70"/>
                        <a:pt x="176" y="49"/>
                        <a:pt x="197" y="25"/>
                      </a:cubicBezTo>
                      <a:cubicBezTo>
                        <a:pt x="180" y="34"/>
                        <a:pt x="166" y="49"/>
                        <a:pt x="160" y="67"/>
                      </a:cubicBezTo>
                      <a:cubicBezTo>
                        <a:pt x="155" y="81"/>
                        <a:pt x="155" y="97"/>
                        <a:pt x="162" y="113"/>
                      </a:cubicBezTo>
                      <a:cubicBezTo>
                        <a:pt x="144" y="127"/>
                        <a:pt x="127" y="142"/>
                        <a:pt x="110" y="159"/>
                      </a:cubicBezTo>
                      <a:cubicBezTo>
                        <a:pt x="82" y="124"/>
                        <a:pt x="92" y="93"/>
                        <a:pt x="111" y="54"/>
                      </a:cubicBezTo>
                      <a:cubicBezTo>
                        <a:pt x="91" y="73"/>
                        <a:pt x="77" y="97"/>
                        <a:pt x="76" y="124"/>
                      </a:cubicBezTo>
                      <a:cubicBezTo>
                        <a:pt x="75" y="142"/>
                        <a:pt x="79" y="161"/>
                        <a:pt x="91" y="177"/>
                      </a:cubicBezTo>
                      <a:cubicBezTo>
                        <a:pt x="74" y="194"/>
                        <a:pt x="59" y="213"/>
                        <a:pt x="44" y="231"/>
                      </a:cubicBezTo>
                      <a:cubicBezTo>
                        <a:pt x="11" y="199"/>
                        <a:pt x="13" y="158"/>
                        <a:pt x="23" y="109"/>
                      </a:cubicBezTo>
                      <a:cubicBezTo>
                        <a:pt x="3" y="139"/>
                        <a:pt x="-5" y="176"/>
                        <a:pt x="2" y="210"/>
                      </a:cubicBezTo>
                      <a:cubicBezTo>
                        <a:pt x="9" y="245"/>
                        <a:pt x="33" y="277"/>
                        <a:pt x="74" y="295"/>
                      </a:cubicBezTo>
                      <a:lnTo>
                        <a:pt x="75" y="292"/>
                      </a:lnTo>
                      <a:lnTo>
                        <a:pt x="76" y="292"/>
                      </a:lnTo>
                      <a:cubicBezTo>
                        <a:pt x="173" y="160"/>
                        <a:pt x="331" y="63"/>
                        <a:pt x="441" y="63"/>
                      </a:cubicBezTo>
                      <a:cubicBezTo>
                        <a:pt x="578" y="63"/>
                        <a:pt x="661" y="175"/>
                        <a:pt x="701" y="307"/>
                      </a:cubicBezTo>
                      <a:cubicBezTo>
                        <a:pt x="701" y="133"/>
                        <a:pt x="586" y="2"/>
                        <a:pt x="441"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8" name="Google Shape;708;p34"/>
                <p:cNvSpPr/>
                <p:nvPr/>
              </p:nvSpPr>
              <p:spPr>
                <a:xfrm>
                  <a:off x="7619760" y="1860840"/>
                  <a:ext cx="252720" cy="110520"/>
                </a:xfrm>
                <a:custGeom>
                  <a:avLst/>
                  <a:gdLst/>
                  <a:ahLst/>
                  <a:cxnLst/>
                  <a:rect l="l" t="t" r="r" b="b"/>
                  <a:pathLst>
                    <a:path w="702" h="307" extrusionOk="0">
                      <a:moveTo>
                        <a:pt x="260" y="0"/>
                      </a:moveTo>
                      <a:cubicBezTo>
                        <a:pt x="346" y="0"/>
                        <a:pt x="439" y="39"/>
                        <a:pt x="523" y="101"/>
                      </a:cubicBezTo>
                      <a:cubicBezTo>
                        <a:pt x="538" y="70"/>
                        <a:pt x="526" y="49"/>
                        <a:pt x="504" y="25"/>
                      </a:cubicBezTo>
                      <a:cubicBezTo>
                        <a:pt x="522" y="34"/>
                        <a:pt x="536" y="49"/>
                        <a:pt x="542" y="67"/>
                      </a:cubicBezTo>
                      <a:cubicBezTo>
                        <a:pt x="547" y="81"/>
                        <a:pt x="546" y="97"/>
                        <a:pt x="539" y="113"/>
                      </a:cubicBezTo>
                      <a:cubicBezTo>
                        <a:pt x="557" y="127"/>
                        <a:pt x="575" y="142"/>
                        <a:pt x="592" y="159"/>
                      </a:cubicBezTo>
                      <a:cubicBezTo>
                        <a:pt x="620" y="124"/>
                        <a:pt x="610" y="93"/>
                        <a:pt x="591" y="54"/>
                      </a:cubicBezTo>
                      <a:cubicBezTo>
                        <a:pt x="611" y="73"/>
                        <a:pt x="624" y="97"/>
                        <a:pt x="626" y="124"/>
                      </a:cubicBezTo>
                      <a:cubicBezTo>
                        <a:pt x="627" y="142"/>
                        <a:pt x="622" y="161"/>
                        <a:pt x="611" y="177"/>
                      </a:cubicBezTo>
                      <a:cubicBezTo>
                        <a:pt x="627" y="194"/>
                        <a:pt x="643" y="213"/>
                        <a:pt x="658" y="231"/>
                      </a:cubicBezTo>
                      <a:cubicBezTo>
                        <a:pt x="691" y="199"/>
                        <a:pt x="689" y="158"/>
                        <a:pt x="679" y="109"/>
                      </a:cubicBezTo>
                      <a:cubicBezTo>
                        <a:pt x="698" y="139"/>
                        <a:pt x="707" y="176"/>
                        <a:pt x="700" y="210"/>
                      </a:cubicBezTo>
                      <a:cubicBezTo>
                        <a:pt x="692" y="245"/>
                        <a:pt x="669" y="277"/>
                        <a:pt x="628" y="295"/>
                      </a:cubicBezTo>
                      <a:lnTo>
                        <a:pt x="626" y="292"/>
                      </a:lnTo>
                      <a:lnTo>
                        <a:pt x="626" y="293"/>
                      </a:lnTo>
                      <a:cubicBezTo>
                        <a:pt x="528" y="160"/>
                        <a:pt x="371" y="63"/>
                        <a:pt x="260" y="63"/>
                      </a:cubicBezTo>
                      <a:cubicBezTo>
                        <a:pt x="123" y="63"/>
                        <a:pt x="41" y="175"/>
                        <a:pt x="0" y="307"/>
                      </a:cubicBezTo>
                      <a:cubicBezTo>
                        <a:pt x="0" y="133"/>
                        <a:pt x="115" y="2"/>
                        <a:pt x="26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34"/>
                <p:cNvSpPr/>
                <p:nvPr/>
              </p:nvSpPr>
              <p:spPr>
                <a:xfrm>
                  <a:off x="7290000" y="1909800"/>
                  <a:ext cx="90000" cy="124560"/>
                </a:xfrm>
                <a:custGeom>
                  <a:avLst/>
                  <a:gdLst/>
                  <a:ahLst/>
                  <a:cxnLst/>
                  <a:rect l="l" t="t" r="r" b="b"/>
                  <a:pathLst>
                    <a:path w="250" h="346" extrusionOk="0">
                      <a:moveTo>
                        <a:pt x="250" y="173"/>
                      </a:moveTo>
                      <a:cubicBezTo>
                        <a:pt x="250" y="269"/>
                        <a:pt x="194" y="346"/>
                        <a:pt x="125" y="346"/>
                      </a:cubicBezTo>
                      <a:cubicBezTo>
                        <a:pt x="56" y="346"/>
                        <a:pt x="0" y="269"/>
                        <a:pt x="0" y="173"/>
                      </a:cubicBezTo>
                      <a:cubicBezTo>
                        <a:pt x="0" y="77"/>
                        <a:pt x="56" y="0"/>
                        <a:pt x="125" y="0"/>
                      </a:cubicBezTo>
                      <a:lnTo>
                        <a:pt x="125" y="0"/>
                      </a:lnTo>
                      <a:cubicBezTo>
                        <a:pt x="194" y="0"/>
                        <a:pt x="250" y="77"/>
                        <a:pt x="250" y="17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34"/>
                <p:cNvSpPr/>
                <p:nvPr/>
              </p:nvSpPr>
              <p:spPr>
                <a:xfrm>
                  <a:off x="7671240" y="1909800"/>
                  <a:ext cx="89640" cy="124560"/>
                </a:xfrm>
                <a:custGeom>
                  <a:avLst/>
                  <a:gdLst/>
                  <a:ahLst/>
                  <a:cxnLst/>
                  <a:rect l="l" t="t" r="r" b="b"/>
                  <a:pathLst>
                    <a:path w="249" h="346" extrusionOk="0">
                      <a:moveTo>
                        <a:pt x="249" y="173"/>
                      </a:moveTo>
                      <a:cubicBezTo>
                        <a:pt x="249" y="269"/>
                        <a:pt x="194" y="346"/>
                        <a:pt x="124" y="346"/>
                      </a:cubicBezTo>
                      <a:cubicBezTo>
                        <a:pt x="56" y="346"/>
                        <a:pt x="0" y="269"/>
                        <a:pt x="0" y="173"/>
                      </a:cubicBezTo>
                      <a:cubicBezTo>
                        <a:pt x="0" y="77"/>
                        <a:pt x="56" y="0"/>
                        <a:pt x="124" y="0"/>
                      </a:cubicBezTo>
                      <a:cubicBezTo>
                        <a:pt x="194" y="0"/>
                        <a:pt x="249" y="77"/>
                        <a:pt x="249" y="17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34"/>
                <p:cNvSpPr/>
                <p:nvPr/>
              </p:nvSpPr>
              <p:spPr>
                <a:xfrm>
                  <a:off x="7290000" y="1909800"/>
                  <a:ext cx="90000" cy="57960"/>
                </a:xfrm>
                <a:custGeom>
                  <a:avLst/>
                  <a:gdLst/>
                  <a:ahLst/>
                  <a:cxnLst/>
                  <a:rect l="l" t="t" r="r" b="b"/>
                  <a:pathLst>
                    <a:path w="250" h="161" extrusionOk="0">
                      <a:moveTo>
                        <a:pt x="124" y="0"/>
                      </a:moveTo>
                      <a:cubicBezTo>
                        <a:pt x="59" y="1"/>
                        <a:pt x="5" y="71"/>
                        <a:pt x="0" y="161"/>
                      </a:cubicBezTo>
                      <a:cubicBezTo>
                        <a:pt x="71" y="109"/>
                        <a:pt x="176" y="116"/>
                        <a:pt x="250" y="160"/>
                      </a:cubicBezTo>
                      <a:cubicBezTo>
                        <a:pt x="245" y="70"/>
                        <a:pt x="190" y="0"/>
                        <a:pt x="125" y="0"/>
                      </a:cubicBezTo>
                      <a:lnTo>
                        <a:pt x="124" y="0"/>
                      </a:lnTo>
                      <a:close/>
                    </a:path>
                  </a:pathLst>
                </a:custGeom>
                <a:solidFill>
                  <a:schemeClr val="accent1"/>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34"/>
                <p:cNvSpPr/>
                <p:nvPr/>
              </p:nvSpPr>
              <p:spPr>
                <a:xfrm>
                  <a:off x="7671240" y="1909800"/>
                  <a:ext cx="89640" cy="57960"/>
                </a:xfrm>
                <a:custGeom>
                  <a:avLst/>
                  <a:gdLst/>
                  <a:ahLst/>
                  <a:cxnLst/>
                  <a:rect l="l" t="t" r="r" b="b"/>
                  <a:pathLst>
                    <a:path w="249" h="161" extrusionOk="0">
                      <a:moveTo>
                        <a:pt x="126" y="0"/>
                      </a:moveTo>
                      <a:cubicBezTo>
                        <a:pt x="191" y="1"/>
                        <a:pt x="244" y="71"/>
                        <a:pt x="249" y="161"/>
                      </a:cubicBezTo>
                      <a:cubicBezTo>
                        <a:pt x="178" y="109"/>
                        <a:pt x="74" y="116"/>
                        <a:pt x="0" y="160"/>
                      </a:cubicBezTo>
                      <a:cubicBezTo>
                        <a:pt x="5" y="70"/>
                        <a:pt x="59" y="0"/>
                        <a:pt x="124" y="0"/>
                      </a:cubicBezTo>
                      <a:lnTo>
                        <a:pt x="126" y="0"/>
                      </a:lnTo>
                      <a:close/>
                    </a:path>
                  </a:pathLst>
                </a:custGeom>
                <a:solidFill>
                  <a:schemeClr val="accent1"/>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34"/>
                <p:cNvSpPr/>
                <p:nvPr/>
              </p:nvSpPr>
              <p:spPr>
                <a:xfrm>
                  <a:off x="7314120" y="1942560"/>
                  <a:ext cx="41760" cy="59040"/>
                </a:xfrm>
                <a:custGeom>
                  <a:avLst/>
                  <a:gdLst/>
                  <a:ahLst/>
                  <a:cxnLst/>
                  <a:rect l="l" t="t" r="r" b="b"/>
                  <a:pathLst>
                    <a:path w="116" h="164" extrusionOk="0">
                      <a:moveTo>
                        <a:pt x="116" y="82"/>
                      </a:moveTo>
                      <a:cubicBezTo>
                        <a:pt x="116" y="127"/>
                        <a:pt x="90" y="164"/>
                        <a:pt x="58" y="164"/>
                      </a:cubicBezTo>
                      <a:cubicBezTo>
                        <a:pt x="26" y="164"/>
                        <a:pt x="0" y="127"/>
                        <a:pt x="0" y="82"/>
                      </a:cubicBezTo>
                      <a:cubicBezTo>
                        <a:pt x="0" y="37"/>
                        <a:pt x="26" y="0"/>
                        <a:pt x="58" y="0"/>
                      </a:cubicBezTo>
                      <a:cubicBezTo>
                        <a:pt x="90" y="0"/>
                        <a:pt x="116" y="37"/>
                        <a:pt x="116" y="82"/>
                      </a:cubicBezTo>
                      <a:close/>
                    </a:path>
                  </a:pathLst>
                </a:custGeom>
                <a:solidFill>
                  <a:schemeClr val="accent1"/>
                </a:solidFill>
                <a:ln>
                  <a:noFill/>
                </a:ln>
              </p:spPr>
              <p:txBody>
                <a:bodyPr spcFirstLastPara="1" wrap="square" lIns="90000" tIns="14025" rIns="90000" bIns="14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4" name="Google Shape;714;p34"/>
                <p:cNvSpPr/>
                <p:nvPr/>
              </p:nvSpPr>
              <p:spPr>
                <a:xfrm>
                  <a:off x="7695360" y="1942560"/>
                  <a:ext cx="41760" cy="59040"/>
                </a:xfrm>
                <a:custGeom>
                  <a:avLst/>
                  <a:gdLst/>
                  <a:ahLst/>
                  <a:cxnLst/>
                  <a:rect l="l" t="t" r="r" b="b"/>
                  <a:pathLst>
                    <a:path w="116" h="164" extrusionOk="0">
                      <a:moveTo>
                        <a:pt x="116" y="82"/>
                      </a:moveTo>
                      <a:cubicBezTo>
                        <a:pt x="116" y="127"/>
                        <a:pt x="90" y="164"/>
                        <a:pt x="57" y="164"/>
                      </a:cubicBezTo>
                      <a:cubicBezTo>
                        <a:pt x="26" y="164"/>
                        <a:pt x="0" y="127"/>
                        <a:pt x="0" y="82"/>
                      </a:cubicBezTo>
                      <a:cubicBezTo>
                        <a:pt x="0" y="37"/>
                        <a:pt x="26" y="0"/>
                        <a:pt x="57" y="0"/>
                      </a:cubicBezTo>
                      <a:cubicBezTo>
                        <a:pt x="90" y="0"/>
                        <a:pt x="116" y="37"/>
                        <a:pt x="116" y="82"/>
                      </a:cubicBezTo>
                      <a:close/>
                    </a:path>
                  </a:pathLst>
                </a:custGeom>
                <a:solidFill>
                  <a:schemeClr val="accent1"/>
                </a:solidFill>
                <a:ln>
                  <a:noFill/>
                </a:ln>
              </p:spPr>
              <p:txBody>
                <a:bodyPr spcFirstLastPara="1" wrap="square" lIns="90000" tIns="14025" rIns="90000" bIns="14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34"/>
                <p:cNvSpPr/>
                <p:nvPr/>
              </p:nvSpPr>
              <p:spPr>
                <a:xfrm>
                  <a:off x="7336080" y="1983240"/>
                  <a:ext cx="29880" cy="28440"/>
                </a:xfrm>
                <a:custGeom>
                  <a:avLst/>
                  <a:gdLst/>
                  <a:ahLst/>
                  <a:cxnLst/>
                  <a:rect l="l" t="t" r="r" b="b"/>
                  <a:pathLst>
                    <a:path w="83" h="79" extrusionOk="0">
                      <a:moveTo>
                        <a:pt x="67" y="79"/>
                      </a:moveTo>
                      <a:cubicBezTo>
                        <a:pt x="65" y="80"/>
                        <a:pt x="43" y="70"/>
                        <a:pt x="41" y="70"/>
                      </a:cubicBezTo>
                      <a:cubicBezTo>
                        <a:pt x="39" y="70"/>
                        <a:pt x="17" y="80"/>
                        <a:pt x="15" y="78"/>
                      </a:cubicBezTo>
                      <a:cubicBezTo>
                        <a:pt x="14" y="77"/>
                        <a:pt x="16" y="54"/>
                        <a:pt x="15" y="52"/>
                      </a:cubicBezTo>
                      <a:cubicBezTo>
                        <a:pt x="15" y="50"/>
                        <a:pt x="-1" y="32"/>
                        <a:pt x="0" y="30"/>
                      </a:cubicBezTo>
                      <a:cubicBezTo>
                        <a:pt x="0" y="28"/>
                        <a:pt x="24" y="23"/>
                        <a:pt x="25" y="22"/>
                      </a:cubicBezTo>
                      <a:cubicBezTo>
                        <a:pt x="27" y="20"/>
                        <a:pt x="39" y="0"/>
                        <a:pt x="41" y="0"/>
                      </a:cubicBezTo>
                      <a:cubicBezTo>
                        <a:pt x="44" y="0"/>
                        <a:pt x="55" y="21"/>
                        <a:pt x="57" y="22"/>
                      </a:cubicBezTo>
                      <a:cubicBezTo>
                        <a:pt x="59" y="23"/>
                        <a:pt x="82" y="28"/>
                        <a:pt x="83" y="30"/>
                      </a:cubicBezTo>
                      <a:cubicBezTo>
                        <a:pt x="83" y="32"/>
                        <a:pt x="67" y="50"/>
                        <a:pt x="67" y="52"/>
                      </a:cubicBezTo>
                      <a:cubicBezTo>
                        <a:pt x="66" y="54"/>
                        <a:pt x="68" y="77"/>
                        <a:pt x="67" y="79"/>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34"/>
                <p:cNvSpPr/>
                <p:nvPr/>
              </p:nvSpPr>
              <p:spPr>
                <a:xfrm>
                  <a:off x="7718040" y="1983240"/>
                  <a:ext cx="29880" cy="28440"/>
                </a:xfrm>
                <a:custGeom>
                  <a:avLst/>
                  <a:gdLst/>
                  <a:ahLst/>
                  <a:cxnLst/>
                  <a:rect l="l" t="t" r="r" b="b"/>
                  <a:pathLst>
                    <a:path w="83" h="79" extrusionOk="0">
                      <a:moveTo>
                        <a:pt x="66" y="79"/>
                      </a:moveTo>
                      <a:cubicBezTo>
                        <a:pt x="65" y="80"/>
                        <a:pt x="43" y="70"/>
                        <a:pt x="41" y="70"/>
                      </a:cubicBezTo>
                      <a:cubicBezTo>
                        <a:pt x="39" y="70"/>
                        <a:pt x="17" y="80"/>
                        <a:pt x="15" y="78"/>
                      </a:cubicBezTo>
                      <a:cubicBezTo>
                        <a:pt x="14" y="77"/>
                        <a:pt x="16" y="54"/>
                        <a:pt x="15" y="52"/>
                      </a:cubicBezTo>
                      <a:cubicBezTo>
                        <a:pt x="15" y="50"/>
                        <a:pt x="-1" y="32"/>
                        <a:pt x="0" y="30"/>
                      </a:cubicBezTo>
                      <a:cubicBezTo>
                        <a:pt x="0" y="28"/>
                        <a:pt x="24" y="23"/>
                        <a:pt x="25" y="22"/>
                      </a:cubicBezTo>
                      <a:cubicBezTo>
                        <a:pt x="27" y="20"/>
                        <a:pt x="39" y="0"/>
                        <a:pt x="41" y="0"/>
                      </a:cubicBezTo>
                      <a:cubicBezTo>
                        <a:pt x="43" y="0"/>
                        <a:pt x="55" y="21"/>
                        <a:pt x="57" y="22"/>
                      </a:cubicBezTo>
                      <a:cubicBezTo>
                        <a:pt x="59" y="23"/>
                        <a:pt x="82" y="28"/>
                        <a:pt x="83" y="30"/>
                      </a:cubicBezTo>
                      <a:cubicBezTo>
                        <a:pt x="83" y="32"/>
                        <a:pt x="68" y="50"/>
                        <a:pt x="67" y="52"/>
                      </a:cubicBezTo>
                      <a:cubicBezTo>
                        <a:pt x="66" y="54"/>
                        <a:pt x="68" y="77"/>
                        <a:pt x="66" y="79"/>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34"/>
                <p:cNvSpPr/>
                <p:nvPr/>
              </p:nvSpPr>
              <p:spPr>
                <a:xfrm>
                  <a:off x="7459200" y="2147400"/>
                  <a:ext cx="132840" cy="67320"/>
                </a:xfrm>
                <a:custGeom>
                  <a:avLst/>
                  <a:gdLst/>
                  <a:ahLst/>
                  <a:cxnLst/>
                  <a:rect l="l" t="t" r="r" b="b"/>
                  <a:pathLst>
                    <a:path w="369" h="187" extrusionOk="0">
                      <a:moveTo>
                        <a:pt x="362" y="25"/>
                      </a:moveTo>
                      <a:cubicBezTo>
                        <a:pt x="325" y="-9"/>
                        <a:pt x="44" y="-9"/>
                        <a:pt x="6" y="25"/>
                      </a:cubicBezTo>
                      <a:cubicBezTo>
                        <a:pt x="-31" y="59"/>
                        <a:pt x="109" y="187"/>
                        <a:pt x="184" y="187"/>
                      </a:cubicBezTo>
                      <a:cubicBezTo>
                        <a:pt x="259" y="187"/>
                        <a:pt x="400" y="59"/>
                        <a:pt x="362" y="25"/>
                      </a:cubicBezTo>
                      <a:close/>
                    </a:path>
                  </a:pathLst>
                </a:custGeom>
                <a:solidFill>
                  <a:srgbClr val="FE9DA4"/>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34"/>
                <p:cNvSpPr/>
                <p:nvPr/>
              </p:nvSpPr>
              <p:spPr>
                <a:xfrm>
                  <a:off x="7514640" y="1964520"/>
                  <a:ext cx="21600" cy="153720"/>
                </a:xfrm>
                <a:custGeom>
                  <a:avLst/>
                  <a:gdLst/>
                  <a:ahLst/>
                  <a:cxnLst/>
                  <a:rect l="l" t="t" r="r" b="b"/>
                  <a:pathLst>
                    <a:path w="60" h="427" extrusionOk="0">
                      <a:moveTo>
                        <a:pt x="30" y="367"/>
                      </a:moveTo>
                      <a:cubicBezTo>
                        <a:pt x="13" y="368"/>
                        <a:pt x="0" y="381"/>
                        <a:pt x="0" y="397"/>
                      </a:cubicBezTo>
                      <a:cubicBezTo>
                        <a:pt x="0" y="414"/>
                        <a:pt x="14" y="427"/>
                        <a:pt x="30" y="427"/>
                      </a:cubicBezTo>
                      <a:cubicBezTo>
                        <a:pt x="47" y="427"/>
                        <a:pt x="60" y="414"/>
                        <a:pt x="60" y="397"/>
                      </a:cubicBezTo>
                      <a:cubicBezTo>
                        <a:pt x="60" y="381"/>
                        <a:pt x="47" y="367"/>
                        <a:pt x="30" y="367"/>
                      </a:cubicBezTo>
                      <a:moveTo>
                        <a:pt x="30" y="0"/>
                      </a:moveTo>
                      <a:cubicBezTo>
                        <a:pt x="19" y="0"/>
                        <a:pt x="11" y="9"/>
                        <a:pt x="11" y="21"/>
                      </a:cubicBezTo>
                      <a:lnTo>
                        <a:pt x="11" y="294"/>
                      </a:lnTo>
                      <a:cubicBezTo>
                        <a:pt x="11" y="306"/>
                        <a:pt x="19" y="315"/>
                        <a:pt x="30" y="315"/>
                      </a:cubicBezTo>
                      <a:cubicBezTo>
                        <a:pt x="41" y="315"/>
                        <a:pt x="50" y="306"/>
                        <a:pt x="50" y="294"/>
                      </a:cubicBezTo>
                      <a:lnTo>
                        <a:pt x="50" y="21"/>
                      </a:lnTo>
                      <a:cubicBezTo>
                        <a:pt x="50" y="9"/>
                        <a:pt x="41" y="0"/>
                        <a:pt x="30" y="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34"/>
                <p:cNvSpPr/>
                <p:nvPr/>
              </p:nvSpPr>
              <p:spPr>
                <a:xfrm>
                  <a:off x="7440840" y="2253600"/>
                  <a:ext cx="169560" cy="172080"/>
                </a:xfrm>
                <a:custGeom>
                  <a:avLst/>
                  <a:gdLst/>
                  <a:ahLst/>
                  <a:cxnLst/>
                  <a:rect l="l" t="t" r="r" b="b"/>
                  <a:pathLst>
                    <a:path w="471" h="478" extrusionOk="0">
                      <a:moveTo>
                        <a:pt x="235" y="0"/>
                      </a:moveTo>
                      <a:cubicBezTo>
                        <a:pt x="76" y="0"/>
                        <a:pt x="-60" y="239"/>
                        <a:pt x="27" y="376"/>
                      </a:cubicBezTo>
                      <a:cubicBezTo>
                        <a:pt x="70" y="441"/>
                        <a:pt x="137" y="478"/>
                        <a:pt x="235" y="478"/>
                      </a:cubicBezTo>
                      <a:cubicBezTo>
                        <a:pt x="333" y="478"/>
                        <a:pt x="401" y="441"/>
                        <a:pt x="443" y="376"/>
                      </a:cubicBezTo>
                      <a:cubicBezTo>
                        <a:pt x="530" y="239"/>
                        <a:pt x="394" y="0"/>
                        <a:pt x="23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0" name="Google Shape;720;p34"/>
                <p:cNvSpPr/>
                <p:nvPr/>
              </p:nvSpPr>
              <p:spPr>
                <a:xfrm>
                  <a:off x="7490160" y="2450520"/>
                  <a:ext cx="70920" cy="23760"/>
                </a:xfrm>
                <a:custGeom>
                  <a:avLst/>
                  <a:gdLst/>
                  <a:ahLst/>
                  <a:cxnLst/>
                  <a:rect l="l" t="t" r="r" b="b"/>
                  <a:pathLst>
                    <a:path w="197" h="66" extrusionOk="0">
                      <a:moveTo>
                        <a:pt x="194" y="9"/>
                      </a:moveTo>
                      <a:cubicBezTo>
                        <a:pt x="174" y="-3"/>
                        <a:pt x="23" y="-3"/>
                        <a:pt x="3" y="9"/>
                      </a:cubicBezTo>
                      <a:cubicBezTo>
                        <a:pt x="-17" y="21"/>
                        <a:pt x="58" y="66"/>
                        <a:pt x="98" y="66"/>
                      </a:cubicBezTo>
                      <a:cubicBezTo>
                        <a:pt x="139" y="66"/>
                        <a:pt x="214" y="21"/>
                        <a:pt x="194" y="9"/>
                      </a:cubicBezTo>
                      <a:close/>
                    </a:path>
                  </a:pathLst>
                </a:custGeom>
                <a:solidFill>
                  <a:srgbClr val="FE9DA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34"/>
                <p:cNvSpPr/>
                <p:nvPr/>
              </p:nvSpPr>
              <p:spPr>
                <a:xfrm>
                  <a:off x="7462080" y="2253600"/>
                  <a:ext cx="127080" cy="53280"/>
                </a:xfrm>
                <a:custGeom>
                  <a:avLst/>
                  <a:gdLst/>
                  <a:ahLst/>
                  <a:cxnLst/>
                  <a:rect l="l" t="t" r="r" b="b"/>
                  <a:pathLst>
                    <a:path w="353" h="148" extrusionOk="0">
                      <a:moveTo>
                        <a:pt x="176" y="0"/>
                      </a:moveTo>
                      <a:cubicBezTo>
                        <a:pt x="108" y="0"/>
                        <a:pt x="44" y="44"/>
                        <a:pt x="0" y="106"/>
                      </a:cubicBezTo>
                      <a:cubicBezTo>
                        <a:pt x="45" y="132"/>
                        <a:pt x="107" y="148"/>
                        <a:pt x="176" y="148"/>
                      </a:cubicBezTo>
                      <a:cubicBezTo>
                        <a:pt x="245" y="148"/>
                        <a:pt x="308" y="132"/>
                        <a:pt x="353" y="106"/>
                      </a:cubicBezTo>
                      <a:cubicBezTo>
                        <a:pt x="309" y="44"/>
                        <a:pt x="245" y="0"/>
                        <a:pt x="176" y="0"/>
                      </a:cubicBezTo>
                      <a:close/>
                    </a:path>
                  </a:pathLst>
                </a:custGeom>
                <a:solidFill>
                  <a:srgbClr val="FFFFFF"/>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34"/>
                <p:cNvSpPr/>
                <p:nvPr/>
              </p:nvSpPr>
              <p:spPr>
                <a:xfrm>
                  <a:off x="7444440" y="2342520"/>
                  <a:ext cx="162360" cy="83160"/>
                </a:xfrm>
                <a:custGeom>
                  <a:avLst/>
                  <a:gdLst/>
                  <a:ahLst/>
                  <a:cxnLst/>
                  <a:rect l="l" t="t" r="r" b="b"/>
                  <a:pathLst>
                    <a:path w="451" h="231" extrusionOk="0">
                      <a:moveTo>
                        <a:pt x="222" y="0"/>
                      </a:moveTo>
                      <a:cubicBezTo>
                        <a:pt x="139" y="1"/>
                        <a:pt x="59" y="34"/>
                        <a:pt x="0" y="92"/>
                      </a:cubicBezTo>
                      <a:cubicBezTo>
                        <a:pt x="4" y="105"/>
                        <a:pt x="10" y="117"/>
                        <a:pt x="17" y="129"/>
                      </a:cubicBezTo>
                      <a:cubicBezTo>
                        <a:pt x="60" y="194"/>
                        <a:pt x="127" y="231"/>
                        <a:pt x="225" y="231"/>
                      </a:cubicBezTo>
                      <a:cubicBezTo>
                        <a:pt x="323" y="231"/>
                        <a:pt x="391" y="194"/>
                        <a:pt x="433" y="129"/>
                      </a:cubicBezTo>
                      <a:cubicBezTo>
                        <a:pt x="441" y="117"/>
                        <a:pt x="446" y="105"/>
                        <a:pt x="451" y="92"/>
                      </a:cubicBezTo>
                      <a:cubicBezTo>
                        <a:pt x="391" y="33"/>
                        <a:pt x="309" y="0"/>
                        <a:pt x="225" y="0"/>
                      </a:cubicBezTo>
                      <a:cubicBezTo>
                        <a:pt x="224" y="0"/>
                        <a:pt x="223" y="0"/>
                        <a:pt x="222" y="0"/>
                      </a:cubicBezTo>
                      <a:close/>
                    </a:path>
                  </a:pathLst>
                </a:custGeom>
                <a:solidFill>
                  <a:srgbClr val="FD7E9D"/>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34"/>
                <p:cNvSpPr/>
                <p:nvPr/>
              </p:nvSpPr>
              <p:spPr>
                <a:xfrm>
                  <a:off x="7466400" y="2784960"/>
                  <a:ext cx="118080" cy="505800"/>
                </a:xfrm>
                <a:custGeom>
                  <a:avLst/>
                  <a:gdLst/>
                  <a:ahLst/>
                  <a:cxnLst/>
                  <a:rect l="l" t="t" r="r" b="b"/>
                  <a:pathLst>
                    <a:path w="328" h="1405" extrusionOk="0">
                      <a:moveTo>
                        <a:pt x="75" y="0"/>
                      </a:moveTo>
                      <a:lnTo>
                        <a:pt x="254" y="0"/>
                      </a:lnTo>
                      <a:cubicBezTo>
                        <a:pt x="295" y="0"/>
                        <a:pt x="328" y="33"/>
                        <a:pt x="328" y="75"/>
                      </a:cubicBezTo>
                      <a:lnTo>
                        <a:pt x="328" y="1331"/>
                      </a:lnTo>
                      <a:cubicBezTo>
                        <a:pt x="328" y="1372"/>
                        <a:pt x="295" y="1405"/>
                        <a:pt x="254" y="1405"/>
                      </a:cubicBezTo>
                      <a:lnTo>
                        <a:pt x="75" y="1405"/>
                      </a:lnTo>
                      <a:cubicBezTo>
                        <a:pt x="33" y="1405"/>
                        <a:pt x="0" y="1372"/>
                        <a:pt x="0" y="1331"/>
                      </a:cubicBezTo>
                      <a:lnTo>
                        <a:pt x="0" y="75"/>
                      </a:lnTo>
                      <a:cubicBezTo>
                        <a:pt x="0" y="33"/>
                        <a:pt x="33" y="0"/>
                        <a:pt x="75"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34"/>
                <p:cNvSpPr/>
                <p:nvPr/>
              </p:nvSpPr>
              <p:spPr>
                <a:xfrm>
                  <a:off x="7466400" y="2784960"/>
                  <a:ext cx="118080" cy="100800"/>
                </a:xfrm>
                <a:custGeom>
                  <a:avLst/>
                  <a:gdLst/>
                  <a:ahLst/>
                  <a:cxnLst/>
                  <a:rect l="l" t="t" r="r" b="b"/>
                  <a:pathLst>
                    <a:path w="328" h="280" extrusionOk="0">
                      <a:moveTo>
                        <a:pt x="75" y="0"/>
                      </a:moveTo>
                      <a:cubicBezTo>
                        <a:pt x="33" y="0"/>
                        <a:pt x="0" y="33"/>
                        <a:pt x="0" y="75"/>
                      </a:cubicBezTo>
                      <a:lnTo>
                        <a:pt x="0" y="280"/>
                      </a:lnTo>
                      <a:cubicBezTo>
                        <a:pt x="62" y="166"/>
                        <a:pt x="121" y="60"/>
                        <a:pt x="164" y="60"/>
                      </a:cubicBezTo>
                      <a:cubicBezTo>
                        <a:pt x="208" y="60"/>
                        <a:pt x="266" y="166"/>
                        <a:pt x="328" y="280"/>
                      </a:cubicBezTo>
                      <a:lnTo>
                        <a:pt x="328" y="75"/>
                      </a:lnTo>
                      <a:cubicBezTo>
                        <a:pt x="328" y="33"/>
                        <a:pt x="295" y="0"/>
                        <a:pt x="254" y="0"/>
                      </a:cubicBezTo>
                      <a:lnTo>
                        <a:pt x="75" y="0"/>
                      </a:lnTo>
                      <a:close/>
                    </a:path>
                  </a:pathLst>
                </a:custGeom>
                <a:solidFill>
                  <a:srgbClr val="F188B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34"/>
                <p:cNvSpPr/>
                <p:nvPr/>
              </p:nvSpPr>
              <p:spPr>
                <a:xfrm>
                  <a:off x="7206480" y="2520720"/>
                  <a:ext cx="638280" cy="429840"/>
                </a:xfrm>
                <a:custGeom>
                  <a:avLst/>
                  <a:gdLst/>
                  <a:ahLst/>
                  <a:cxnLst/>
                  <a:rect l="l" t="t" r="r" b="b"/>
                  <a:pathLst>
                    <a:path w="1773" h="1194" extrusionOk="0">
                      <a:moveTo>
                        <a:pt x="410" y="0"/>
                      </a:moveTo>
                      <a:cubicBezTo>
                        <a:pt x="361" y="11"/>
                        <a:pt x="324" y="25"/>
                        <a:pt x="298" y="40"/>
                      </a:cubicBezTo>
                      <a:cubicBezTo>
                        <a:pt x="217" y="86"/>
                        <a:pt x="209" y="199"/>
                        <a:pt x="167" y="307"/>
                      </a:cubicBezTo>
                      <a:cubicBezTo>
                        <a:pt x="125" y="410"/>
                        <a:pt x="0" y="465"/>
                        <a:pt x="0" y="527"/>
                      </a:cubicBezTo>
                      <a:cubicBezTo>
                        <a:pt x="0" y="691"/>
                        <a:pt x="210" y="906"/>
                        <a:pt x="298" y="1001"/>
                      </a:cubicBezTo>
                      <a:cubicBezTo>
                        <a:pt x="354" y="1061"/>
                        <a:pt x="444" y="1194"/>
                        <a:pt x="502" y="1194"/>
                      </a:cubicBezTo>
                      <a:cubicBezTo>
                        <a:pt x="624" y="1194"/>
                        <a:pt x="790" y="794"/>
                        <a:pt x="886" y="794"/>
                      </a:cubicBezTo>
                      <a:cubicBezTo>
                        <a:pt x="982" y="794"/>
                        <a:pt x="1149" y="1194"/>
                        <a:pt x="1271" y="1194"/>
                      </a:cubicBezTo>
                      <a:cubicBezTo>
                        <a:pt x="1329" y="1194"/>
                        <a:pt x="1419" y="1061"/>
                        <a:pt x="1475" y="1001"/>
                      </a:cubicBezTo>
                      <a:cubicBezTo>
                        <a:pt x="1562" y="906"/>
                        <a:pt x="1773" y="691"/>
                        <a:pt x="1773" y="527"/>
                      </a:cubicBezTo>
                      <a:cubicBezTo>
                        <a:pt x="1773" y="465"/>
                        <a:pt x="1647" y="410"/>
                        <a:pt x="1606" y="307"/>
                      </a:cubicBezTo>
                      <a:cubicBezTo>
                        <a:pt x="1563" y="199"/>
                        <a:pt x="1555" y="86"/>
                        <a:pt x="1475" y="40"/>
                      </a:cubicBezTo>
                      <a:cubicBezTo>
                        <a:pt x="1449" y="25"/>
                        <a:pt x="1411" y="11"/>
                        <a:pt x="1363" y="0"/>
                      </a:cubicBezTo>
                      <a:cubicBezTo>
                        <a:pt x="1420" y="30"/>
                        <a:pt x="1459" y="65"/>
                        <a:pt x="1459" y="97"/>
                      </a:cubicBezTo>
                      <a:cubicBezTo>
                        <a:pt x="1453" y="162"/>
                        <a:pt x="1057" y="697"/>
                        <a:pt x="886" y="697"/>
                      </a:cubicBezTo>
                      <a:cubicBezTo>
                        <a:pt x="715" y="697"/>
                        <a:pt x="319" y="162"/>
                        <a:pt x="313" y="97"/>
                      </a:cubicBezTo>
                      <a:cubicBezTo>
                        <a:pt x="313" y="65"/>
                        <a:pt x="353" y="30"/>
                        <a:pt x="41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34"/>
                <p:cNvSpPr/>
                <p:nvPr/>
              </p:nvSpPr>
              <p:spPr>
                <a:xfrm>
                  <a:off x="6925320" y="1173960"/>
                  <a:ext cx="1238760" cy="613440"/>
                </a:xfrm>
                <a:custGeom>
                  <a:avLst/>
                  <a:gdLst/>
                  <a:ahLst/>
                  <a:cxnLst/>
                  <a:rect l="l" t="t" r="r" b="b"/>
                  <a:pathLst>
                    <a:path w="3441" h="1704" extrusionOk="0">
                      <a:moveTo>
                        <a:pt x="1524" y="0"/>
                      </a:moveTo>
                      <a:cubicBezTo>
                        <a:pt x="1512" y="0"/>
                        <a:pt x="1499" y="3"/>
                        <a:pt x="1485" y="8"/>
                      </a:cubicBezTo>
                      <a:cubicBezTo>
                        <a:pt x="1462" y="17"/>
                        <a:pt x="1441" y="35"/>
                        <a:pt x="1420" y="59"/>
                      </a:cubicBezTo>
                      <a:cubicBezTo>
                        <a:pt x="729" y="29"/>
                        <a:pt x="168" y="662"/>
                        <a:pt x="46" y="1104"/>
                      </a:cubicBezTo>
                      <a:cubicBezTo>
                        <a:pt x="16" y="1212"/>
                        <a:pt x="1" y="1322"/>
                        <a:pt x="0" y="1435"/>
                      </a:cubicBezTo>
                      <a:cubicBezTo>
                        <a:pt x="17" y="1451"/>
                        <a:pt x="36" y="1454"/>
                        <a:pt x="57" y="1461"/>
                      </a:cubicBezTo>
                      <a:cubicBezTo>
                        <a:pt x="69" y="1158"/>
                        <a:pt x="181" y="877"/>
                        <a:pt x="421" y="679"/>
                      </a:cubicBezTo>
                      <a:cubicBezTo>
                        <a:pt x="179" y="1055"/>
                        <a:pt x="219" y="1493"/>
                        <a:pt x="302" y="1633"/>
                      </a:cubicBezTo>
                      <a:cubicBezTo>
                        <a:pt x="333" y="1682"/>
                        <a:pt x="627" y="1731"/>
                        <a:pt x="685" y="1687"/>
                      </a:cubicBezTo>
                      <a:cubicBezTo>
                        <a:pt x="663" y="1603"/>
                        <a:pt x="629" y="1499"/>
                        <a:pt x="616" y="1397"/>
                      </a:cubicBezTo>
                      <a:cubicBezTo>
                        <a:pt x="652" y="1473"/>
                        <a:pt x="720" y="1549"/>
                        <a:pt x="800" y="1587"/>
                      </a:cubicBezTo>
                      <a:cubicBezTo>
                        <a:pt x="745" y="1502"/>
                        <a:pt x="692" y="1407"/>
                        <a:pt x="675" y="1303"/>
                      </a:cubicBezTo>
                      <a:cubicBezTo>
                        <a:pt x="775" y="1242"/>
                        <a:pt x="935" y="1133"/>
                        <a:pt x="972" y="831"/>
                      </a:cubicBezTo>
                      <a:cubicBezTo>
                        <a:pt x="954" y="1215"/>
                        <a:pt x="1001" y="1362"/>
                        <a:pt x="1185" y="1519"/>
                      </a:cubicBezTo>
                      <a:cubicBezTo>
                        <a:pt x="1168" y="1364"/>
                        <a:pt x="1178" y="1205"/>
                        <a:pt x="1207" y="1048"/>
                      </a:cubicBezTo>
                      <a:cubicBezTo>
                        <a:pt x="1205" y="1236"/>
                        <a:pt x="1222" y="1410"/>
                        <a:pt x="1258" y="1529"/>
                      </a:cubicBezTo>
                      <a:cubicBezTo>
                        <a:pt x="1290" y="1554"/>
                        <a:pt x="1370" y="1581"/>
                        <a:pt x="1405" y="1578"/>
                      </a:cubicBezTo>
                      <a:cubicBezTo>
                        <a:pt x="1343" y="1314"/>
                        <a:pt x="1348" y="1119"/>
                        <a:pt x="1390" y="931"/>
                      </a:cubicBezTo>
                      <a:cubicBezTo>
                        <a:pt x="1439" y="1228"/>
                        <a:pt x="1470" y="1409"/>
                        <a:pt x="1628" y="1601"/>
                      </a:cubicBezTo>
                      <a:cubicBezTo>
                        <a:pt x="1799" y="1667"/>
                        <a:pt x="2100" y="1677"/>
                        <a:pt x="2242" y="1620"/>
                      </a:cubicBezTo>
                      <a:cubicBezTo>
                        <a:pt x="2100" y="1477"/>
                        <a:pt x="2031" y="1323"/>
                        <a:pt x="1981" y="1114"/>
                      </a:cubicBezTo>
                      <a:cubicBezTo>
                        <a:pt x="2079" y="1374"/>
                        <a:pt x="2208" y="1519"/>
                        <a:pt x="2386" y="1602"/>
                      </a:cubicBezTo>
                      <a:cubicBezTo>
                        <a:pt x="2426" y="1625"/>
                        <a:pt x="2554" y="1579"/>
                        <a:pt x="2568" y="1548"/>
                      </a:cubicBezTo>
                      <a:cubicBezTo>
                        <a:pt x="2479" y="1463"/>
                        <a:pt x="2370" y="1336"/>
                        <a:pt x="2305" y="1226"/>
                      </a:cubicBezTo>
                      <a:cubicBezTo>
                        <a:pt x="2622" y="1532"/>
                        <a:pt x="3044" y="1556"/>
                        <a:pt x="3192" y="1516"/>
                      </a:cubicBezTo>
                      <a:cubicBezTo>
                        <a:pt x="3280" y="1498"/>
                        <a:pt x="3225" y="1373"/>
                        <a:pt x="3158" y="1244"/>
                      </a:cubicBezTo>
                      <a:cubicBezTo>
                        <a:pt x="3217" y="1277"/>
                        <a:pt x="3266" y="1327"/>
                        <a:pt x="3295" y="1372"/>
                      </a:cubicBezTo>
                      <a:cubicBezTo>
                        <a:pt x="3335" y="1266"/>
                        <a:pt x="3309" y="1165"/>
                        <a:pt x="3198" y="1099"/>
                      </a:cubicBezTo>
                      <a:cubicBezTo>
                        <a:pt x="3322" y="1135"/>
                        <a:pt x="3385" y="1084"/>
                        <a:pt x="3441" y="1003"/>
                      </a:cubicBezTo>
                      <a:cubicBezTo>
                        <a:pt x="3307" y="1029"/>
                        <a:pt x="3183" y="1004"/>
                        <a:pt x="3070" y="921"/>
                      </a:cubicBezTo>
                      <a:cubicBezTo>
                        <a:pt x="2898" y="334"/>
                        <a:pt x="2288" y="-98"/>
                        <a:pt x="1677" y="44"/>
                      </a:cubicBezTo>
                      <a:cubicBezTo>
                        <a:pt x="1619" y="36"/>
                        <a:pt x="1577" y="-1"/>
                        <a:pt x="1524"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34"/>
                <p:cNvSpPr/>
                <p:nvPr/>
              </p:nvSpPr>
              <p:spPr>
                <a:xfrm>
                  <a:off x="7267320" y="1925280"/>
                  <a:ext cx="42480" cy="30600"/>
                </a:xfrm>
                <a:custGeom>
                  <a:avLst/>
                  <a:gdLst/>
                  <a:ahLst/>
                  <a:cxnLst/>
                  <a:rect l="l" t="t" r="r" b="b"/>
                  <a:pathLst>
                    <a:path w="118" h="85" extrusionOk="0">
                      <a:moveTo>
                        <a:pt x="118" y="42"/>
                      </a:moveTo>
                      <a:cubicBezTo>
                        <a:pt x="118" y="66"/>
                        <a:pt x="91" y="85"/>
                        <a:pt x="59" y="85"/>
                      </a:cubicBezTo>
                      <a:lnTo>
                        <a:pt x="59" y="85"/>
                      </a:lnTo>
                      <a:cubicBezTo>
                        <a:pt x="27" y="85"/>
                        <a:pt x="0" y="66"/>
                        <a:pt x="0" y="42"/>
                      </a:cubicBezTo>
                      <a:cubicBezTo>
                        <a:pt x="0" y="19"/>
                        <a:pt x="27" y="0"/>
                        <a:pt x="59" y="0"/>
                      </a:cubicBezTo>
                      <a:cubicBezTo>
                        <a:pt x="91" y="0"/>
                        <a:pt x="118" y="19"/>
                        <a:pt x="118" y="42"/>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34"/>
                <p:cNvSpPr/>
                <p:nvPr/>
              </p:nvSpPr>
              <p:spPr>
                <a:xfrm>
                  <a:off x="7647480" y="1925280"/>
                  <a:ext cx="42480" cy="30600"/>
                </a:xfrm>
                <a:custGeom>
                  <a:avLst/>
                  <a:gdLst/>
                  <a:ahLst/>
                  <a:cxnLst/>
                  <a:rect l="l" t="t" r="r" b="b"/>
                  <a:pathLst>
                    <a:path w="118" h="85" extrusionOk="0">
                      <a:moveTo>
                        <a:pt x="118" y="42"/>
                      </a:moveTo>
                      <a:cubicBezTo>
                        <a:pt x="118" y="66"/>
                        <a:pt x="92" y="85"/>
                        <a:pt x="59" y="85"/>
                      </a:cubicBezTo>
                      <a:cubicBezTo>
                        <a:pt x="27" y="85"/>
                        <a:pt x="0" y="66"/>
                        <a:pt x="0" y="42"/>
                      </a:cubicBezTo>
                      <a:cubicBezTo>
                        <a:pt x="0" y="19"/>
                        <a:pt x="27" y="0"/>
                        <a:pt x="59" y="0"/>
                      </a:cubicBezTo>
                      <a:cubicBezTo>
                        <a:pt x="92" y="0"/>
                        <a:pt x="118" y="19"/>
                        <a:pt x="118" y="42"/>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34"/>
                <p:cNvSpPr/>
                <p:nvPr/>
              </p:nvSpPr>
              <p:spPr>
                <a:xfrm>
                  <a:off x="7110720" y="1710360"/>
                  <a:ext cx="352800" cy="102600"/>
                </a:xfrm>
                <a:custGeom>
                  <a:avLst/>
                  <a:gdLst/>
                  <a:ahLst/>
                  <a:cxnLst/>
                  <a:rect l="l" t="t" r="r" b="b"/>
                  <a:pathLst>
                    <a:path w="980" h="285" extrusionOk="0">
                      <a:moveTo>
                        <a:pt x="589" y="1"/>
                      </a:moveTo>
                      <a:cubicBezTo>
                        <a:pt x="546" y="2"/>
                        <a:pt x="503" y="9"/>
                        <a:pt x="460" y="20"/>
                      </a:cubicBezTo>
                      <a:cubicBezTo>
                        <a:pt x="290" y="63"/>
                        <a:pt x="131" y="170"/>
                        <a:pt x="0" y="285"/>
                      </a:cubicBezTo>
                      <a:cubicBezTo>
                        <a:pt x="183" y="128"/>
                        <a:pt x="618" y="-76"/>
                        <a:pt x="933" y="187"/>
                      </a:cubicBezTo>
                      <a:cubicBezTo>
                        <a:pt x="945" y="198"/>
                        <a:pt x="963" y="197"/>
                        <a:pt x="973" y="185"/>
                      </a:cubicBezTo>
                      <a:cubicBezTo>
                        <a:pt x="983" y="174"/>
                        <a:pt x="983" y="156"/>
                        <a:pt x="971" y="146"/>
                      </a:cubicBezTo>
                      <a:cubicBezTo>
                        <a:pt x="851" y="37"/>
                        <a:pt x="719" y="-4"/>
                        <a:pt x="589" y="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34"/>
                <p:cNvSpPr/>
                <p:nvPr/>
              </p:nvSpPr>
              <p:spPr>
                <a:xfrm>
                  <a:off x="7587360" y="1710360"/>
                  <a:ext cx="353160" cy="102600"/>
                </a:xfrm>
                <a:custGeom>
                  <a:avLst/>
                  <a:gdLst/>
                  <a:ahLst/>
                  <a:cxnLst/>
                  <a:rect l="l" t="t" r="r" b="b"/>
                  <a:pathLst>
                    <a:path w="981" h="285" extrusionOk="0">
                      <a:moveTo>
                        <a:pt x="391" y="1"/>
                      </a:moveTo>
                      <a:cubicBezTo>
                        <a:pt x="435" y="2"/>
                        <a:pt x="478" y="9"/>
                        <a:pt x="520" y="20"/>
                      </a:cubicBezTo>
                      <a:cubicBezTo>
                        <a:pt x="690" y="63"/>
                        <a:pt x="850" y="170"/>
                        <a:pt x="981" y="285"/>
                      </a:cubicBezTo>
                      <a:cubicBezTo>
                        <a:pt x="798" y="128"/>
                        <a:pt x="363" y="-76"/>
                        <a:pt x="47" y="187"/>
                      </a:cubicBezTo>
                      <a:cubicBezTo>
                        <a:pt x="36" y="198"/>
                        <a:pt x="18" y="197"/>
                        <a:pt x="8" y="185"/>
                      </a:cubicBezTo>
                      <a:cubicBezTo>
                        <a:pt x="-3" y="174"/>
                        <a:pt x="-2" y="156"/>
                        <a:pt x="10" y="146"/>
                      </a:cubicBezTo>
                      <a:cubicBezTo>
                        <a:pt x="129" y="37"/>
                        <a:pt x="261" y="-4"/>
                        <a:pt x="391" y="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34"/>
                <p:cNvSpPr/>
                <p:nvPr/>
              </p:nvSpPr>
              <p:spPr>
                <a:xfrm>
                  <a:off x="6927120" y="1660680"/>
                  <a:ext cx="350280" cy="499320"/>
                </a:xfrm>
                <a:custGeom>
                  <a:avLst/>
                  <a:gdLst/>
                  <a:ahLst/>
                  <a:cxnLst/>
                  <a:rect l="l" t="t" r="r" b="b"/>
                  <a:pathLst>
                    <a:path w="973" h="1387" extrusionOk="0">
                      <a:moveTo>
                        <a:pt x="372" y="0"/>
                      </a:moveTo>
                      <a:cubicBezTo>
                        <a:pt x="381" y="529"/>
                        <a:pt x="519" y="1159"/>
                        <a:pt x="973" y="1387"/>
                      </a:cubicBezTo>
                      <a:cubicBezTo>
                        <a:pt x="411" y="1387"/>
                        <a:pt x="104" y="804"/>
                        <a:pt x="0" y="359"/>
                      </a:cubicBezTo>
                      <a:cubicBezTo>
                        <a:pt x="30" y="155"/>
                        <a:pt x="257" y="33"/>
                        <a:pt x="372"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2" name="Google Shape;732;p34"/>
                <p:cNvSpPr/>
                <p:nvPr/>
              </p:nvSpPr>
              <p:spPr>
                <a:xfrm>
                  <a:off x="7750800" y="1580760"/>
                  <a:ext cx="289800" cy="537480"/>
                </a:xfrm>
                <a:custGeom>
                  <a:avLst/>
                  <a:gdLst/>
                  <a:ahLst/>
                  <a:cxnLst/>
                  <a:rect l="l" t="t" r="r" b="b"/>
                  <a:pathLst>
                    <a:path w="805" h="1493" extrusionOk="0">
                      <a:moveTo>
                        <a:pt x="653" y="177"/>
                      </a:moveTo>
                      <a:cubicBezTo>
                        <a:pt x="761" y="538"/>
                        <a:pt x="884" y="1019"/>
                        <a:pt x="737" y="1493"/>
                      </a:cubicBezTo>
                      <a:cubicBezTo>
                        <a:pt x="635" y="804"/>
                        <a:pt x="443" y="430"/>
                        <a:pt x="0" y="31"/>
                      </a:cubicBezTo>
                      <a:cubicBezTo>
                        <a:pt x="237" y="-35"/>
                        <a:pt x="543" y="3"/>
                        <a:pt x="653" y="1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34"/>
                <p:cNvSpPr/>
                <p:nvPr/>
              </p:nvSpPr>
              <p:spPr>
                <a:xfrm>
                  <a:off x="7103880" y="2130120"/>
                  <a:ext cx="843480" cy="428400"/>
                </a:xfrm>
                <a:custGeom>
                  <a:avLst/>
                  <a:gdLst/>
                  <a:ahLst/>
                  <a:cxnLst/>
                  <a:rect l="l" t="t" r="r" b="b"/>
                  <a:pathLst>
                    <a:path w="2343" h="1190" extrusionOk="0">
                      <a:moveTo>
                        <a:pt x="0" y="0"/>
                      </a:moveTo>
                      <a:cubicBezTo>
                        <a:pt x="82" y="625"/>
                        <a:pt x="723" y="1190"/>
                        <a:pt x="1171" y="1190"/>
                      </a:cubicBezTo>
                      <a:cubicBezTo>
                        <a:pt x="1619" y="1190"/>
                        <a:pt x="2260" y="625"/>
                        <a:pt x="2343" y="0"/>
                      </a:cubicBezTo>
                      <a:cubicBezTo>
                        <a:pt x="2260" y="623"/>
                        <a:pt x="1619" y="1119"/>
                        <a:pt x="1171" y="1119"/>
                      </a:cubicBezTo>
                      <a:cubicBezTo>
                        <a:pt x="723" y="1119"/>
                        <a:pt x="82" y="623"/>
                        <a:pt x="0" y="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4" name="Google Shape;734;p34"/>
                <p:cNvSpPr/>
                <p:nvPr/>
              </p:nvSpPr>
              <p:spPr>
                <a:xfrm>
                  <a:off x="6918120" y="1336320"/>
                  <a:ext cx="213480" cy="213480"/>
                </a:xfrm>
                <a:custGeom>
                  <a:avLst/>
                  <a:gdLst/>
                  <a:ahLst/>
                  <a:cxnLst/>
                  <a:rect l="l" t="t" r="r" b="b"/>
                  <a:pathLst>
                    <a:path w="593" h="593" extrusionOk="0">
                      <a:moveTo>
                        <a:pt x="480" y="480"/>
                      </a:moveTo>
                      <a:cubicBezTo>
                        <a:pt x="351" y="609"/>
                        <a:pt x="165" y="631"/>
                        <a:pt x="63" y="529"/>
                      </a:cubicBezTo>
                      <a:cubicBezTo>
                        <a:pt x="-38" y="428"/>
                        <a:pt x="-16" y="242"/>
                        <a:pt x="112" y="113"/>
                      </a:cubicBezTo>
                      <a:cubicBezTo>
                        <a:pt x="241" y="-16"/>
                        <a:pt x="428" y="-38"/>
                        <a:pt x="529" y="64"/>
                      </a:cubicBezTo>
                      <a:cubicBezTo>
                        <a:pt x="631" y="165"/>
                        <a:pt x="609" y="352"/>
                        <a:pt x="480" y="4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34"/>
                <p:cNvSpPr/>
                <p:nvPr/>
              </p:nvSpPr>
              <p:spPr>
                <a:xfrm>
                  <a:off x="7153200" y="1392840"/>
                  <a:ext cx="111960" cy="126000"/>
                </a:xfrm>
                <a:custGeom>
                  <a:avLst/>
                  <a:gdLst/>
                  <a:ahLst/>
                  <a:cxnLst/>
                  <a:rect l="l" t="t" r="r" b="b"/>
                  <a:pathLst>
                    <a:path w="311" h="350" extrusionOk="0">
                      <a:moveTo>
                        <a:pt x="281" y="247"/>
                      </a:moveTo>
                      <a:cubicBezTo>
                        <a:pt x="231" y="335"/>
                        <a:pt x="133" y="374"/>
                        <a:pt x="64" y="334"/>
                      </a:cubicBezTo>
                      <a:cubicBezTo>
                        <a:pt x="-5" y="294"/>
                        <a:pt x="-20" y="190"/>
                        <a:pt x="30" y="103"/>
                      </a:cubicBezTo>
                      <a:cubicBezTo>
                        <a:pt x="81" y="15"/>
                        <a:pt x="178" y="-24"/>
                        <a:pt x="247" y="16"/>
                      </a:cubicBezTo>
                      <a:cubicBezTo>
                        <a:pt x="317" y="56"/>
                        <a:pt x="332" y="160"/>
                        <a:pt x="281" y="24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34"/>
                <p:cNvSpPr/>
                <p:nvPr/>
              </p:nvSpPr>
              <p:spPr>
                <a:xfrm>
                  <a:off x="7320240" y="1421280"/>
                  <a:ext cx="56520" cy="69120"/>
                </a:xfrm>
                <a:custGeom>
                  <a:avLst/>
                  <a:gdLst/>
                  <a:ahLst/>
                  <a:cxnLst/>
                  <a:rect l="l" t="t" r="r" b="b"/>
                  <a:pathLst>
                    <a:path w="157" h="192" extrusionOk="0">
                      <a:moveTo>
                        <a:pt x="153" y="116"/>
                      </a:moveTo>
                      <a:cubicBezTo>
                        <a:pt x="139" y="168"/>
                        <a:pt x="94" y="201"/>
                        <a:pt x="54" y="190"/>
                      </a:cubicBezTo>
                      <a:cubicBezTo>
                        <a:pt x="13" y="179"/>
                        <a:pt x="-9" y="128"/>
                        <a:pt x="5" y="76"/>
                      </a:cubicBezTo>
                      <a:cubicBezTo>
                        <a:pt x="19" y="24"/>
                        <a:pt x="63" y="-9"/>
                        <a:pt x="104" y="2"/>
                      </a:cubicBezTo>
                      <a:cubicBezTo>
                        <a:pt x="145" y="13"/>
                        <a:pt x="167" y="64"/>
                        <a:pt x="153" y="116"/>
                      </a:cubicBezTo>
                      <a:close/>
                    </a:path>
                  </a:pathLst>
                </a:custGeom>
                <a:solidFill>
                  <a:schemeClr val="lt2"/>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34"/>
                <p:cNvSpPr/>
                <p:nvPr/>
              </p:nvSpPr>
              <p:spPr>
                <a:xfrm>
                  <a:off x="7919640" y="1336320"/>
                  <a:ext cx="213480" cy="213480"/>
                </a:xfrm>
                <a:custGeom>
                  <a:avLst/>
                  <a:gdLst/>
                  <a:ahLst/>
                  <a:cxnLst/>
                  <a:rect l="l" t="t" r="r" b="b"/>
                  <a:pathLst>
                    <a:path w="593" h="593" extrusionOk="0">
                      <a:moveTo>
                        <a:pt x="113" y="480"/>
                      </a:moveTo>
                      <a:cubicBezTo>
                        <a:pt x="241" y="609"/>
                        <a:pt x="428" y="631"/>
                        <a:pt x="529" y="529"/>
                      </a:cubicBezTo>
                      <a:cubicBezTo>
                        <a:pt x="631" y="428"/>
                        <a:pt x="609" y="242"/>
                        <a:pt x="480" y="113"/>
                      </a:cubicBezTo>
                      <a:cubicBezTo>
                        <a:pt x="351" y="-16"/>
                        <a:pt x="165" y="-38"/>
                        <a:pt x="64" y="64"/>
                      </a:cubicBezTo>
                      <a:cubicBezTo>
                        <a:pt x="-38" y="165"/>
                        <a:pt x="-16" y="352"/>
                        <a:pt x="113" y="4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34"/>
                <p:cNvSpPr/>
                <p:nvPr/>
              </p:nvSpPr>
              <p:spPr>
                <a:xfrm>
                  <a:off x="7785720" y="1392840"/>
                  <a:ext cx="111960" cy="126000"/>
                </a:xfrm>
                <a:custGeom>
                  <a:avLst/>
                  <a:gdLst/>
                  <a:ahLst/>
                  <a:cxnLst/>
                  <a:rect l="l" t="t" r="r" b="b"/>
                  <a:pathLst>
                    <a:path w="311" h="350" extrusionOk="0">
                      <a:moveTo>
                        <a:pt x="31" y="247"/>
                      </a:moveTo>
                      <a:cubicBezTo>
                        <a:pt x="81" y="335"/>
                        <a:pt x="178" y="374"/>
                        <a:pt x="248" y="334"/>
                      </a:cubicBezTo>
                      <a:cubicBezTo>
                        <a:pt x="317" y="294"/>
                        <a:pt x="332" y="190"/>
                        <a:pt x="281" y="103"/>
                      </a:cubicBezTo>
                      <a:cubicBezTo>
                        <a:pt x="231" y="15"/>
                        <a:pt x="133" y="-24"/>
                        <a:pt x="64" y="16"/>
                      </a:cubicBezTo>
                      <a:cubicBezTo>
                        <a:pt x="-5" y="56"/>
                        <a:pt x="-20" y="160"/>
                        <a:pt x="31" y="24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34"/>
                <p:cNvSpPr/>
                <p:nvPr/>
              </p:nvSpPr>
              <p:spPr>
                <a:xfrm>
                  <a:off x="7674480" y="1421280"/>
                  <a:ext cx="56160" cy="69120"/>
                </a:xfrm>
                <a:custGeom>
                  <a:avLst/>
                  <a:gdLst/>
                  <a:ahLst/>
                  <a:cxnLst/>
                  <a:rect l="l" t="t" r="r" b="b"/>
                  <a:pathLst>
                    <a:path w="156" h="192" extrusionOk="0">
                      <a:moveTo>
                        <a:pt x="4" y="116"/>
                      </a:moveTo>
                      <a:cubicBezTo>
                        <a:pt x="18" y="168"/>
                        <a:pt x="62" y="201"/>
                        <a:pt x="103" y="190"/>
                      </a:cubicBezTo>
                      <a:cubicBezTo>
                        <a:pt x="144" y="179"/>
                        <a:pt x="166" y="128"/>
                        <a:pt x="152" y="76"/>
                      </a:cubicBezTo>
                      <a:cubicBezTo>
                        <a:pt x="138" y="24"/>
                        <a:pt x="94" y="-9"/>
                        <a:pt x="53" y="2"/>
                      </a:cubicBezTo>
                      <a:cubicBezTo>
                        <a:pt x="12" y="13"/>
                        <a:pt x="-10" y="64"/>
                        <a:pt x="4" y="116"/>
                      </a:cubicBezTo>
                      <a:close/>
                    </a:path>
                  </a:pathLst>
                </a:custGeom>
                <a:solidFill>
                  <a:schemeClr val="lt2"/>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34"/>
                <p:cNvSpPr/>
                <p:nvPr/>
              </p:nvSpPr>
              <p:spPr>
                <a:xfrm>
                  <a:off x="7491960" y="2891520"/>
                  <a:ext cx="67320" cy="345240"/>
                </a:xfrm>
                <a:custGeom>
                  <a:avLst/>
                  <a:gdLst/>
                  <a:ahLst/>
                  <a:cxnLst/>
                  <a:rect l="l" t="t" r="r" b="b"/>
                  <a:pathLst>
                    <a:path w="187" h="959" extrusionOk="0">
                      <a:moveTo>
                        <a:pt x="93" y="772"/>
                      </a:moveTo>
                      <a:cubicBezTo>
                        <a:pt x="41" y="773"/>
                        <a:pt x="0" y="814"/>
                        <a:pt x="0" y="866"/>
                      </a:cubicBezTo>
                      <a:cubicBezTo>
                        <a:pt x="0" y="917"/>
                        <a:pt x="42" y="959"/>
                        <a:pt x="93" y="959"/>
                      </a:cubicBezTo>
                      <a:cubicBezTo>
                        <a:pt x="145" y="959"/>
                        <a:pt x="187" y="917"/>
                        <a:pt x="187" y="866"/>
                      </a:cubicBezTo>
                      <a:cubicBezTo>
                        <a:pt x="187" y="814"/>
                        <a:pt x="145" y="772"/>
                        <a:pt x="93" y="772"/>
                      </a:cubicBezTo>
                      <a:moveTo>
                        <a:pt x="93" y="386"/>
                      </a:moveTo>
                      <a:cubicBezTo>
                        <a:pt x="41" y="387"/>
                        <a:pt x="0" y="428"/>
                        <a:pt x="0" y="480"/>
                      </a:cubicBezTo>
                      <a:cubicBezTo>
                        <a:pt x="0" y="531"/>
                        <a:pt x="42" y="573"/>
                        <a:pt x="93" y="573"/>
                      </a:cubicBezTo>
                      <a:cubicBezTo>
                        <a:pt x="145" y="573"/>
                        <a:pt x="187" y="531"/>
                        <a:pt x="187" y="480"/>
                      </a:cubicBezTo>
                      <a:cubicBezTo>
                        <a:pt x="187" y="428"/>
                        <a:pt x="145" y="386"/>
                        <a:pt x="93" y="386"/>
                      </a:cubicBezTo>
                      <a:moveTo>
                        <a:pt x="93" y="0"/>
                      </a:moveTo>
                      <a:cubicBezTo>
                        <a:pt x="41" y="1"/>
                        <a:pt x="0" y="42"/>
                        <a:pt x="0" y="94"/>
                      </a:cubicBezTo>
                      <a:cubicBezTo>
                        <a:pt x="0" y="145"/>
                        <a:pt x="42" y="187"/>
                        <a:pt x="93" y="187"/>
                      </a:cubicBezTo>
                      <a:cubicBezTo>
                        <a:pt x="145" y="187"/>
                        <a:pt x="187" y="145"/>
                        <a:pt x="187" y="94"/>
                      </a:cubicBezTo>
                      <a:cubicBezTo>
                        <a:pt x="187" y="42"/>
                        <a:pt x="145" y="0"/>
                        <a:pt x="93" y="0"/>
                      </a:cubicBezTo>
                      <a:close/>
                    </a:path>
                  </a:pathLst>
                </a:custGeom>
                <a:solidFill>
                  <a:srgbClr val="F188B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34"/>
                <p:cNvSpPr/>
                <p:nvPr/>
              </p:nvSpPr>
              <p:spPr>
                <a:xfrm>
                  <a:off x="7491960" y="2874600"/>
                  <a:ext cx="67320" cy="67320"/>
                </a:xfrm>
                <a:custGeom>
                  <a:avLst/>
                  <a:gdLst/>
                  <a:ahLst/>
                  <a:cxnLst/>
                  <a:rect l="l" t="t" r="r" b="b"/>
                  <a:pathLst>
                    <a:path w="187" h="187" extrusionOk="0">
                      <a:moveTo>
                        <a:pt x="187" y="93"/>
                      </a:moveTo>
                      <a:cubicBezTo>
                        <a:pt x="187" y="145"/>
                        <a:pt x="145" y="187"/>
                        <a:pt x="93" y="187"/>
                      </a:cubicBezTo>
                      <a:cubicBezTo>
                        <a:pt x="42" y="187"/>
                        <a:pt x="0" y="145"/>
                        <a:pt x="0" y="93"/>
                      </a:cubicBezTo>
                      <a:cubicBezTo>
                        <a:pt x="0" y="41"/>
                        <a:pt x="42" y="0"/>
                        <a:pt x="93" y="0"/>
                      </a:cubicBezTo>
                      <a:cubicBezTo>
                        <a:pt x="145" y="0"/>
                        <a:pt x="187" y="41"/>
                        <a:pt x="187" y="93"/>
                      </a:cubicBezTo>
                      <a:close/>
                    </a:path>
                  </a:pathLst>
                </a:custGeom>
                <a:solidFill>
                  <a:schemeClr val="accent3"/>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34"/>
                <p:cNvSpPr/>
                <p:nvPr/>
              </p:nvSpPr>
              <p:spPr>
                <a:xfrm>
                  <a:off x="7508880" y="2891520"/>
                  <a:ext cx="33120" cy="33120"/>
                </a:xfrm>
                <a:custGeom>
                  <a:avLst/>
                  <a:gdLst/>
                  <a:ahLst/>
                  <a:cxnLst/>
                  <a:rect l="l" t="t" r="r" b="b"/>
                  <a:pathLst>
                    <a:path w="92" h="92" extrusionOk="0">
                      <a:moveTo>
                        <a:pt x="92" y="46"/>
                      </a:moveTo>
                      <a:cubicBezTo>
                        <a:pt x="92" y="72"/>
                        <a:pt x="72" y="92"/>
                        <a:pt x="46" y="92"/>
                      </a:cubicBezTo>
                      <a:cubicBezTo>
                        <a:pt x="21" y="92"/>
                        <a:pt x="0" y="72"/>
                        <a:pt x="0" y="46"/>
                      </a:cubicBezTo>
                      <a:cubicBezTo>
                        <a:pt x="0" y="21"/>
                        <a:pt x="21" y="0"/>
                        <a:pt x="46" y="0"/>
                      </a:cubicBezTo>
                      <a:cubicBezTo>
                        <a:pt x="72" y="0"/>
                        <a:pt x="92" y="21"/>
                        <a:pt x="92" y="46"/>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34"/>
                <p:cNvSpPr/>
                <p:nvPr/>
              </p:nvSpPr>
              <p:spPr>
                <a:xfrm>
                  <a:off x="7491960" y="3013200"/>
                  <a:ext cx="67320" cy="67680"/>
                </a:xfrm>
                <a:custGeom>
                  <a:avLst/>
                  <a:gdLst/>
                  <a:ahLst/>
                  <a:cxnLst/>
                  <a:rect l="l" t="t" r="r" b="b"/>
                  <a:pathLst>
                    <a:path w="187" h="188" extrusionOk="0">
                      <a:moveTo>
                        <a:pt x="187" y="94"/>
                      </a:moveTo>
                      <a:cubicBezTo>
                        <a:pt x="187" y="146"/>
                        <a:pt x="145" y="188"/>
                        <a:pt x="93" y="188"/>
                      </a:cubicBezTo>
                      <a:cubicBezTo>
                        <a:pt x="42" y="188"/>
                        <a:pt x="0" y="146"/>
                        <a:pt x="0" y="94"/>
                      </a:cubicBezTo>
                      <a:cubicBezTo>
                        <a:pt x="0" y="43"/>
                        <a:pt x="42" y="0"/>
                        <a:pt x="93" y="0"/>
                      </a:cubicBezTo>
                      <a:cubicBezTo>
                        <a:pt x="145" y="0"/>
                        <a:pt x="187" y="43"/>
                        <a:pt x="187" y="94"/>
                      </a:cubicBezTo>
                      <a:close/>
                    </a:path>
                  </a:pathLst>
                </a:custGeom>
                <a:solidFill>
                  <a:srgbClr val="FFFFFF"/>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34"/>
                <p:cNvSpPr/>
                <p:nvPr/>
              </p:nvSpPr>
              <p:spPr>
                <a:xfrm>
                  <a:off x="7508880" y="3030480"/>
                  <a:ext cx="33120" cy="33120"/>
                </a:xfrm>
                <a:custGeom>
                  <a:avLst/>
                  <a:gdLst/>
                  <a:ahLst/>
                  <a:cxnLst/>
                  <a:rect l="l" t="t" r="r" b="b"/>
                  <a:pathLst>
                    <a:path w="92" h="92" extrusionOk="0">
                      <a:moveTo>
                        <a:pt x="92" y="46"/>
                      </a:moveTo>
                      <a:cubicBezTo>
                        <a:pt x="92" y="72"/>
                        <a:pt x="72" y="92"/>
                        <a:pt x="46" y="92"/>
                      </a:cubicBezTo>
                      <a:cubicBezTo>
                        <a:pt x="21" y="92"/>
                        <a:pt x="0" y="72"/>
                        <a:pt x="0" y="46"/>
                      </a:cubicBezTo>
                      <a:cubicBezTo>
                        <a:pt x="0" y="20"/>
                        <a:pt x="21" y="0"/>
                        <a:pt x="46" y="0"/>
                      </a:cubicBezTo>
                      <a:cubicBezTo>
                        <a:pt x="72" y="0"/>
                        <a:pt x="92" y="20"/>
                        <a:pt x="92" y="46"/>
                      </a:cubicBezTo>
                      <a:close/>
                    </a:path>
                  </a:pathLst>
                </a:custGeom>
                <a:solidFill>
                  <a:srgbClr val="F676A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34"/>
                <p:cNvSpPr/>
                <p:nvPr/>
              </p:nvSpPr>
              <p:spPr>
                <a:xfrm>
                  <a:off x="7491960" y="3152520"/>
                  <a:ext cx="67320" cy="66960"/>
                </a:xfrm>
                <a:custGeom>
                  <a:avLst/>
                  <a:gdLst/>
                  <a:ahLst/>
                  <a:cxnLst/>
                  <a:rect l="l" t="t" r="r" b="b"/>
                  <a:pathLst>
                    <a:path w="187" h="186" extrusionOk="0">
                      <a:moveTo>
                        <a:pt x="187" y="93"/>
                      </a:moveTo>
                      <a:cubicBezTo>
                        <a:pt x="187" y="145"/>
                        <a:pt x="145" y="186"/>
                        <a:pt x="93" y="186"/>
                      </a:cubicBezTo>
                      <a:cubicBezTo>
                        <a:pt x="42" y="186"/>
                        <a:pt x="0" y="145"/>
                        <a:pt x="0" y="93"/>
                      </a:cubicBezTo>
                      <a:cubicBezTo>
                        <a:pt x="0" y="41"/>
                        <a:pt x="42" y="0"/>
                        <a:pt x="93" y="0"/>
                      </a:cubicBezTo>
                      <a:cubicBezTo>
                        <a:pt x="145" y="0"/>
                        <a:pt x="187" y="41"/>
                        <a:pt x="187" y="93"/>
                      </a:cubicBezTo>
                      <a:close/>
                    </a:path>
                  </a:pathLst>
                </a:custGeom>
                <a:solidFill>
                  <a:srgbClr val="FFFFFF"/>
                </a:solidFill>
                <a:ln>
                  <a:noFill/>
                </a:ln>
              </p:spPr>
              <p:txBody>
                <a:bodyPr spcFirstLastPara="1" wrap="square" lIns="90000" tIns="21950" rIns="90000" bIns="21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34"/>
                <p:cNvSpPr/>
                <p:nvPr/>
              </p:nvSpPr>
              <p:spPr>
                <a:xfrm>
                  <a:off x="7508880" y="3169440"/>
                  <a:ext cx="33120" cy="33120"/>
                </a:xfrm>
                <a:custGeom>
                  <a:avLst/>
                  <a:gdLst/>
                  <a:ahLst/>
                  <a:cxnLst/>
                  <a:rect l="l" t="t" r="r" b="b"/>
                  <a:pathLst>
                    <a:path w="92" h="92" extrusionOk="0">
                      <a:moveTo>
                        <a:pt x="92" y="46"/>
                      </a:moveTo>
                      <a:cubicBezTo>
                        <a:pt x="92" y="71"/>
                        <a:pt x="72" y="92"/>
                        <a:pt x="46" y="92"/>
                      </a:cubicBezTo>
                      <a:cubicBezTo>
                        <a:pt x="21" y="92"/>
                        <a:pt x="0" y="71"/>
                        <a:pt x="0" y="46"/>
                      </a:cubicBezTo>
                      <a:cubicBezTo>
                        <a:pt x="0" y="21"/>
                        <a:pt x="21" y="0"/>
                        <a:pt x="46" y="0"/>
                      </a:cubicBezTo>
                      <a:cubicBezTo>
                        <a:pt x="72" y="0"/>
                        <a:pt x="92" y="21"/>
                        <a:pt x="92" y="46"/>
                      </a:cubicBezTo>
                      <a:close/>
                    </a:path>
                  </a:pathLst>
                </a:custGeom>
                <a:solidFill>
                  <a:srgbClr val="F676A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34"/>
                <p:cNvSpPr/>
                <p:nvPr/>
              </p:nvSpPr>
              <p:spPr>
                <a:xfrm>
                  <a:off x="7019640" y="2737080"/>
                  <a:ext cx="1011960" cy="140760"/>
                </a:xfrm>
                <a:custGeom>
                  <a:avLst/>
                  <a:gdLst/>
                  <a:ahLst/>
                  <a:cxnLst/>
                  <a:rect l="l" t="t" r="r" b="b"/>
                  <a:pathLst>
                    <a:path w="2811" h="391" extrusionOk="0">
                      <a:moveTo>
                        <a:pt x="2430" y="0"/>
                      </a:moveTo>
                      <a:cubicBezTo>
                        <a:pt x="2443" y="45"/>
                        <a:pt x="2453" y="91"/>
                        <a:pt x="2456" y="139"/>
                      </a:cubicBezTo>
                      <a:cubicBezTo>
                        <a:pt x="2459" y="183"/>
                        <a:pt x="2461" y="228"/>
                        <a:pt x="2461" y="273"/>
                      </a:cubicBezTo>
                      <a:cubicBezTo>
                        <a:pt x="2462" y="305"/>
                        <a:pt x="2453" y="355"/>
                        <a:pt x="2474" y="383"/>
                      </a:cubicBezTo>
                      <a:cubicBezTo>
                        <a:pt x="2488" y="401"/>
                        <a:pt x="2520" y="386"/>
                        <a:pt x="2535" y="377"/>
                      </a:cubicBezTo>
                      <a:cubicBezTo>
                        <a:pt x="2620" y="326"/>
                        <a:pt x="2666" y="229"/>
                        <a:pt x="2767" y="201"/>
                      </a:cubicBezTo>
                      <a:cubicBezTo>
                        <a:pt x="2781" y="198"/>
                        <a:pt x="2796" y="196"/>
                        <a:pt x="2811" y="195"/>
                      </a:cubicBezTo>
                      <a:cubicBezTo>
                        <a:pt x="2637" y="135"/>
                        <a:pt x="2488" y="75"/>
                        <a:pt x="2446" y="19"/>
                      </a:cubicBezTo>
                      <a:cubicBezTo>
                        <a:pt x="2441" y="13"/>
                        <a:pt x="2435" y="7"/>
                        <a:pt x="2430" y="0"/>
                      </a:cubicBezTo>
                      <a:moveTo>
                        <a:pt x="381" y="0"/>
                      </a:moveTo>
                      <a:cubicBezTo>
                        <a:pt x="375" y="7"/>
                        <a:pt x="370" y="13"/>
                        <a:pt x="365" y="19"/>
                      </a:cubicBezTo>
                      <a:cubicBezTo>
                        <a:pt x="323" y="75"/>
                        <a:pt x="174" y="135"/>
                        <a:pt x="0" y="195"/>
                      </a:cubicBezTo>
                      <a:cubicBezTo>
                        <a:pt x="15" y="196"/>
                        <a:pt x="29" y="198"/>
                        <a:pt x="44" y="201"/>
                      </a:cubicBezTo>
                      <a:cubicBezTo>
                        <a:pt x="145" y="229"/>
                        <a:pt x="191" y="326"/>
                        <a:pt x="275" y="377"/>
                      </a:cubicBezTo>
                      <a:cubicBezTo>
                        <a:pt x="290" y="386"/>
                        <a:pt x="323" y="401"/>
                        <a:pt x="336" y="383"/>
                      </a:cubicBezTo>
                      <a:cubicBezTo>
                        <a:pt x="358" y="355"/>
                        <a:pt x="349" y="305"/>
                        <a:pt x="349" y="273"/>
                      </a:cubicBezTo>
                      <a:cubicBezTo>
                        <a:pt x="349" y="228"/>
                        <a:pt x="351" y="183"/>
                        <a:pt x="354" y="139"/>
                      </a:cubicBezTo>
                      <a:cubicBezTo>
                        <a:pt x="357" y="91"/>
                        <a:pt x="367" y="45"/>
                        <a:pt x="381"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34"/>
                <p:cNvSpPr/>
                <p:nvPr/>
              </p:nvSpPr>
              <p:spPr>
                <a:xfrm>
                  <a:off x="7205040" y="2858400"/>
                  <a:ext cx="641160" cy="140760"/>
                </a:xfrm>
                <a:custGeom>
                  <a:avLst/>
                  <a:gdLst/>
                  <a:ahLst/>
                  <a:cxnLst/>
                  <a:rect l="l" t="t" r="r" b="b"/>
                  <a:pathLst>
                    <a:path w="1781" h="391" extrusionOk="0">
                      <a:moveTo>
                        <a:pt x="1772" y="0"/>
                      </a:moveTo>
                      <a:cubicBezTo>
                        <a:pt x="1747" y="-2"/>
                        <a:pt x="1717" y="59"/>
                        <a:pt x="1633" y="169"/>
                      </a:cubicBezTo>
                      <a:cubicBezTo>
                        <a:pt x="1577" y="260"/>
                        <a:pt x="1518" y="361"/>
                        <a:pt x="1549" y="388"/>
                      </a:cubicBezTo>
                      <a:cubicBezTo>
                        <a:pt x="1579" y="407"/>
                        <a:pt x="1667" y="339"/>
                        <a:pt x="1694" y="305"/>
                      </a:cubicBezTo>
                      <a:cubicBezTo>
                        <a:pt x="1732" y="264"/>
                        <a:pt x="1798" y="29"/>
                        <a:pt x="1777" y="2"/>
                      </a:cubicBezTo>
                      <a:cubicBezTo>
                        <a:pt x="1775" y="1"/>
                        <a:pt x="1773" y="1"/>
                        <a:pt x="1772" y="0"/>
                      </a:cubicBezTo>
                      <a:moveTo>
                        <a:pt x="9" y="0"/>
                      </a:moveTo>
                      <a:cubicBezTo>
                        <a:pt x="7" y="1"/>
                        <a:pt x="6" y="1"/>
                        <a:pt x="4" y="2"/>
                      </a:cubicBezTo>
                      <a:cubicBezTo>
                        <a:pt x="-18" y="29"/>
                        <a:pt x="49" y="264"/>
                        <a:pt x="86" y="305"/>
                      </a:cubicBezTo>
                      <a:cubicBezTo>
                        <a:pt x="113" y="339"/>
                        <a:pt x="202" y="407"/>
                        <a:pt x="232" y="388"/>
                      </a:cubicBezTo>
                      <a:cubicBezTo>
                        <a:pt x="263" y="361"/>
                        <a:pt x="204" y="260"/>
                        <a:pt x="148" y="169"/>
                      </a:cubicBezTo>
                      <a:cubicBezTo>
                        <a:pt x="63" y="59"/>
                        <a:pt x="34" y="-2"/>
                        <a:pt x="9" y="0"/>
                      </a:cubicBezTo>
                      <a:close/>
                    </a:path>
                  </a:pathLst>
                </a:custGeom>
                <a:solidFill>
                  <a:srgbClr val="F68AA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34"/>
                <p:cNvSpPr/>
                <p:nvPr/>
              </p:nvSpPr>
              <p:spPr>
                <a:xfrm>
                  <a:off x="7217280" y="2680200"/>
                  <a:ext cx="616320" cy="253440"/>
                </a:xfrm>
                <a:custGeom>
                  <a:avLst/>
                  <a:gdLst/>
                  <a:ahLst/>
                  <a:cxnLst/>
                  <a:rect l="l" t="t" r="r" b="b"/>
                  <a:pathLst>
                    <a:path w="1712" h="704" extrusionOk="0">
                      <a:moveTo>
                        <a:pt x="1686" y="0"/>
                      </a:moveTo>
                      <a:cubicBezTo>
                        <a:pt x="1683" y="93"/>
                        <a:pt x="1628" y="185"/>
                        <a:pt x="1558" y="253"/>
                      </a:cubicBezTo>
                      <a:cubicBezTo>
                        <a:pt x="1507" y="302"/>
                        <a:pt x="1457" y="377"/>
                        <a:pt x="1398" y="452"/>
                      </a:cubicBezTo>
                      <a:cubicBezTo>
                        <a:pt x="1345" y="519"/>
                        <a:pt x="1297" y="581"/>
                        <a:pt x="1240" y="626"/>
                      </a:cubicBezTo>
                      <a:cubicBezTo>
                        <a:pt x="1209" y="650"/>
                        <a:pt x="1175" y="669"/>
                        <a:pt x="1136" y="681"/>
                      </a:cubicBezTo>
                      <a:cubicBezTo>
                        <a:pt x="1143" y="689"/>
                        <a:pt x="1150" y="697"/>
                        <a:pt x="1157" y="704"/>
                      </a:cubicBezTo>
                      <a:cubicBezTo>
                        <a:pt x="1195" y="690"/>
                        <a:pt x="1227" y="671"/>
                        <a:pt x="1257" y="648"/>
                      </a:cubicBezTo>
                      <a:cubicBezTo>
                        <a:pt x="1318" y="600"/>
                        <a:pt x="1367" y="536"/>
                        <a:pt x="1421" y="469"/>
                      </a:cubicBezTo>
                      <a:cubicBezTo>
                        <a:pt x="1479" y="393"/>
                        <a:pt x="1530" y="319"/>
                        <a:pt x="1578" y="273"/>
                      </a:cubicBezTo>
                      <a:cubicBezTo>
                        <a:pt x="1645" y="208"/>
                        <a:pt x="1701" y="119"/>
                        <a:pt x="1712" y="26"/>
                      </a:cubicBezTo>
                      <a:cubicBezTo>
                        <a:pt x="1704" y="18"/>
                        <a:pt x="1695" y="9"/>
                        <a:pt x="1686" y="0"/>
                      </a:cubicBezTo>
                      <a:moveTo>
                        <a:pt x="27" y="0"/>
                      </a:moveTo>
                      <a:cubicBezTo>
                        <a:pt x="17" y="9"/>
                        <a:pt x="8" y="18"/>
                        <a:pt x="0" y="26"/>
                      </a:cubicBezTo>
                      <a:cubicBezTo>
                        <a:pt x="12" y="119"/>
                        <a:pt x="67" y="208"/>
                        <a:pt x="134" y="273"/>
                      </a:cubicBezTo>
                      <a:cubicBezTo>
                        <a:pt x="182" y="319"/>
                        <a:pt x="233" y="393"/>
                        <a:pt x="292" y="469"/>
                      </a:cubicBezTo>
                      <a:cubicBezTo>
                        <a:pt x="345" y="536"/>
                        <a:pt x="394" y="600"/>
                        <a:pt x="455" y="648"/>
                      </a:cubicBezTo>
                      <a:cubicBezTo>
                        <a:pt x="485" y="671"/>
                        <a:pt x="518" y="690"/>
                        <a:pt x="555" y="704"/>
                      </a:cubicBezTo>
                      <a:cubicBezTo>
                        <a:pt x="562" y="697"/>
                        <a:pt x="569" y="689"/>
                        <a:pt x="576" y="681"/>
                      </a:cubicBezTo>
                      <a:cubicBezTo>
                        <a:pt x="537" y="669"/>
                        <a:pt x="504" y="650"/>
                        <a:pt x="472" y="626"/>
                      </a:cubicBezTo>
                      <a:cubicBezTo>
                        <a:pt x="416" y="581"/>
                        <a:pt x="367" y="519"/>
                        <a:pt x="314" y="452"/>
                      </a:cubicBezTo>
                      <a:cubicBezTo>
                        <a:pt x="256" y="377"/>
                        <a:pt x="205" y="302"/>
                        <a:pt x="154" y="253"/>
                      </a:cubicBezTo>
                      <a:cubicBezTo>
                        <a:pt x="84" y="185"/>
                        <a:pt x="30" y="93"/>
                        <a:pt x="2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0" name="Google Shape;750;p34"/>
                <p:cNvSpPr/>
                <p:nvPr/>
              </p:nvSpPr>
              <p:spPr>
                <a:xfrm>
                  <a:off x="6493680" y="4464720"/>
                  <a:ext cx="1884240" cy="286560"/>
                </a:xfrm>
                <a:custGeom>
                  <a:avLst/>
                  <a:gdLst/>
                  <a:ahLst/>
                  <a:cxnLst/>
                  <a:rect l="l" t="t" r="r" b="b"/>
                  <a:pathLst>
                    <a:path w="5234" h="796" extrusionOk="0">
                      <a:moveTo>
                        <a:pt x="1685" y="1"/>
                      </a:moveTo>
                      <a:cubicBezTo>
                        <a:pt x="1632" y="0"/>
                        <a:pt x="1581" y="4"/>
                        <a:pt x="1525" y="13"/>
                      </a:cubicBezTo>
                      <a:cubicBezTo>
                        <a:pt x="1412" y="33"/>
                        <a:pt x="1276" y="73"/>
                        <a:pt x="1048" y="132"/>
                      </a:cubicBezTo>
                      <a:cubicBezTo>
                        <a:pt x="736" y="213"/>
                        <a:pt x="430" y="265"/>
                        <a:pt x="123" y="399"/>
                      </a:cubicBezTo>
                      <a:cubicBezTo>
                        <a:pt x="77" y="441"/>
                        <a:pt x="34" y="481"/>
                        <a:pt x="0" y="521"/>
                      </a:cubicBezTo>
                      <a:cubicBezTo>
                        <a:pt x="349" y="335"/>
                        <a:pt x="696" y="281"/>
                        <a:pt x="1062" y="186"/>
                      </a:cubicBezTo>
                      <a:cubicBezTo>
                        <a:pt x="1291" y="126"/>
                        <a:pt x="1426" y="87"/>
                        <a:pt x="1534" y="69"/>
                      </a:cubicBezTo>
                      <a:cubicBezTo>
                        <a:pt x="1642" y="50"/>
                        <a:pt x="1722" y="52"/>
                        <a:pt x="1850" y="75"/>
                      </a:cubicBezTo>
                      <a:cubicBezTo>
                        <a:pt x="2138" y="128"/>
                        <a:pt x="2540" y="258"/>
                        <a:pt x="2935" y="385"/>
                      </a:cubicBezTo>
                      <a:cubicBezTo>
                        <a:pt x="3330" y="512"/>
                        <a:pt x="3717" y="636"/>
                        <a:pt x="3980" y="679"/>
                      </a:cubicBezTo>
                      <a:lnTo>
                        <a:pt x="3980" y="679"/>
                      </a:lnTo>
                      <a:lnTo>
                        <a:pt x="3981" y="679"/>
                      </a:lnTo>
                      <a:cubicBezTo>
                        <a:pt x="4039" y="686"/>
                        <a:pt x="4142" y="687"/>
                        <a:pt x="4273" y="688"/>
                      </a:cubicBezTo>
                      <a:cubicBezTo>
                        <a:pt x="4403" y="690"/>
                        <a:pt x="4560" y="693"/>
                        <a:pt x="4719" y="706"/>
                      </a:cubicBezTo>
                      <a:cubicBezTo>
                        <a:pt x="4898" y="720"/>
                        <a:pt x="5080" y="747"/>
                        <a:pt x="5234" y="796"/>
                      </a:cubicBezTo>
                      <a:cubicBezTo>
                        <a:pt x="5203" y="767"/>
                        <a:pt x="5173" y="739"/>
                        <a:pt x="5146" y="711"/>
                      </a:cubicBezTo>
                      <a:cubicBezTo>
                        <a:pt x="5012" y="680"/>
                        <a:pt x="4866" y="661"/>
                        <a:pt x="4724" y="650"/>
                      </a:cubicBezTo>
                      <a:cubicBezTo>
                        <a:pt x="4562" y="637"/>
                        <a:pt x="4404" y="634"/>
                        <a:pt x="4273" y="633"/>
                      </a:cubicBezTo>
                      <a:cubicBezTo>
                        <a:pt x="4143" y="631"/>
                        <a:pt x="4038" y="630"/>
                        <a:pt x="3989" y="623"/>
                      </a:cubicBezTo>
                      <a:cubicBezTo>
                        <a:pt x="3734" y="582"/>
                        <a:pt x="3347" y="458"/>
                        <a:pt x="2952" y="332"/>
                      </a:cubicBezTo>
                      <a:cubicBezTo>
                        <a:pt x="2557" y="204"/>
                        <a:pt x="2154" y="74"/>
                        <a:pt x="1860" y="20"/>
                      </a:cubicBezTo>
                      <a:cubicBezTo>
                        <a:pt x="1794" y="8"/>
                        <a:pt x="1739" y="2"/>
                        <a:pt x="1685" y="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1" name="Google Shape;751;p34"/>
                <p:cNvSpPr/>
                <p:nvPr/>
              </p:nvSpPr>
              <p:spPr>
                <a:xfrm>
                  <a:off x="7536960" y="2709360"/>
                  <a:ext cx="637560" cy="1538640"/>
                </a:xfrm>
                <a:custGeom>
                  <a:avLst/>
                  <a:gdLst/>
                  <a:ahLst/>
                  <a:cxnLst/>
                  <a:rect l="l" t="t" r="r" b="b"/>
                  <a:pathLst>
                    <a:path w="1771" h="4274" extrusionOk="0">
                      <a:moveTo>
                        <a:pt x="1704" y="1"/>
                      </a:moveTo>
                      <a:cubicBezTo>
                        <a:pt x="1743" y="-5"/>
                        <a:pt x="1771" y="27"/>
                        <a:pt x="1771" y="83"/>
                      </a:cubicBezTo>
                      <a:lnTo>
                        <a:pt x="1771" y="3181"/>
                      </a:lnTo>
                      <a:cubicBezTo>
                        <a:pt x="1771" y="3251"/>
                        <a:pt x="1728" y="3331"/>
                        <a:pt x="1676" y="3361"/>
                      </a:cubicBezTo>
                      <a:lnTo>
                        <a:pt x="95" y="4262"/>
                      </a:lnTo>
                      <a:cubicBezTo>
                        <a:pt x="43" y="4292"/>
                        <a:pt x="0" y="4261"/>
                        <a:pt x="0" y="4191"/>
                      </a:cubicBezTo>
                      <a:lnTo>
                        <a:pt x="0" y="1093"/>
                      </a:lnTo>
                      <a:cubicBezTo>
                        <a:pt x="0" y="1024"/>
                        <a:pt x="43" y="944"/>
                        <a:pt x="95" y="914"/>
                      </a:cubicBezTo>
                      <a:lnTo>
                        <a:pt x="1676" y="12"/>
                      </a:lnTo>
                      <a:cubicBezTo>
                        <a:pt x="1686" y="6"/>
                        <a:pt x="1695" y="3"/>
                        <a:pt x="1704" y="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34"/>
                <p:cNvSpPr/>
                <p:nvPr/>
              </p:nvSpPr>
              <p:spPr>
                <a:xfrm>
                  <a:off x="6876720" y="2709360"/>
                  <a:ext cx="637200" cy="1538640"/>
                </a:xfrm>
                <a:custGeom>
                  <a:avLst/>
                  <a:gdLst/>
                  <a:ahLst/>
                  <a:cxnLst/>
                  <a:rect l="l" t="t" r="r" b="b"/>
                  <a:pathLst>
                    <a:path w="1770" h="4274" extrusionOk="0">
                      <a:moveTo>
                        <a:pt x="66" y="1"/>
                      </a:moveTo>
                      <a:cubicBezTo>
                        <a:pt x="28" y="-5"/>
                        <a:pt x="0" y="27"/>
                        <a:pt x="0" y="83"/>
                      </a:cubicBezTo>
                      <a:lnTo>
                        <a:pt x="0" y="3181"/>
                      </a:lnTo>
                      <a:cubicBezTo>
                        <a:pt x="0" y="3251"/>
                        <a:pt x="42" y="3331"/>
                        <a:pt x="95" y="3361"/>
                      </a:cubicBezTo>
                      <a:lnTo>
                        <a:pt x="1676" y="4262"/>
                      </a:lnTo>
                      <a:cubicBezTo>
                        <a:pt x="1728" y="4292"/>
                        <a:pt x="1770" y="4261"/>
                        <a:pt x="1770" y="4191"/>
                      </a:cubicBezTo>
                      <a:lnTo>
                        <a:pt x="1770" y="1093"/>
                      </a:lnTo>
                      <a:cubicBezTo>
                        <a:pt x="1770" y="1024"/>
                        <a:pt x="1728" y="944"/>
                        <a:pt x="1676" y="914"/>
                      </a:cubicBezTo>
                      <a:lnTo>
                        <a:pt x="95" y="12"/>
                      </a:lnTo>
                      <a:cubicBezTo>
                        <a:pt x="85" y="6"/>
                        <a:pt x="75" y="3"/>
                        <a:pt x="66" y="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34"/>
                <p:cNvSpPr/>
                <p:nvPr/>
              </p:nvSpPr>
              <p:spPr>
                <a:xfrm>
                  <a:off x="7542360" y="2751120"/>
                  <a:ext cx="748800" cy="1485000"/>
                </a:xfrm>
                <a:custGeom>
                  <a:avLst/>
                  <a:gdLst/>
                  <a:ahLst/>
                  <a:cxnLst/>
                  <a:rect l="l" t="t" r="r" b="b"/>
                  <a:pathLst>
                    <a:path w="2080" h="4125" extrusionOk="0">
                      <a:moveTo>
                        <a:pt x="2002" y="0"/>
                      </a:moveTo>
                      <a:cubicBezTo>
                        <a:pt x="2047" y="-3"/>
                        <a:pt x="2080" y="31"/>
                        <a:pt x="2080" y="87"/>
                      </a:cubicBezTo>
                      <a:lnTo>
                        <a:pt x="2080" y="3185"/>
                      </a:lnTo>
                      <a:cubicBezTo>
                        <a:pt x="2080" y="3255"/>
                        <a:pt x="2031" y="3331"/>
                        <a:pt x="1969" y="3357"/>
                      </a:cubicBezTo>
                      <a:lnTo>
                        <a:pt x="111" y="4117"/>
                      </a:lnTo>
                      <a:cubicBezTo>
                        <a:pt x="50" y="4142"/>
                        <a:pt x="0" y="4106"/>
                        <a:pt x="0" y="4037"/>
                      </a:cubicBezTo>
                      <a:lnTo>
                        <a:pt x="0" y="939"/>
                      </a:lnTo>
                      <a:cubicBezTo>
                        <a:pt x="0" y="870"/>
                        <a:pt x="50" y="793"/>
                        <a:pt x="111" y="768"/>
                      </a:cubicBezTo>
                      <a:lnTo>
                        <a:pt x="1969" y="8"/>
                      </a:lnTo>
                      <a:cubicBezTo>
                        <a:pt x="1981" y="3"/>
                        <a:pt x="1992" y="0"/>
                        <a:pt x="200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34"/>
                <p:cNvSpPr/>
                <p:nvPr/>
              </p:nvSpPr>
              <p:spPr>
                <a:xfrm>
                  <a:off x="6759720" y="2751120"/>
                  <a:ext cx="748800" cy="1485000"/>
                </a:xfrm>
                <a:custGeom>
                  <a:avLst/>
                  <a:gdLst/>
                  <a:ahLst/>
                  <a:cxnLst/>
                  <a:rect l="l" t="t" r="r" b="b"/>
                  <a:pathLst>
                    <a:path w="2080" h="4125" extrusionOk="0">
                      <a:moveTo>
                        <a:pt x="78" y="0"/>
                      </a:moveTo>
                      <a:cubicBezTo>
                        <a:pt x="33" y="-3"/>
                        <a:pt x="0" y="31"/>
                        <a:pt x="0" y="87"/>
                      </a:cubicBezTo>
                      <a:lnTo>
                        <a:pt x="0" y="3185"/>
                      </a:lnTo>
                      <a:cubicBezTo>
                        <a:pt x="0" y="3255"/>
                        <a:pt x="50" y="3331"/>
                        <a:pt x="111" y="3357"/>
                      </a:cubicBezTo>
                      <a:lnTo>
                        <a:pt x="1969" y="4117"/>
                      </a:lnTo>
                      <a:cubicBezTo>
                        <a:pt x="2031" y="4142"/>
                        <a:pt x="2080" y="4106"/>
                        <a:pt x="2080" y="4037"/>
                      </a:cubicBezTo>
                      <a:lnTo>
                        <a:pt x="2080" y="939"/>
                      </a:lnTo>
                      <a:cubicBezTo>
                        <a:pt x="2080" y="870"/>
                        <a:pt x="2031" y="793"/>
                        <a:pt x="1969" y="768"/>
                      </a:cubicBezTo>
                      <a:lnTo>
                        <a:pt x="111" y="8"/>
                      </a:lnTo>
                      <a:cubicBezTo>
                        <a:pt x="100" y="3"/>
                        <a:pt x="89" y="0"/>
                        <a:pt x="7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34"/>
                <p:cNvSpPr/>
                <p:nvPr/>
              </p:nvSpPr>
              <p:spPr>
                <a:xfrm>
                  <a:off x="7516440" y="2814840"/>
                  <a:ext cx="880200" cy="1335600"/>
                </a:xfrm>
                <a:custGeom>
                  <a:avLst/>
                  <a:gdLst/>
                  <a:ahLst/>
                  <a:cxnLst/>
                  <a:rect l="l" t="t" r="r" b="b"/>
                  <a:pathLst>
                    <a:path w="2445" h="3710" extrusionOk="0">
                      <a:moveTo>
                        <a:pt x="2445" y="145"/>
                      </a:moveTo>
                      <a:lnTo>
                        <a:pt x="2259" y="192"/>
                      </a:lnTo>
                      <a:lnTo>
                        <a:pt x="2259" y="2992"/>
                      </a:lnTo>
                      <a:cubicBezTo>
                        <a:pt x="2259" y="3058"/>
                        <a:pt x="2205" y="3125"/>
                        <a:pt x="2138" y="3144"/>
                      </a:cubicBezTo>
                      <a:lnTo>
                        <a:pt x="121" y="3706"/>
                      </a:lnTo>
                      <a:cubicBezTo>
                        <a:pt x="54" y="3724"/>
                        <a:pt x="0" y="3687"/>
                        <a:pt x="0" y="3622"/>
                      </a:cubicBezTo>
                      <a:lnTo>
                        <a:pt x="0" y="717"/>
                      </a:lnTo>
                      <a:cubicBezTo>
                        <a:pt x="0" y="652"/>
                        <a:pt x="54" y="625"/>
                        <a:pt x="121" y="607"/>
                      </a:cubicBezTo>
                      <a:lnTo>
                        <a:pt x="2138" y="4"/>
                      </a:lnTo>
                      <a:cubicBezTo>
                        <a:pt x="2278" y="-16"/>
                        <a:pt x="2445" y="52"/>
                        <a:pt x="2445" y="14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34"/>
                <p:cNvSpPr/>
                <p:nvPr/>
              </p:nvSpPr>
              <p:spPr>
                <a:xfrm>
                  <a:off x="7517880" y="2815200"/>
                  <a:ext cx="850680" cy="248040"/>
                </a:xfrm>
                <a:custGeom>
                  <a:avLst/>
                  <a:gdLst/>
                  <a:ahLst/>
                  <a:cxnLst/>
                  <a:rect l="l" t="t" r="r" b="b"/>
                  <a:pathLst>
                    <a:path w="2363" h="689" extrusionOk="0">
                      <a:moveTo>
                        <a:pt x="2206" y="0"/>
                      </a:moveTo>
                      <a:cubicBezTo>
                        <a:pt x="2219" y="1"/>
                        <a:pt x="2232" y="2"/>
                        <a:pt x="2245" y="4"/>
                      </a:cubicBezTo>
                      <a:cubicBezTo>
                        <a:pt x="1748" y="139"/>
                        <a:pt x="932" y="392"/>
                        <a:pt x="383" y="556"/>
                      </a:cubicBezTo>
                      <a:cubicBezTo>
                        <a:pt x="930" y="402"/>
                        <a:pt x="1754" y="158"/>
                        <a:pt x="2282" y="11"/>
                      </a:cubicBezTo>
                      <a:cubicBezTo>
                        <a:pt x="2291" y="14"/>
                        <a:pt x="2299" y="16"/>
                        <a:pt x="2308" y="19"/>
                      </a:cubicBezTo>
                      <a:cubicBezTo>
                        <a:pt x="1667" y="197"/>
                        <a:pt x="558" y="527"/>
                        <a:pt x="70" y="657"/>
                      </a:cubicBezTo>
                      <a:cubicBezTo>
                        <a:pt x="554" y="531"/>
                        <a:pt x="1732" y="202"/>
                        <a:pt x="2345" y="33"/>
                      </a:cubicBezTo>
                      <a:cubicBezTo>
                        <a:pt x="2351" y="36"/>
                        <a:pt x="2358" y="40"/>
                        <a:pt x="2363" y="43"/>
                      </a:cubicBezTo>
                      <a:cubicBezTo>
                        <a:pt x="1722" y="218"/>
                        <a:pt x="427" y="582"/>
                        <a:pt x="0" y="689"/>
                      </a:cubicBezTo>
                      <a:cubicBezTo>
                        <a:pt x="6" y="670"/>
                        <a:pt x="16" y="656"/>
                        <a:pt x="31" y="644"/>
                      </a:cubicBezTo>
                      <a:cubicBezTo>
                        <a:pt x="496" y="514"/>
                        <a:pt x="1579" y="172"/>
                        <a:pt x="2206"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34"/>
                <p:cNvSpPr/>
                <p:nvPr/>
              </p:nvSpPr>
              <p:spPr>
                <a:xfrm>
                  <a:off x="6654600" y="2814840"/>
                  <a:ext cx="879840" cy="1335600"/>
                </a:xfrm>
                <a:custGeom>
                  <a:avLst/>
                  <a:gdLst/>
                  <a:ahLst/>
                  <a:cxnLst/>
                  <a:rect l="l" t="t" r="r" b="b"/>
                  <a:pathLst>
                    <a:path w="2444" h="3710" extrusionOk="0">
                      <a:moveTo>
                        <a:pt x="0" y="145"/>
                      </a:moveTo>
                      <a:lnTo>
                        <a:pt x="186" y="192"/>
                      </a:lnTo>
                      <a:lnTo>
                        <a:pt x="186" y="2992"/>
                      </a:lnTo>
                      <a:cubicBezTo>
                        <a:pt x="186" y="3058"/>
                        <a:pt x="240" y="3125"/>
                        <a:pt x="307" y="3144"/>
                      </a:cubicBezTo>
                      <a:lnTo>
                        <a:pt x="2323" y="3706"/>
                      </a:lnTo>
                      <a:cubicBezTo>
                        <a:pt x="2390" y="3724"/>
                        <a:pt x="2444" y="3687"/>
                        <a:pt x="2444" y="3622"/>
                      </a:cubicBezTo>
                      <a:lnTo>
                        <a:pt x="2444" y="717"/>
                      </a:lnTo>
                      <a:cubicBezTo>
                        <a:pt x="2444" y="652"/>
                        <a:pt x="2390" y="625"/>
                        <a:pt x="2323" y="607"/>
                      </a:cubicBezTo>
                      <a:lnTo>
                        <a:pt x="307" y="4"/>
                      </a:lnTo>
                      <a:cubicBezTo>
                        <a:pt x="167" y="-16"/>
                        <a:pt x="0" y="52"/>
                        <a:pt x="0" y="14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34"/>
                <p:cNvSpPr/>
                <p:nvPr/>
              </p:nvSpPr>
              <p:spPr>
                <a:xfrm>
                  <a:off x="6682320" y="2815200"/>
                  <a:ext cx="851040" cy="248040"/>
                </a:xfrm>
                <a:custGeom>
                  <a:avLst/>
                  <a:gdLst/>
                  <a:ahLst/>
                  <a:cxnLst/>
                  <a:rect l="l" t="t" r="r" b="b"/>
                  <a:pathLst>
                    <a:path w="2364" h="689" extrusionOk="0">
                      <a:moveTo>
                        <a:pt x="157" y="0"/>
                      </a:moveTo>
                      <a:cubicBezTo>
                        <a:pt x="144" y="1"/>
                        <a:pt x="132" y="2"/>
                        <a:pt x="119" y="4"/>
                      </a:cubicBezTo>
                      <a:cubicBezTo>
                        <a:pt x="616" y="139"/>
                        <a:pt x="1431" y="392"/>
                        <a:pt x="1981" y="556"/>
                      </a:cubicBezTo>
                      <a:cubicBezTo>
                        <a:pt x="1433" y="402"/>
                        <a:pt x="609" y="158"/>
                        <a:pt x="81" y="11"/>
                      </a:cubicBezTo>
                      <a:cubicBezTo>
                        <a:pt x="73" y="14"/>
                        <a:pt x="64" y="16"/>
                        <a:pt x="56" y="19"/>
                      </a:cubicBezTo>
                      <a:cubicBezTo>
                        <a:pt x="696" y="197"/>
                        <a:pt x="1806" y="527"/>
                        <a:pt x="2294" y="657"/>
                      </a:cubicBezTo>
                      <a:cubicBezTo>
                        <a:pt x="1810" y="531"/>
                        <a:pt x="632" y="202"/>
                        <a:pt x="19" y="33"/>
                      </a:cubicBezTo>
                      <a:cubicBezTo>
                        <a:pt x="12" y="36"/>
                        <a:pt x="6" y="40"/>
                        <a:pt x="0" y="43"/>
                      </a:cubicBezTo>
                      <a:cubicBezTo>
                        <a:pt x="642" y="218"/>
                        <a:pt x="1936" y="582"/>
                        <a:pt x="2364" y="689"/>
                      </a:cubicBezTo>
                      <a:cubicBezTo>
                        <a:pt x="2358" y="670"/>
                        <a:pt x="2347" y="656"/>
                        <a:pt x="2332" y="644"/>
                      </a:cubicBezTo>
                      <a:cubicBezTo>
                        <a:pt x="1868" y="514"/>
                        <a:pt x="784" y="172"/>
                        <a:pt x="15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34"/>
                <p:cNvSpPr/>
                <p:nvPr/>
              </p:nvSpPr>
              <p:spPr>
                <a:xfrm>
                  <a:off x="7425720" y="3002040"/>
                  <a:ext cx="199440" cy="199800"/>
                </a:xfrm>
                <a:custGeom>
                  <a:avLst/>
                  <a:gdLst/>
                  <a:ahLst/>
                  <a:cxnLst/>
                  <a:rect l="l" t="t" r="r" b="b"/>
                  <a:pathLst>
                    <a:path w="554" h="555" extrusionOk="0">
                      <a:moveTo>
                        <a:pt x="554" y="278"/>
                      </a:moveTo>
                      <a:cubicBezTo>
                        <a:pt x="554" y="431"/>
                        <a:pt x="431" y="555"/>
                        <a:pt x="277" y="555"/>
                      </a:cubicBezTo>
                      <a:cubicBezTo>
                        <a:pt x="124" y="555"/>
                        <a:pt x="0" y="431"/>
                        <a:pt x="0" y="278"/>
                      </a:cubicBezTo>
                      <a:cubicBezTo>
                        <a:pt x="0" y="124"/>
                        <a:pt x="124" y="0"/>
                        <a:pt x="277" y="0"/>
                      </a:cubicBezTo>
                      <a:cubicBezTo>
                        <a:pt x="431" y="0"/>
                        <a:pt x="554" y="124"/>
                        <a:pt x="554" y="27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34"/>
                <p:cNvSpPr/>
                <p:nvPr/>
              </p:nvSpPr>
              <p:spPr>
                <a:xfrm>
                  <a:off x="7436880" y="3013200"/>
                  <a:ext cx="177120" cy="177120"/>
                </a:xfrm>
                <a:custGeom>
                  <a:avLst/>
                  <a:gdLst/>
                  <a:ahLst/>
                  <a:cxnLst/>
                  <a:rect l="l" t="t" r="r" b="b"/>
                  <a:pathLst>
                    <a:path w="492" h="492" extrusionOk="0">
                      <a:moveTo>
                        <a:pt x="492" y="247"/>
                      </a:moveTo>
                      <a:cubicBezTo>
                        <a:pt x="492" y="382"/>
                        <a:pt x="382" y="492"/>
                        <a:pt x="246" y="492"/>
                      </a:cubicBezTo>
                      <a:cubicBezTo>
                        <a:pt x="110" y="492"/>
                        <a:pt x="0" y="382"/>
                        <a:pt x="0" y="247"/>
                      </a:cubicBezTo>
                      <a:cubicBezTo>
                        <a:pt x="0" y="111"/>
                        <a:pt x="110" y="0"/>
                        <a:pt x="246" y="0"/>
                      </a:cubicBezTo>
                      <a:cubicBezTo>
                        <a:pt x="382" y="0"/>
                        <a:pt x="492" y="111"/>
                        <a:pt x="492" y="2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34"/>
                <p:cNvSpPr/>
                <p:nvPr/>
              </p:nvSpPr>
              <p:spPr>
                <a:xfrm>
                  <a:off x="6607080" y="2832480"/>
                  <a:ext cx="1836720" cy="1411200"/>
                </a:xfrm>
                <a:custGeom>
                  <a:avLst/>
                  <a:gdLst/>
                  <a:ahLst/>
                  <a:cxnLst/>
                  <a:rect l="l" t="t" r="r" b="b"/>
                  <a:pathLst>
                    <a:path w="5102" h="3920" extrusionOk="0">
                      <a:moveTo>
                        <a:pt x="5011" y="0"/>
                      </a:moveTo>
                      <a:cubicBezTo>
                        <a:pt x="4999" y="0"/>
                        <a:pt x="4987" y="1"/>
                        <a:pt x="4973" y="5"/>
                      </a:cubicBezTo>
                      <a:lnTo>
                        <a:pt x="2822" y="566"/>
                      </a:lnTo>
                      <a:cubicBezTo>
                        <a:pt x="2751" y="585"/>
                        <a:pt x="2693" y="656"/>
                        <a:pt x="2693" y="726"/>
                      </a:cubicBezTo>
                      <a:lnTo>
                        <a:pt x="2693" y="3823"/>
                      </a:lnTo>
                      <a:cubicBezTo>
                        <a:pt x="2693" y="3893"/>
                        <a:pt x="2751" y="3934"/>
                        <a:pt x="2822" y="3915"/>
                      </a:cubicBezTo>
                      <a:lnTo>
                        <a:pt x="4973" y="3354"/>
                      </a:lnTo>
                      <a:cubicBezTo>
                        <a:pt x="5045" y="3335"/>
                        <a:pt x="5102" y="3264"/>
                        <a:pt x="5102" y="3194"/>
                      </a:cubicBezTo>
                      <a:lnTo>
                        <a:pt x="5102" y="97"/>
                      </a:lnTo>
                      <a:cubicBezTo>
                        <a:pt x="5102" y="40"/>
                        <a:pt x="5064" y="3"/>
                        <a:pt x="5011" y="0"/>
                      </a:cubicBezTo>
                      <a:moveTo>
                        <a:pt x="91" y="0"/>
                      </a:moveTo>
                      <a:cubicBezTo>
                        <a:pt x="38" y="3"/>
                        <a:pt x="0" y="40"/>
                        <a:pt x="0" y="97"/>
                      </a:cubicBezTo>
                      <a:lnTo>
                        <a:pt x="0" y="3194"/>
                      </a:lnTo>
                      <a:cubicBezTo>
                        <a:pt x="0" y="3264"/>
                        <a:pt x="58" y="3335"/>
                        <a:pt x="130" y="3354"/>
                      </a:cubicBezTo>
                      <a:lnTo>
                        <a:pt x="2281" y="3915"/>
                      </a:lnTo>
                      <a:cubicBezTo>
                        <a:pt x="2352" y="3934"/>
                        <a:pt x="2409" y="3893"/>
                        <a:pt x="2409" y="3823"/>
                      </a:cubicBezTo>
                      <a:lnTo>
                        <a:pt x="2409" y="726"/>
                      </a:lnTo>
                      <a:cubicBezTo>
                        <a:pt x="2409" y="656"/>
                        <a:pt x="2352" y="585"/>
                        <a:pt x="2281" y="566"/>
                      </a:cubicBezTo>
                      <a:lnTo>
                        <a:pt x="130" y="5"/>
                      </a:lnTo>
                      <a:cubicBezTo>
                        <a:pt x="116" y="1"/>
                        <a:pt x="103" y="0"/>
                        <a:pt x="91"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2" name="Google Shape;762;p34"/>
                <p:cNvSpPr/>
                <p:nvPr/>
              </p:nvSpPr>
              <p:spPr>
                <a:xfrm>
                  <a:off x="7732080" y="3028680"/>
                  <a:ext cx="626400" cy="1018800"/>
                </a:xfrm>
                <a:custGeom>
                  <a:avLst/>
                  <a:gdLst/>
                  <a:ahLst/>
                  <a:cxnLst/>
                  <a:rect l="l" t="t" r="r" b="b"/>
                  <a:pathLst>
                    <a:path w="1740" h="2830" extrusionOk="0">
                      <a:moveTo>
                        <a:pt x="1674" y="0"/>
                      </a:moveTo>
                      <a:cubicBezTo>
                        <a:pt x="1712" y="1"/>
                        <a:pt x="1740" y="28"/>
                        <a:pt x="1740" y="69"/>
                      </a:cubicBezTo>
                      <a:lnTo>
                        <a:pt x="1740" y="2307"/>
                      </a:lnTo>
                      <a:cubicBezTo>
                        <a:pt x="1740" y="2357"/>
                        <a:pt x="1698" y="2408"/>
                        <a:pt x="1647" y="2421"/>
                      </a:cubicBezTo>
                      <a:lnTo>
                        <a:pt x="93" y="2827"/>
                      </a:lnTo>
                      <a:cubicBezTo>
                        <a:pt x="42" y="2840"/>
                        <a:pt x="0" y="2811"/>
                        <a:pt x="0" y="2761"/>
                      </a:cubicBezTo>
                      <a:lnTo>
                        <a:pt x="0" y="524"/>
                      </a:lnTo>
                      <a:cubicBezTo>
                        <a:pt x="0" y="473"/>
                        <a:pt x="42" y="422"/>
                        <a:pt x="93" y="409"/>
                      </a:cubicBezTo>
                      <a:lnTo>
                        <a:pt x="1647" y="3"/>
                      </a:lnTo>
                      <a:cubicBezTo>
                        <a:pt x="1656" y="0"/>
                        <a:pt x="1666" y="0"/>
                        <a:pt x="167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3" name="Google Shape;763;p34"/>
                <p:cNvSpPr/>
                <p:nvPr/>
              </p:nvSpPr>
              <p:spPr>
                <a:xfrm>
                  <a:off x="6714000" y="3028680"/>
                  <a:ext cx="626040" cy="1018800"/>
                </a:xfrm>
                <a:custGeom>
                  <a:avLst/>
                  <a:gdLst/>
                  <a:ahLst/>
                  <a:cxnLst/>
                  <a:rect l="l" t="t" r="r" b="b"/>
                  <a:pathLst>
                    <a:path w="1739" h="2830" extrusionOk="0">
                      <a:moveTo>
                        <a:pt x="65" y="0"/>
                      </a:moveTo>
                      <a:cubicBezTo>
                        <a:pt x="27" y="1"/>
                        <a:pt x="0" y="28"/>
                        <a:pt x="0" y="69"/>
                      </a:cubicBezTo>
                      <a:lnTo>
                        <a:pt x="0" y="2307"/>
                      </a:lnTo>
                      <a:cubicBezTo>
                        <a:pt x="0" y="2357"/>
                        <a:pt x="42" y="2408"/>
                        <a:pt x="93" y="2421"/>
                      </a:cubicBezTo>
                      <a:lnTo>
                        <a:pt x="1647" y="2827"/>
                      </a:lnTo>
                      <a:cubicBezTo>
                        <a:pt x="1698" y="2840"/>
                        <a:pt x="1739" y="2811"/>
                        <a:pt x="1739" y="2761"/>
                      </a:cubicBezTo>
                      <a:lnTo>
                        <a:pt x="1739" y="524"/>
                      </a:lnTo>
                      <a:cubicBezTo>
                        <a:pt x="1739" y="473"/>
                        <a:pt x="1698" y="422"/>
                        <a:pt x="1647" y="409"/>
                      </a:cubicBezTo>
                      <a:lnTo>
                        <a:pt x="93" y="3"/>
                      </a:lnTo>
                      <a:cubicBezTo>
                        <a:pt x="83" y="0"/>
                        <a:pt x="74" y="0"/>
                        <a:pt x="6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34"/>
                <p:cNvSpPr/>
                <p:nvPr/>
              </p:nvSpPr>
              <p:spPr>
                <a:xfrm>
                  <a:off x="6607080" y="2832480"/>
                  <a:ext cx="1836720" cy="287280"/>
                </a:xfrm>
                <a:custGeom>
                  <a:avLst/>
                  <a:gdLst/>
                  <a:ahLst/>
                  <a:cxnLst/>
                  <a:rect l="l" t="t" r="r" b="b"/>
                  <a:pathLst>
                    <a:path w="5102" h="798" extrusionOk="0">
                      <a:moveTo>
                        <a:pt x="5002" y="0"/>
                      </a:moveTo>
                      <a:cubicBezTo>
                        <a:pt x="4993" y="1"/>
                        <a:pt x="4983" y="2"/>
                        <a:pt x="4973" y="5"/>
                      </a:cubicBezTo>
                      <a:lnTo>
                        <a:pt x="2822" y="566"/>
                      </a:lnTo>
                      <a:cubicBezTo>
                        <a:pt x="2751" y="585"/>
                        <a:pt x="2693" y="656"/>
                        <a:pt x="2693" y="726"/>
                      </a:cubicBezTo>
                      <a:lnTo>
                        <a:pt x="2693" y="798"/>
                      </a:lnTo>
                      <a:cubicBezTo>
                        <a:pt x="2693" y="729"/>
                        <a:pt x="2751" y="658"/>
                        <a:pt x="2822" y="639"/>
                      </a:cubicBezTo>
                      <a:lnTo>
                        <a:pt x="4973" y="78"/>
                      </a:lnTo>
                      <a:cubicBezTo>
                        <a:pt x="4987" y="74"/>
                        <a:pt x="4999" y="73"/>
                        <a:pt x="5011" y="73"/>
                      </a:cubicBezTo>
                      <a:cubicBezTo>
                        <a:pt x="5064" y="75"/>
                        <a:pt x="5102" y="113"/>
                        <a:pt x="5102" y="169"/>
                      </a:cubicBezTo>
                      <a:lnTo>
                        <a:pt x="5102" y="97"/>
                      </a:lnTo>
                      <a:cubicBezTo>
                        <a:pt x="5102" y="40"/>
                        <a:pt x="5064" y="3"/>
                        <a:pt x="5011" y="0"/>
                      </a:cubicBezTo>
                      <a:cubicBezTo>
                        <a:pt x="5009" y="0"/>
                        <a:pt x="5006" y="0"/>
                        <a:pt x="5002" y="0"/>
                      </a:cubicBezTo>
                      <a:moveTo>
                        <a:pt x="91" y="0"/>
                      </a:moveTo>
                      <a:cubicBezTo>
                        <a:pt x="38" y="3"/>
                        <a:pt x="0" y="40"/>
                        <a:pt x="0" y="97"/>
                      </a:cubicBezTo>
                      <a:lnTo>
                        <a:pt x="0" y="169"/>
                      </a:lnTo>
                      <a:cubicBezTo>
                        <a:pt x="0" y="113"/>
                        <a:pt x="38" y="75"/>
                        <a:pt x="91" y="73"/>
                      </a:cubicBezTo>
                      <a:cubicBezTo>
                        <a:pt x="103" y="73"/>
                        <a:pt x="116" y="74"/>
                        <a:pt x="129" y="78"/>
                      </a:cubicBezTo>
                      <a:lnTo>
                        <a:pt x="2281" y="639"/>
                      </a:lnTo>
                      <a:cubicBezTo>
                        <a:pt x="2352" y="658"/>
                        <a:pt x="2409" y="729"/>
                        <a:pt x="2409" y="798"/>
                      </a:cubicBezTo>
                      <a:lnTo>
                        <a:pt x="2409" y="726"/>
                      </a:lnTo>
                      <a:cubicBezTo>
                        <a:pt x="2409" y="656"/>
                        <a:pt x="2352" y="585"/>
                        <a:pt x="2281" y="566"/>
                      </a:cubicBezTo>
                      <a:lnTo>
                        <a:pt x="129" y="5"/>
                      </a:lnTo>
                      <a:cubicBezTo>
                        <a:pt x="116" y="1"/>
                        <a:pt x="103" y="0"/>
                        <a:pt x="9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34"/>
                <p:cNvSpPr/>
                <p:nvPr/>
              </p:nvSpPr>
              <p:spPr>
                <a:xfrm>
                  <a:off x="7440120" y="3029760"/>
                  <a:ext cx="171000" cy="1236960"/>
                </a:xfrm>
                <a:custGeom>
                  <a:avLst/>
                  <a:gdLst/>
                  <a:ahLst/>
                  <a:cxnLst/>
                  <a:rect l="l" t="t" r="r" b="b"/>
                  <a:pathLst>
                    <a:path w="475" h="3436" extrusionOk="0">
                      <a:moveTo>
                        <a:pt x="76" y="0"/>
                      </a:moveTo>
                      <a:lnTo>
                        <a:pt x="398" y="0"/>
                      </a:lnTo>
                      <a:cubicBezTo>
                        <a:pt x="441" y="0"/>
                        <a:pt x="475" y="38"/>
                        <a:pt x="475" y="86"/>
                      </a:cubicBezTo>
                      <a:lnTo>
                        <a:pt x="475" y="3350"/>
                      </a:lnTo>
                      <a:cubicBezTo>
                        <a:pt x="475" y="3398"/>
                        <a:pt x="441" y="3436"/>
                        <a:pt x="398" y="3436"/>
                      </a:cubicBezTo>
                      <a:lnTo>
                        <a:pt x="76" y="3436"/>
                      </a:lnTo>
                      <a:cubicBezTo>
                        <a:pt x="34" y="3436"/>
                        <a:pt x="0" y="3398"/>
                        <a:pt x="0" y="3350"/>
                      </a:cubicBezTo>
                      <a:lnTo>
                        <a:pt x="0" y="86"/>
                      </a:lnTo>
                      <a:cubicBezTo>
                        <a:pt x="0" y="38"/>
                        <a:pt x="34" y="0"/>
                        <a:pt x="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34"/>
                <p:cNvSpPr/>
                <p:nvPr/>
              </p:nvSpPr>
              <p:spPr>
                <a:xfrm>
                  <a:off x="6779880" y="3114360"/>
                  <a:ext cx="494640" cy="594720"/>
                </a:xfrm>
                <a:custGeom>
                  <a:avLst/>
                  <a:gdLst/>
                  <a:ahLst/>
                  <a:cxnLst/>
                  <a:rect l="l" t="t" r="r" b="b"/>
                  <a:pathLst>
                    <a:path w="1374" h="1652" extrusionOk="0">
                      <a:moveTo>
                        <a:pt x="0" y="1208"/>
                      </a:moveTo>
                      <a:lnTo>
                        <a:pt x="0" y="1293"/>
                      </a:lnTo>
                      <a:cubicBezTo>
                        <a:pt x="2" y="1294"/>
                        <a:pt x="4" y="1295"/>
                        <a:pt x="6" y="1295"/>
                      </a:cubicBezTo>
                      <a:lnTo>
                        <a:pt x="1367" y="1651"/>
                      </a:lnTo>
                      <a:cubicBezTo>
                        <a:pt x="1370" y="1651"/>
                        <a:pt x="1371" y="1652"/>
                        <a:pt x="1374" y="1652"/>
                      </a:cubicBezTo>
                      <a:lnTo>
                        <a:pt x="1374" y="1566"/>
                      </a:lnTo>
                      <a:cubicBezTo>
                        <a:pt x="1371" y="1566"/>
                        <a:pt x="1370" y="1566"/>
                        <a:pt x="1367" y="1565"/>
                      </a:cubicBezTo>
                      <a:lnTo>
                        <a:pt x="6" y="1210"/>
                      </a:lnTo>
                      <a:cubicBezTo>
                        <a:pt x="4" y="1209"/>
                        <a:pt x="2" y="1208"/>
                        <a:pt x="0" y="1208"/>
                      </a:cubicBezTo>
                      <a:moveTo>
                        <a:pt x="0" y="966"/>
                      </a:moveTo>
                      <a:lnTo>
                        <a:pt x="0" y="1052"/>
                      </a:lnTo>
                      <a:cubicBezTo>
                        <a:pt x="2" y="1052"/>
                        <a:pt x="4" y="1053"/>
                        <a:pt x="6" y="1054"/>
                      </a:cubicBezTo>
                      <a:lnTo>
                        <a:pt x="1367" y="1409"/>
                      </a:lnTo>
                      <a:cubicBezTo>
                        <a:pt x="1370" y="1410"/>
                        <a:pt x="1371" y="1410"/>
                        <a:pt x="1374" y="1410"/>
                      </a:cubicBezTo>
                      <a:lnTo>
                        <a:pt x="1374" y="1325"/>
                      </a:lnTo>
                      <a:cubicBezTo>
                        <a:pt x="1371" y="1324"/>
                        <a:pt x="1370" y="1324"/>
                        <a:pt x="1367" y="1324"/>
                      </a:cubicBezTo>
                      <a:lnTo>
                        <a:pt x="6" y="968"/>
                      </a:lnTo>
                      <a:cubicBezTo>
                        <a:pt x="4" y="967"/>
                        <a:pt x="2" y="967"/>
                        <a:pt x="0" y="966"/>
                      </a:cubicBezTo>
                      <a:moveTo>
                        <a:pt x="0" y="725"/>
                      </a:moveTo>
                      <a:lnTo>
                        <a:pt x="0" y="810"/>
                      </a:lnTo>
                      <a:cubicBezTo>
                        <a:pt x="2" y="811"/>
                        <a:pt x="4" y="812"/>
                        <a:pt x="6" y="812"/>
                      </a:cubicBezTo>
                      <a:lnTo>
                        <a:pt x="1367" y="1168"/>
                      </a:lnTo>
                      <a:cubicBezTo>
                        <a:pt x="1370" y="1168"/>
                        <a:pt x="1371" y="1169"/>
                        <a:pt x="1374" y="1169"/>
                      </a:cubicBezTo>
                      <a:lnTo>
                        <a:pt x="1374" y="1083"/>
                      </a:lnTo>
                      <a:cubicBezTo>
                        <a:pt x="1371" y="1083"/>
                        <a:pt x="1370" y="1083"/>
                        <a:pt x="1367" y="1082"/>
                      </a:cubicBezTo>
                      <a:lnTo>
                        <a:pt x="6" y="727"/>
                      </a:lnTo>
                      <a:cubicBezTo>
                        <a:pt x="4" y="726"/>
                        <a:pt x="2" y="725"/>
                        <a:pt x="0" y="725"/>
                      </a:cubicBezTo>
                      <a:moveTo>
                        <a:pt x="0" y="483"/>
                      </a:moveTo>
                      <a:lnTo>
                        <a:pt x="0" y="569"/>
                      </a:lnTo>
                      <a:cubicBezTo>
                        <a:pt x="2" y="569"/>
                        <a:pt x="4" y="570"/>
                        <a:pt x="6" y="571"/>
                      </a:cubicBezTo>
                      <a:lnTo>
                        <a:pt x="1367" y="926"/>
                      </a:lnTo>
                      <a:cubicBezTo>
                        <a:pt x="1370" y="927"/>
                        <a:pt x="1371" y="927"/>
                        <a:pt x="1374" y="928"/>
                      </a:cubicBezTo>
                      <a:lnTo>
                        <a:pt x="1374" y="842"/>
                      </a:lnTo>
                      <a:cubicBezTo>
                        <a:pt x="1371" y="841"/>
                        <a:pt x="1370" y="841"/>
                        <a:pt x="1367" y="841"/>
                      </a:cubicBezTo>
                      <a:lnTo>
                        <a:pt x="6" y="485"/>
                      </a:lnTo>
                      <a:cubicBezTo>
                        <a:pt x="4" y="484"/>
                        <a:pt x="2" y="484"/>
                        <a:pt x="0" y="483"/>
                      </a:cubicBezTo>
                      <a:moveTo>
                        <a:pt x="0" y="242"/>
                      </a:moveTo>
                      <a:lnTo>
                        <a:pt x="0" y="327"/>
                      </a:lnTo>
                      <a:cubicBezTo>
                        <a:pt x="2" y="328"/>
                        <a:pt x="4" y="329"/>
                        <a:pt x="6" y="329"/>
                      </a:cubicBezTo>
                      <a:lnTo>
                        <a:pt x="1367" y="684"/>
                      </a:lnTo>
                      <a:cubicBezTo>
                        <a:pt x="1370" y="685"/>
                        <a:pt x="1371" y="686"/>
                        <a:pt x="1374" y="686"/>
                      </a:cubicBezTo>
                      <a:lnTo>
                        <a:pt x="1374" y="600"/>
                      </a:lnTo>
                      <a:cubicBezTo>
                        <a:pt x="1371" y="600"/>
                        <a:pt x="1370" y="600"/>
                        <a:pt x="1367" y="599"/>
                      </a:cubicBezTo>
                      <a:lnTo>
                        <a:pt x="6" y="243"/>
                      </a:lnTo>
                      <a:cubicBezTo>
                        <a:pt x="4" y="243"/>
                        <a:pt x="2" y="242"/>
                        <a:pt x="0" y="242"/>
                      </a:cubicBezTo>
                      <a:moveTo>
                        <a:pt x="0" y="0"/>
                      </a:moveTo>
                      <a:lnTo>
                        <a:pt x="0" y="86"/>
                      </a:lnTo>
                      <a:cubicBezTo>
                        <a:pt x="2" y="87"/>
                        <a:pt x="4" y="87"/>
                        <a:pt x="6" y="88"/>
                      </a:cubicBezTo>
                      <a:lnTo>
                        <a:pt x="1367" y="443"/>
                      </a:lnTo>
                      <a:cubicBezTo>
                        <a:pt x="1370" y="443"/>
                        <a:pt x="1371" y="444"/>
                        <a:pt x="1374" y="445"/>
                      </a:cubicBezTo>
                      <a:lnTo>
                        <a:pt x="1374" y="359"/>
                      </a:lnTo>
                      <a:cubicBezTo>
                        <a:pt x="1371" y="358"/>
                        <a:pt x="1370" y="358"/>
                        <a:pt x="1367" y="358"/>
                      </a:cubicBezTo>
                      <a:lnTo>
                        <a:pt x="6" y="2"/>
                      </a:lnTo>
                      <a:cubicBezTo>
                        <a:pt x="4" y="1"/>
                        <a:pt x="2" y="1"/>
                        <a:pt x="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34"/>
                <p:cNvSpPr/>
                <p:nvPr/>
              </p:nvSpPr>
              <p:spPr>
                <a:xfrm>
                  <a:off x="7440120" y="3029760"/>
                  <a:ext cx="171000" cy="56160"/>
                </a:xfrm>
                <a:custGeom>
                  <a:avLst/>
                  <a:gdLst/>
                  <a:ahLst/>
                  <a:cxnLst/>
                  <a:rect l="l" t="t" r="r" b="b"/>
                  <a:pathLst>
                    <a:path w="475" h="156" extrusionOk="0">
                      <a:moveTo>
                        <a:pt x="76" y="0"/>
                      </a:moveTo>
                      <a:cubicBezTo>
                        <a:pt x="34" y="0"/>
                        <a:pt x="0" y="38"/>
                        <a:pt x="0" y="86"/>
                      </a:cubicBezTo>
                      <a:lnTo>
                        <a:pt x="0" y="156"/>
                      </a:lnTo>
                      <a:cubicBezTo>
                        <a:pt x="0" y="108"/>
                        <a:pt x="34" y="70"/>
                        <a:pt x="76" y="70"/>
                      </a:cubicBezTo>
                      <a:lnTo>
                        <a:pt x="398" y="70"/>
                      </a:lnTo>
                      <a:cubicBezTo>
                        <a:pt x="441" y="70"/>
                        <a:pt x="475" y="108"/>
                        <a:pt x="475" y="156"/>
                      </a:cubicBezTo>
                      <a:lnTo>
                        <a:pt x="475" y="86"/>
                      </a:lnTo>
                      <a:cubicBezTo>
                        <a:pt x="475" y="38"/>
                        <a:pt x="441" y="0"/>
                        <a:pt x="398" y="0"/>
                      </a:cubicBezTo>
                      <a:lnTo>
                        <a:pt x="76" y="0"/>
                      </a:lnTo>
                      <a:close/>
                    </a:path>
                  </a:pathLst>
                </a:custGeom>
                <a:solidFill>
                  <a:schemeClr val="dk1"/>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768;p34"/>
                <p:cNvSpPr/>
                <p:nvPr/>
              </p:nvSpPr>
              <p:spPr>
                <a:xfrm>
                  <a:off x="7440120" y="3159720"/>
                  <a:ext cx="171000" cy="1000080"/>
                </a:xfrm>
                <a:custGeom>
                  <a:avLst/>
                  <a:gdLst/>
                  <a:ahLst/>
                  <a:cxnLst/>
                  <a:rect l="l" t="t" r="r" b="b"/>
                  <a:pathLst>
                    <a:path w="475" h="2778" extrusionOk="0">
                      <a:moveTo>
                        <a:pt x="0" y="2778"/>
                      </a:moveTo>
                      <a:lnTo>
                        <a:pt x="475" y="2778"/>
                      </a:lnTo>
                      <a:lnTo>
                        <a:pt x="475" y="2692"/>
                      </a:lnTo>
                      <a:lnTo>
                        <a:pt x="0" y="2692"/>
                      </a:lnTo>
                      <a:lnTo>
                        <a:pt x="0" y="2778"/>
                      </a:lnTo>
                      <a:moveTo>
                        <a:pt x="0" y="2590"/>
                      </a:moveTo>
                      <a:lnTo>
                        <a:pt x="475" y="2590"/>
                      </a:lnTo>
                      <a:lnTo>
                        <a:pt x="475" y="2504"/>
                      </a:lnTo>
                      <a:lnTo>
                        <a:pt x="0" y="2504"/>
                      </a:lnTo>
                      <a:lnTo>
                        <a:pt x="0" y="2590"/>
                      </a:lnTo>
                      <a:moveTo>
                        <a:pt x="0" y="275"/>
                      </a:moveTo>
                      <a:lnTo>
                        <a:pt x="475" y="275"/>
                      </a:lnTo>
                      <a:lnTo>
                        <a:pt x="475" y="188"/>
                      </a:lnTo>
                      <a:lnTo>
                        <a:pt x="0" y="188"/>
                      </a:lnTo>
                      <a:lnTo>
                        <a:pt x="0" y="275"/>
                      </a:lnTo>
                      <a:moveTo>
                        <a:pt x="0" y="87"/>
                      </a:moveTo>
                      <a:lnTo>
                        <a:pt x="475" y="87"/>
                      </a:lnTo>
                      <a:lnTo>
                        <a:pt x="475" y="0"/>
                      </a:lnTo>
                      <a:lnTo>
                        <a:pt x="0" y="0"/>
                      </a:lnTo>
                      <a:lnTo>
                        <a:pt x="0" y="8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769;p34"/>
                <p:cNvSpPr/>
                <p:nvPr/>
              </p:nvSpPr>
              <p:spPr>
                <a:xfrm>
                  <a:off x="7493400" y="3336840"/>
                  <a:ext cx="64440" cy="646200"/>
                </a:xfrm>
                <a:custGeom>
                  <a:avLst/>
                  <a:gdLst/>
                  <a:ahLst/>
                  <a:cxnLst/>
                  <a:rect l="l" t="t" r="r" b="b"/>
                  <a:pathLst>
                    <a:path w="179" h="1795" extrusionOk="0">
                      <a:moveTo>
                        <a:pt x="53" y="0"/>
                      </a:moveTo>
                      <a:lnTo>
                        <a:pt x="126" y="0"/>
                      </a:lnTo>
                      <a:cubicBezTo>
                        <a:pt x="155" y="0"/>
                        <a:pt x="179" y="24"/>
                        <a:pt x="179" y="53"/>
                      </a:cubicBezTo>
                      <a:lnTo>
                        <a:pt x="179" y="1742"/>
                      </a:lnTo>
                      <a:cubicBezTo>
                        <a:pt x="179" y="1771"/>
                        <a:pt x="155" y="1795"/>
                        <a:pt x="126" y="1795"/>
                      </a:cubicBezTo>
                      <a:lnTo>
                        <a:pt x="53" y="1795"/>
                      </a:lnTo>
                      <a:cubicBezTo>
                        <a:pt x="23" y="1795"/>
                        <a:pt x="0" y="1771"/>
                        <a:pt x="0" y="1742"/>
                      </a:cubicBezTo>
                      <a:lnTo>
                        <a:pt x="0" y="53"/>
                      </a:lnTo>
                      <a:cubicBezTo>
                        <a:pt x="0" y="24"/>
                        <a:pt x="23" y="0"/>
                        <a:pt x="5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34"/>
                <p:cNvSpPr/>
                <p:nvPr/>
              </p:nvSpPr>
              <p:spPr>
                <a:xfrm>
                  <a:off x="7797960" y="3114360"/>
                  <a:ext cx="494640" cy="234000"/>
                </a:xfrm>
                <a:custGeom>
                  <a:avLst/>
                  <a:gdLst/>
                  <a:ahLst/>
                  <a:cxnLst/>
                  <a:rect l="l" t="t" r="r" b="b"/>
                  <a:pathLst>
                    <a:path w="1374" h="650" extrusionOk="0">
                      <a:moveTo>
                        <a:pt x="1374" y="0"/>
                      </a:moveTo>
                      <a:cubicBezTo>
                        <a:pt x="1372" y="1"/>
                        <a:pt x="1370" y="1"/>
                        <a:pt x="1367" y="2"/>
                      </a:cubicBezTo>
                      <a:lnTo>
                        <a:pt x="6" y="358"/>
                      </a:lnTo>
                      <a:cubicBezTo>
                        <a:pt x="4" y="358"/>
                        <a:pt x="2" y="358"/>
                        <a:pt x="0" y="359"/>
                      </a:cubicBezTo>
                      <a:lnTo>
                        <a:pt x="0" y="431"/>
                      </a:lnTo>
                      <a:lnTo>
                        <a:pt x="0" y="445"/>
                      </a:lnTo>
                      <a:lnTo>
                        <a:pt x="0" y="491"/>
                      </a:lnTo>
                      <a:lnTo>
                        <a:pt x="0" y="517"/>
                      </a:lnTo>
                      <a:lnTo>
                        <a:pt x="0" y="564"/>
                      </a:lnTo>
                      <a:lnTo>
                        <a:pt x="0" y="577"/>
                      </a:lnTo>
                      <a:lnTo>
                        <a:pt x="0" y="650"/>
                      </a:lnTo>
                      <a:cubicBezTo>
                        <a:pt x="2" y="649"/>
                        <a:pt x="4" y="649"/>
                        <a:pt x="6" y="649"/>
                      </a:cubicBezTo>
                      <a:lnTo>
                        <a:pt x="1367" y="293"/>
                      </a:lnTo>
                      <a:cubicBezTo>
                        <a:pt x="1370" y="292"/>
                        <a:pt x="1372" y="292"/>
                        <a:pt x="1374" y="291"/>
                      </a:cubicBezTo>
                      <a:lnTo>
                        <a:pt x="1374" y="219"/>
                      </a:lnTo>
                      <a:lnTo>
                        <a:pt x="1374" y="205"/>
                      </a:lnTo>
                      <a:lnTo>
                        <a:pt x="1374" y="159"/>
                      </a:lnTo>
                      <a:lnTo>
                        <a:pt x="1374" y="133"/>
                      </a:lnTo>
                      <a:lnTo>
                        <a:pt x="1374" y="86"/>
                      </a:lnTo>
                      <a:lnTo>
                        <a:pt x="1374" y="73"/>
                      </a:lnTo>
                      <a:lnTo>
                        <a:pt x="1374"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34"/>
                <p:cNvSpPr/>
                <p:nvPr/>
              </p:nvSpPr>
              <p:spPr>
                <a:xfrm>
                  <a:off x="8353440" y="3756240"/>
                  <a:ext cx="531720" cy="920160"/>
                </a:xfrm>
                <a:custGeom>
                  <a:avLst/>
                  <a:gdLst/>
                  <a:ahLst/>
                  <a:cxnLst/>
                  <a:rect l="l" t="t" r="r" b="b"/>
                  <a:pathLst>
                    <a:path w="1477" h="2556" extrusionOk="0">
                      <a:moveTo>
                        <a:pt x="62" y="1682"/>
                      </a:moveTo>
                      <a:cubicBezTo>
                        <a:pt x="136" y="2101"/>
                        <a:pt x="415" y="2305"/>
                        <a:pt x="718" y="2490"/>
                      </a:cubicBezTo>
                      <a:cubicBezTo>
                        <a:pt x="898" y="2612"/>
                        <a:pt x="1174" y="2555"/>
                        <a:pt x="1256" y="2390"/>
                      </a:cubicBezTo>
                      <a:cubicBezTo>
                        <a:pt x="1329" y="2212"/>
                        <a:pt x="1477" y="1988"/>
                        <a:pt x="1477" y="1728"/>
                      </a:cubicBezTo>
                      <a:cubicBezTo>
                        <a:pt x="1477" y="1110"/>
                        <a:pt x="901" y="985"/>
                        <a:pt x="628" y="0"/>
                      </a:cubicBezTo>
                      <a:cubicBezTo>
                        <a:pt x="490" y="137"/>
                        <a:pt x="222" y="284"/>
                        <a:pt x="0" y="395"/>
                      </a:cubicBezTo>
                      <a:cubicBezTo>
                        <a:pt x="104" y="846"/>
                        <a:pt x="2" y="1374"/>
                        <a:pt x="62" y="1682"/>
                      </a:cubicBezTo>
                      <a:close/>
                    </a:path>
                  </a:pathLst>
                </a:custGeom>
                <a:solidFill>
                  <a:srgbClr val="FEE2C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34"/>
                <p:cNvSpPr/>
                <p:nvPr/>
              </p:nvSpPr>
              <p:spPr>
                <a:xfrm>
                  <a:off x="8059680" y="3346200"/>
                  <a:ext cx="550440" cy="616680"/>
                </a:xfrm>
                <a:custGeom>
                  <a:avLst/>
                  <a:gdLst/>
                  <a:ahLst/>
                  <a:cxnLst/>
                  <a:rect l="l" t="t" r="r" b="b"/>
                  <a:pathLst>
                    <a:path w="1529" h="1713" extrusionOk="0">
                      <a:moveTo>
                        <a:pt x="1509" y="1179"/>
                      </a:moveTo>
                      <a:cubicBezTo>
                        <a:pt x="1550" y="1106"/>
                        <a:pt x="1517" y="994"/>
                        <a:pt x="1499" y="929"/>
                      </a:cubicBezTo>
                      <a:cubicBezTo>
                        <a:pt x="1458" y="789"/>
                        <a:pt x="1469" y="549"/>
                        <a:pt x="1468" y="494"/>
                      </a:cubicBezTo>
                      <a:cubicBezTo>
                        <a:pt x="1436" y="429"/>
                        <a:pt x="1360" y="397"/>
                        <a:pt x="1314" y="355"/>
                      </a:cubicBezTo>
                      <a:cubicBezTo>
                        <a:pt x="1232" y="295"/>
                        <a:pt x="1145" y="171"/>
                        <a:pt x="1110" y="154"/>
                      </a:cubicBezTo>
                      <a:cubicBezTo>
                        <a:pt x="1039" y="131"/>
                        <a:pt x="965" y="122"/>
                        <a:pt x="895" y="91"/>
                      </a:cubicBezTo>
                      <a:cubicBezTo>
                        <a:pt x="839" y="67"/>
                        <a:pt x="813" y="34"/>
                        <a:pt x="763" y="2"/>
                      </a:cubicBezTo>
                      <a:cubicBezTo>
                        <a:pt x="672" y="-21"/>
                        <a:pt x="621" y="113"/>
                        <a:pt x="647" y="199"/>
                      </a:cubicBezTo>
                      <a:cubicBezTo>
                        <a:pt x="687" y="346"/>
                        <a:pt x="842" y="389"/>
                        <a:pt x="980" y="441"/>
                      </a:cubicBezTo>
                      <a:cubicBezTo>
                        <a:pt x="1028" y="526"/>
                        <a:pt x="1086" y="600"/>
                        <a:pt x="1161" y="665"/>
                      </a:cubicBezTo>
                      <a:cubicBezTo>
                        <a:pt x="1144" y="783"/>
                        <a:pt x="1162" y="894"/>
                        <a:pt x="1172" y="993"/>
                      </a:cubicBezTo>
                      <a:cubicBezTo>
                        <a:pt x="1099" y="898"/>
                        <a:pt x="957" y="720"/>
                        <a:pt x="934" y="690"/>
                      </a:cubicBezTo>
                      <a:cubicBezTo>
                        <a:pt x="859" y="612"/>
                        <a:pt x="742" y="484"/>
                        <a:pt x="672" y="447"/>
                      </a:cubicBezTo>
                      <a:cubicBezTo>
                        <a:pt x="585" y="400"/>
                        <a:pt x="474" y="326"/>
                        <a:pt x="378" y="264"/>
                      </a:cubicBezTo>
                      <a:cubicBezTo>
                        <a:pt x="251" y="179"/>
                        <a:pt x="161" y="79"/>
                        <a:pt x="73" y="201"/>
                      </a:cubicBezTo>
                      <a:cubicBezTo>
                        <a:pt x="22" y="268"/>
                        <a:pt x="73" y="394"/>
                        <a:pt x="118" y="431"/>
                      </a:cubicBezTo>
                      <a:cubicBezTo>
                        <a:pt x="65" y="439"/>
                        <a:pt x="6" y="475"/>
                        <a:pt x="1" y="570"/>
                      </a:cubicBezTo>
                      <a:cubicBezTo>
                        <a:pt x="-11" y="659"/>
                        <a:pt x="107" y="767"/>
                        <a:pt x="139" y="816"/>
                      </a:cubicBezTo>
                      <a:cubicBezTo>
                        <a:pt x="110" y="841"/>
                        <a:pt x="62" y="888"/>
                        <a:pt x="75" y="958"/>
                      </a:cubicBezTo>
                      <a:cubicBezTo>
                        <a:pt x="86" y="1023"/>
                        <a:pt x="133" y="1098"/>
                        <a:pt x="192" y="1197"/>
                      </a:cubicBezTo>
                      <a:cubicBezTo>
                        <a:pt x="259" y="1301"/>
                        <a:pt x="307" y="1360"/>
                        <a:pt x="372" y="1435"/>
                      </a:cubicBezTo>
                      <a:cubicBezTo>
                        <a:pt x="445" y="1513"/>
                        <a:pt x="535" y="1587"/>
                        <a:pt x="632" y="1651"/>
                      </a:cubicBezTo>
                      <a:cubicBezTo>
                        <a:pt x="1017" y="1880"/>
                        <a:pt x="1363" y="1412"/>
                        <a:pt x="1509" y="1179"/>
                      </a:cubicBezTo>
                      <a:close/>
                    </a:path>
                  </a:pathLst>
                </a:custGeom>
                <a:solidFill>
                  <a:srgbClr val="FEE2C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3" name="Google Shape;773;p34"/>
                <p:cNvSpPr/>
                <p:nvPr/>
              </p:nvSpPr>
              <p:spPr>
                <a:xfrm>
                  <a:off x="8317800" y="3350880"/>
                  <a:ext cx="86400" cy="72000"/>
                </a:xfrm>
                <a:custGeom>
                  <a:avLst/>
                  <a:gdLst/>
                  <a:ahLst/>
                  <a:cxnLst/>
                  <a:rect l="l" t="t" r="r" b="b"/>
                  <a:pathLst>
                    <a:path w="240" h="200" extrusionOk="0">
                      <a:moveTo>
                        <a:pt x="62" y="0"/>
                      </a:moveTo>
                      <a:cubicBezTo>
                        <a:pt x="102" y="28"/>
                        <a:pt x="129" y="57"/>
                        <a:pt x="178" y="78"/>
                      </a:cubicBezTo>
                      <a:cubicBezTo>
                        <a:pt x="197" y="87"/>
                        <a:pt x="217" y="93"/>
                        <a:pt x="236" y="99"/>
                      </a:cubicBezTo>
                      <a:cubicBezTo>
                        <a:pt x="237" y="100"/>
                        <a:pt x="239" y="101"/>
                        <a:pt x="240" y="102"/>
                      </a:cubicBezTo>
                      <a:cubicBezTo>
                        <a:pt x="228" y="189"/>
                        <a:pt x="110" y="238"/>
                        <a:pt x="29" y="163"/>
                      </a:cubicBezTo>
                      <a:cubicBezTo>
                        <a:pt x="-24" y="122"/>
                        <a:pt x="2" y="25"/>
                        <a:pt x="62" y="0"/>
                      </a:cubicBezTo>
                      <a:close/>
                    </a:path>
                  </a:pathLst>
                </a:custGeom>
                <a:solidFill>
                  <a:schemeClr val="dk2"/>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34"/>
                <p:cNvSpPr/>
                <p:nvPr/>
              </p:nvSpPr>
              <p:spPr>
                <a:xfrm>
                  <a:off x="8098560" y="3407760"/>
                  <a:ext cx="90360" cy="80640"/>
                </a:xfrm>
                <a:custGeom>
                  <a:avLst/>
                  <a:gdLst/>
                  <a:ahLst/>
                  <a:cxnLst/>
                  <a:rect l="l" t="t" r="r" b="b"/>
                  <a:pathLst>
                    <a:path w="251" h="224" extrusionOk="0">
                      <a:moveTo>
                        <a:pt x="24" y="174"/>
                      </a:moveTo>
                      <a:cubicBezTo>
                        <a:pt x="115" y="262"/>
                        <a:pt x="229" y="225"/>
                        <a:pt x="250" y="142"/>
                      </a:cubicBezTo>
                      <a:cubicBezTo>
                        <a:pt x="266" y="84"/>
                        <a:pt x="106" y="-12"/>
                        <a:pt x="72" y="1"/>
                      </a:cubicBezTo>
                      <a:cubicBezTo>
                        <a:pt x="16" y="15"/>
                        <a:pt x="-30" y="127"/>
                        <a:pt x="24" y="174"/>
                      </a:cubicBezTo>
                      <a:close/>
                    </a:path>
                  </a:pathLst>
                </a:custGeom>
                <a:solidFill>
                  <a:schemeClr val="dk2"/>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5" name="Google Shape;775;p34"/>
                <p:cNvSpPr/>
                <p:nvPr/>
              </p:nvSpPr>
              <p:spPr>
                <a:xfrm>
                  <a:off x="8075880" y="3513960"/>
                  <a:ext cx="83880" cy="81000"/>
                </a:xfrm>
                <a:custGeom>
                  <a:avLst/>
                  <a:gdLst/>
                  <a:ahLst/>
                  <a:cxnLst/>
                  <a:rect l="l" t="t" r="r" b="b"/>
                  <a:pathLst>
                    <a:path w="233" h="225" extrusionOk="0">
                      <a:moveTo>
                        <a:pt x="13" y="151"/>
                      </a:moveTo>
                      <a:cubicBezTo>
                        <a:pt x="80" y="252"/>
                        <a:pt x="194" y="240"/>
                        <a:pt x="229" y="168"/>
                      </a:cubicBezTo>
                      <a:cubicBezTo>
                        <a:pt x="256" y="118"/>
                        <a:pt x="127" y="-5"/>
                        <a:pt x="92" y="0"/>
                      </a:cubicBezTo>
                      <a:cubicBezTo>
                        <a:pt x="37" y="3"/>
                        <a:pt x="-27" y="97"/>
                        <a:pt x="13" y="151"/>
                      </a:cubicBezTo>
                      <a:close/>
                    </a:path>
                  </a:pathLst>
                </a:custGeom>
                <a:solidFill>
                  <a:schemeClr val="dk2"/>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34"/>
                <p:cNvSpPr/>
                <p:nvPr/>
              </p:nvSpPr>
              <p:spPr>
                <a:xfrm>
                  <a:off x="8100000" y="3653640"/>
                  <a:ext cx="69480" cy="69840"/>
                </a:xfrm>
                <a:custGeom>
                  <a:avLst/>
                  <a:gdLst/>
                  <a:ahLst/>
                  <a:cxnLst/>
                  <a:rect l="l" t="t" r="r" b="b"/>
                  <a:pathLst>
                    <a:path w="193" h="194" extrusionOk="0">
                      <a:moveTo>
                        <a:pt x="52" y="0"/>
                      </a:moveTo>
                      <a:lnTo>
                        <a:pt x="193" y="150"/>
                      </a:lnTo>
                      <a:cubicBezTo>
                        <a:pt x="192" y="156"/>
                        <a:pt x="189" y="161"/>
                        <a:pt x="186" y="165"/>
                      </a:cubicBezTo>
                      <a:cubicBezTo>
                        <a:pt x="137" y="218"/>
                        <a:pt x="36" y="200"/>
                        <a:pt x="4" y="97"/>
                      </a:cubicBezTo>
                      <a:cubicBezTo>
                        <a:pt x="-10" y="60"/>
                        <a:pt x="18" y="21"/>
                        <a:pt x="52" y="0"/>
                      </a:cubicBezTo>
                      <a:close/>
                    </a:path>
                  </a:pathLst>
                </a:custGeom>
                <a:solidFill>
                  <a:schemeClr val="dk2"/>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34"/>
                <p:cNvSpPr/>
                <p:nvPr/>
              </p:nvSpPr>
              <p:spPr>
                <a:xfrm>
                  <a:off x="8072280" y="3491640"/>
                  <a:ext cx="317880" cy="361080"/>
                </a:xfrm>
                <a:custGeom>
                  <a:avLst/>
                  <a:gdLst/>
                  <a:ahLst/>
                  <a:cxnLst/>
                  <a:rect l="l" t="t" r="r" b="b"/>
                  <a:pathLst>
                    <a:path w="883" h="1003" extrusionOk="0">
                      <a:moveTo>
                        <a:pt x="3" y="274"/>
                      </a:moveTo>
                      <a:cubicBezTo>
                        <a:pt x="87" y="382"/>
                        <a:pt x="179" y="464"/>
                        <a:pt x="230" y="524"/>
                      </a:cubicBezTo>
                      <a:cubicBezTo>
                        <a:pt x="273" y="571"/>
                        <a:pt x="337" y="664"/>
                        <a:pt x="376" y="706"/>
                      </a:cubicBezTo>
                      <a:cubicBezTo>
                        <a:pt x="428" y="764"/>
                        <a:pt x="549" y="922"/>
                        <a:pt x="625" y="1003"/>
                      </a:cubicBezTo>
                      <a:cubicBezTo>
                        <a:pt x="533" y="925"/>
                        <a:pt x="405" y="789"/>
                        <a:pt x="351" y="729"/>
                      </a:cubicBezTo>
                      <a:cubicBezTo>
                        <a:pt x="309" y="683"/>
                        <a:pt x="244" y="589"/>
                        <a:pt x="204" y="546"/>
                      </a:cubicBezTo>
                      <a:lnTo>
                        <a:pt x="204" y="546"/>
                      </a:lnTo>
                      <a:lnTo>
                        <a:pt x="204" y="546"/>
                      </a:lnTo>
                      <a:cubicBezTo>
                        <a:pt x="177" y="514"/>
                        <a:pt x="136" y="473"/>
                        <a:pt x="90" y="425"/>
                      </a:cubicBezTo>
                      <a:cubicBezTo>
                        <a:pt x="95" y="420"/>
                        <a:pt x="100" y="416"/>
                        <a:pt x="104" y="412"/>
                      </a:cubicBezTo>
                      <a:cubicBezTo>
                        <a:pt x="84" y="383"/>
                        <a:pt x="34" y="332"/>
                        <a:pt x="0" y="277"/>
                      </a:cubicBezTo>
                      <a:lnTo>
                        <a:pt x="3" y="274"/>
                      </a:lnTo>
                      <a:moveTo>
                        <a:pt x="59" y="0"/>
                      </a:moveTo>
                      <a:cubicBezTo>
                        <a:pt x="62" y="0"/>
                        <a:pt x="65" y="0"/>
                        <a:pt x="68" y="0"/>
                      </a:cubicBezTo>
                      <a:cubicBezTo>
                        <a:pt x="97" y="2"/>
                        <a:pt x="122" y="15"/>
                        <a:pt x="147" y="32"/>
                      </a:cubicBezTo>
                      <a:cubicBezTo>
                        <a:pt x="196" y="68"/>
                        <a:pt x="245" y="128"/>
                        <a:pt x="340" y="207"/>
                      </a:cubicBezTo>
                      <a:cubicBezTo>
                        <a:pt x="429" y="276"/>
                        <a:pt x="575" y="412"/>
                        <a:pt x="623" y="464"/>
                      </a:cubicBezTo>
                      <a:lnTo>
                        <a:pt x="624" y="464"/>
                      </a:lnTo>
                      <a:lnTo>
                        <a:pt x="624" y="465"/>
                      </a:lnTo>
                      <a:cubicBezTo>
                        <a:pt x="664" y="512"/>
                        <a:pt x="771" y="648"/>
                        <a:pt x="883" y="800"/>
                      </a:cubicBezTo>
                      <a:cubicBezTo>
                        <a:pt x="755" y="675"/>
                        <a:pt x="654" y="554"/>
                        <a:pt x="598" y="487"/>
                      </a:cubicBezTo>
                      <a:cubicBezTo>
                        <a:pt x="598" y="486"/>
                        <a:pt x="598" y="486"/>
                        <a:pt x="598" y="486"/>
                      </a:cubicBezTo>
                      <a:cubicBezTo>
                        <a:pt x="553" y="438"/>
                        <a:pt x="405" y="300"/>
                        <a:pt x="319" y="232"/>
                      </a:cubicBezTo>
                      <a:lnTo>
                        <a:pt x="319" y="232"/>
                      </a:lnTo>
                      <a:lnTo>
                        <a:pt x="319" y="232"/>
                      </a:lnTo>
                      <a:cubicBezTo>
                        <a:pt x="222" y="152"/>
                        <a:pt x="170" y="91"/>
                        <a:pt x="127" y="60"/>
                      </a:cubicBezTo>
                      <a:cubicBezTo>
                        <a:pt x="105" y="43"/>
                        <a:pt x="87" y="35"/>
                        <a:pt x="65" y="33"/>
                      </a:cubicBezTo>
                      <a:cubicBezTo>
                        <a:pt x="63" y="33"/>
                        <a:pt x="61" y="33"/>
                        <a:pt x="59" y="33"/>
                      </a:cubicBezTo>
                      <a:cubicBezTo>
                        <a:pt x="68" y="31"/>
                        <a:pt x="76" y="28"/>
                        <a:pt x="83" y="27"/>
                      </a:cubicBezTo>
                      <a:cubicBezTo>
                        <a:pt x="75" y="21"/>
                        <a:pt x="67" y="11"/>
                        <a:pt x="59" y="0"/>
                      </a:cubicBezTo>
                      <a:close/>
                    </a:path>
                  </a:pathLst>
                </a:custGeom>
                <a:solidFill>
                  <a:srgbClr val="FE9D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34"/>
                <p:cNvSpPr/>
                <p:nvPr/>
              </p:nvSpPr>
              <p:spPr>
                <a:xfrm>
                  <a:off x="8304120" y="3746520"/>
                  <a:ext cx="305640" cy="216360"/>
                </a:xfrm>
                <a:custGeom>
                  <a:avLst/>
                  <a:gdLst/>
                  <a:ahLst/>
                  <a:cxnLst/>
                  <a:rect l="l" t="t" r="r" b="b"/>
                  <a:pathLst>
                    <a:path w="849" h="601" extrusionOk="0">
                      <a:moveTo>
                        <a:pt x="849" y="0"/>
                      </a:moveTo>
                      <a:cubicBezTo>
                        <a:pt x="838" y="25"/>
                        <a:pt x="820" y="47"/>
                        <a:pt x="789" y="62"/>
                      </a:cubicBezTo>
                      <a:cubicBezTo>
                        <a:pt x="762" y="76"/>
                        <a:pt x="699" y="77"/>
                        <a:pt x="679" y="102"/>
                      </a:cubicBezTo>
                      <a:cubicBezTo>
                        <a:pt x="636" y="156"/>
                        <a:pt x="646" y="180"/>
                        <a:pt x="595" y="221"/>
                      </a:cubicBezTo>
                      <a:cubicBezTo>
                        <a:pt x="541" y="266"/>
                        <a:pt x="482" y="262"/>
                        <a:pt x="438" y="292"/>
                      </a:cubicBezTo>
                      <a:cubicBezTo>
                        <a:pt x="395" y="320"/>
                        <a:pt x="366" y="387"/>
                        <a:pt x="329" y="422"/>
                      </a:cubicBezTo>
                      <a:cubicBezTo>
                        <a:pt x="283" y="465"/>
                        <a:pt x="238" y="451"/>
                        <a:pt x="194" y="472"/>
                      </a:cubicBezTo>
                      <a:cubicBezTo>
                        <a:pt x="167" y="486"/>
                        <a:pt x="131" y="531"/>
                        <a:pt x="106" y="547"/>
                      </a:cubicBezTo>
                      <a:cubicBezTo>
                        <a:pt x="76" y="565"/>
                        <a:pt x="38" y="569"/>
                        <a:pt x="0" y="564"/>
                      </a:cubicBezTo>
                      <a:cubicBezTo>
                        <a:pt x="366" y="731"/>
                        <a:pt x="691" y="291"/>
                        <a:pt x="830" y="67"/>
                      </a:cubicBezTo>
                      <a:cubicBezTo>
                        <a:pt x="841" y="47"/>
                        <a:pt x="847" y="24"/>
                        <a:pt x="849" y="0"/>
                      </a:cubicBezTo>
                      <a:close/>
                    </a:path>
                  </a:pathLst>
                </a:custGeom>
                <a:solidFill>
                  <a:srgbClr val="FDC8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9" name="Google Shape;779;p34"/>
                <p:cNvSpPr/>
                <p:nvPr/>
              </p:nvSpPr>
              <p:spPr>
                <a:xfrm>
                  <a:off x="6165720" y="3756240"/>
                  <a:ext cx="532080" cy="920160"/>
                </a:xfrm>
                <a:custGeom>
                  <a:avLst/>
                  <a:gdLst/>
                  <a:ahLst/>
                  <a:cxnLst/>
                  <a:rect l="l" t="t" r="r" b="b"/>
                  <a:pathLst>
                    <a:path w="1478" h="2556" extrusionOk="0">
                      <a:moveTo>
                        <a:pt x="1415" y="1682"/>
                      </a:moveTo>
                      <a:cubicBezTo>
                        <a:pt x="1341" y="2101"/>
                        <a:pt x="1063" y="2305"/>
                        <a:pt x="760" y="2490"/>
                      </a:cubicBezTo>
                      <a:cubicBezTo>
                        <a:pt x="580" y="2612"/>
                        <a:pt x="304" y="2555"/>
                        <a:pt x="222" y="2390"/>
                      </a:cubicBezTo>
                      <a:cubicBezTo>
                        <a:pt x="149" y="2212"/>
                        <a:pt x="0" y="1988"/>
                        <a:pt x="0" y="1728"/>
                      </a:cubicBezTo>
                      <a:cubicBezTo>
                        <a:pt x="0" y="1110"/>
                        <a:pt x="577" y="985"/>
                        <a:pt x="850" y="0"/>
                      </a:cubicBezTo>
                      <a:cubicBezTo>
                        <a:pt x="988" y="137"/>
                        <a:pt x="1256" y="284"/>
                        <a:pt x="1478" y="395"/>
                      </a:cubicBezTo>
                      <a:cubicBezTo>
                        <a:pt x="1374" y="846"/>
                        <a:pt x="1476" y="1374"/>
                        <a:pt x="1415" y="1682"/>
                      </a:cubicBezTo>
                      <a:close/>
                    </a:path>
                  </a:pathLst>
                </a:custGeom>
                <a:solidFill>
                  <a:srgbClr val="FEE2C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0" name="Google Shape;780;p34"/>
                <p:cNvSpPr/>
                <p:nvPr/>
              </p:nvSpPr>
              <p:spPr>
                <a:xfrm>
                  <a:off x="6441120" y="3346200"/>
                  <a:ext cx="550440" cy="616680"/>
                </a:xfrm>
                <a:custGeom>
                  <a:avLst/>
                  <a:gdLst/>
                  <a:ahLst/>
                  <a:cxnLst/>
                  <a:rect l="l" t="t" r="r" b="b"/>
                  <a:pathLst>
                    <a:path w="1529" h="1713" extrusionOk="0">
                      <a:moveTo>
                        <a:pt x="20" y="1179"/>
                      </a:moveTo>
                      <a:cubicBezTo>
                        <a:pt x="-21" y="1106"/>
                        <a:pt x="11" y="994"/>
                        <a:pt x="30" y="929"/>
                      </a:cubicBezTo>
                      <a:cubicBezTo>
                        <a:pt x="70" y="789"/>
                        <a:pt x="59" y="549"/>
                        <a:pt x="61" y="494"/>
                      </a:cubicBezTo>
                      <a:cubicBezTo>
                        <a:pt x="92" y="429"/>
                        <a:pt x="169" y="397"/>
                        <a:pt x="215" y="355"/>
                      </a:cubicBezTo>
                      <a:cubicBezTo>
                        <a:pt x="296" y="295"/>
                        <a:pt x="384" y="171"/>
                        <a:pt x="418" y="154"/>
                      </a:cubicBezTo>
                      <a:cubicBezTo>
                        <a:pt x="490" y="131"/>
                        <a:pt x="563" y="122"/>
                        <a:pt x="634" y="91"/>
                      </a:cubicBezTo>
                      <a:cubicBezTo>
                        <a:pt x="689" y="67"/>
                        <a:pt x="716" y="34"/>
                        <a:pt x="765" y="2"/>
                      </a:cubicBezTo>
                      <a:cubicBezTo>
                        <a:pt x="857" y="-21"/>
                        <a:pt x="908" y="113"/>
                        <a:pt x="882" y="199"/>
                      </a:cubicBezTo>
                      <a:cubicBezTo>
                        <a:pt x="841" y="346"/>
                        <a:pt x="687" y="389"/>
                        <a:pt x="548" y="441"/>
                      </a:cubicBezTo>
                      <a:cubicBezTo>
                        <a:pt x="501" y="526"/>
                        <a:pt x="442" y="600"/>
                        <a:pt x="367" y="665"/>
                      </a:cubicBezTo>
                      <a:cubicBezTo>
                        <a:pt x="385" y="783"/>
                        <a:pt x="366" y="894"/>
                        <a:pt x="356" y="993"/>
                      </a:cubicBezTo>
                      <a:cubicBezTo>
                        <a:pt x="430" y="898"/>
                        <a:pt x="572" y="720"/>
                        <a:pt x="595" y="690"/>
                      </a:cubicBezTo>
                      <a:cubicBezTo>
                        <a:pt x="669" y="612"/>
                        <a:pt x="787" y="484"/>
                        <a:pt x="857" y="447"/>
                      </a:cubicBezTo>
                      <a:cubicBezTo>
                        <a:pt x="943" y="400"/>
                        <a:pt x="1055" y="326"/>
                        <a:pt x="1151" y="264"/>
                      </a:cubicBezTo>
                      <a:cubicBezTo>
                        <a:pt x="1278" y="179"/>
                        <a:pt x="1368" y="79"/>
                        <a:pt x="1456" y="201"/>
                      </a:cubicBezTo>
                      <a:cubicBezTo>
                        <a:pt x="1507" y="268"/>
                        <a:pt x="1456" y="394"/>
                        <a:pt x="1410" y="431"/>
                      </a:cubicBezTo>
                      <a:cubicBezTo>
                        <a:pt x="1464" y="439"/>
                        <a:pt x="1523" y="475"/>
                        <a:pt x="1528" y="570"/>
                      </a:cubicBezTo>
                      <a:cubicBezTo>
                        <a:pt x="1539" y="659"/>
                        <a:pt x="1422" y="767"/>
                        <a:pt x="1389" y="816"/>
                      </a:cubicBezTo>
                      <a:cubicBezTo>
                        <a:pt x="1419" y="841"/>
                        <a:pt x="1466" y="888"/>
                        <a:pt x="1453" y="958"/>
                      </a:cubicBezTo>
                      <a:cubicBezTo>
                        <a:pt x="1443" y="1023"/>
                        <a:pt x="1395" y="1098"/>
                        <a:pt x="1337" y="1197"/>
                      </a:cubicBezTo>
                      <a:cubicBezTo>
                        <a:pt x="1270" y="1301"/>
                        <a:pt x="1221" y="1360"/>
                        <a:pt x="1156" y="1435"/>
                      </a:cubicBezTo>
                      <a:cubicBezTo>
                        <a:pt x="1084" y="1513"/>
                        <a:pt x="994" y="1587"/>
                        <a:pt x="897" y="1651"/>
                      </a:cubicBezTo>
                      <a:cubicBezTo>
                        <a:pt x="511" y="1880"/>
                        <a:pt x="165" y="1412"/>
                        <a:pt x="20" y="1179"/>
                      </a:cubicBezTo>
                      <a:close/>
                    </a:path>
                  </a:pathLst>
                </a:custGeom>
                <a:solidFill>
                  <a:srgbClr val="FEE2C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34"/>
                <p:cNvSpPr/>
                <p:nvPr/>
              </p:nvSpPr>
              <p:spPr>
                <a:xfrm>
                  <a:off x="6647040" y="3350880"/>
                  <a:ext cx="86040" cy="72000"/>
                </a:xfrm>
                <a:custGeom>
                  <a:avLst/>
                  <a:gdLst/>
                  <a:ahLst/>
                  <a:cxnLst/>
                  <a:rect l="l" t="t" r="r" b="b"/>
                  <a:pathLst>
                    <a:path w="239" h="200" extrusionOk="0">
                      <a:moveTo>
                        <a:pt x="178" y="0"/>
                      </a:moveTo>
                      <a:cubicBezTo>
                        <a:pt x="137" y="28"/>
                        <a:pt x="111" y="57"/>
                        <a:pt x="62" y="78"/>
                      </a:cubicBezTo>
                      <a:cubicBezTo>
                        <a:pt x="42" y="87"/>
                        <a:pt x="23" y="93"/>
                        <a:pt x="4" y="99"/>
                      </a:cubicBezTo>
                      <a:cubicBezTo>
                        <a:pt x="2" y="100"/>
                        <a:pt x="1" y="101"/>
                        <a:pt x="0" y="102"/>
                      </a:cubicBezTo>
                      <a:cubicBezTo>
                        <a:pt x="11" y="189"/>
                        <a:pt x="130" y="238"/>
                        <a:pt x="210" y="163"/>
                      </a:cubicBezTo>
                      <a:cubicBezTo>
                        <a:pt x="264" y="122"/>
                        <a:pt x="238" y="25"/>
                        <a:pt x="178" y="0"/>
                      </a:cubicBezTo>
                      <a:close/>
                    </a:path>
                  </a:pathLst>
                </a:custGeom>
                <a:solidFill>
                  <a:schemeClr val="dk2"/>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34"/>
                <p:cNvSpPr/>
                <p:nvPr/>
              </p:nvSpPr>
              <p:spPr>
                <a:xfrm>
                  <a:off x="6862320" y="3407760"/>
                  <a:ext cx="90360" cy="80640"/>
                </a:xfrm>
                <a:custGeom>
                  <a:avLst/>
                  <a:gdLst/>
                  <a:ahLst/>
                  <a:cxnLst/>
                  <a:rect l="l" t="t" r="r" b="b"/>
                  <a:pathLst>
                    <a:path w="251" h="224" extrusionOk="0">
                      <a:moveTo>
                        <a:pt x="227" y="174"/>
                      </a:moveTo>
                      <a:cubicBezTo>
                        <a:pt x="135" y="262"/>
                        <a:pt x="21" y="225"/>
                        <a:pt x="1" y="142"/>
                      </a:cubicBezTo>
                      <a:cubicBezTo>
                        <a:pt x="-16" y="84"/>
                        <a:pt x="145" y="-12"/>
                        <a:pt x="179" y="1"/>
                      </a:cubicBezTo>
                      <a:cubicBezTo>
                        <a:pt x="235" y="15"/>
                        <a:pt x="280" y="127"/>
                        <a:pt x="227" y="174"/>
                      </a:cubicBezTo>
                      <a:close/>
                    </a:path>
                  </a:pathLst>
                </a:custGeom>
                <a:solidFill>
                  <a:schemeClr val="dk2"/>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34"/>
                <p:cNvSpPr/>
                <p:nvPr/>
              </p:nvSpPr>
              <p:spPr>
                <a:xfrm>
                  <a:off x="6891480" y="3513960"/>
                  <a:ext cx="83520" cy="81000"/>
                </a:xfrm>
                <a:custGeom>
                  <a:avLst/>
                  <a:gdLst/>
                  <a:ahLst/>
                  <a:cxnLst/>
                  <a:rect l="l" t="t" r="r" b="b"/>
                  <a:pathLst>
                    <a:path w="232" h="225" extrusionOk="0">
                      <a:moveTo>
                        <a:pt x="220" y="151"/>
                      </a:moveTo>
                      <a:cubicBezTo>
                        <a:pt x="152" y="252"/>
                        <a:pt x="39" y="240"/>
                        <a:pt x="3" y="168"/>
                      </a:cubicBezTo>
                      <a:cubicBezTo>
                        <a:pt x="-24" y="118"/>
                        <a:pt x="106" y="-5"/>
                        <a:pt x="140" y="0"/>
                      </a:cubicBezTo>
                      <a:cubicBezTo>
                        <a:pt x="195" y="3"/>
                        <a:pt x="260" y="97"/>
                        <a:pt x="220" y="151"/>
                      </a:cubicBezTo>
                      <a:close/>
                    </a:path>
                  </a:pathLst>
                </a:custGeom>
                <a:solidFill>
                  <a:schemeClr val="dk2"/>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4" name="Google Shape;784;p34"/>
                <p:cNvSpPr/>
                <p:nvPr/>
              </p:nvSpPr>
              <p:spPr>
                <a:xfrm>
                  <a:off x="6881400" y="3653640"/>
                  <a:ext cx="69480" cy="69840"/>
                </a:xfrm>
                <a:custGeom>
                  <a:avLst/>
                  <a:gdLst/>
                  <a:ahLst/>
                  <a:cxnLst/>
                  <a:rect l="l" t="t" r="r" b="b"/>
                  <a:pathLst>
                    <a:path w="193" h="194" extrusionOk="0">
                      <a:moveTo>
                        <a:pt x="142" y="0"/>
                      </a:moveTo>
                      <a:lnTo>
                        <a:pt x="0" y="150"/>
                      </a:lnTo>
                      <a:cubicBezTo>
                        <a:pt x="2" y="156"/>
                        <a:pt x="4" y="161"/>
                        <a:pt x="7" y="165"/>
                      </a:cubicBezTo>
                      <a:cubicBezTo>
                        <a:pt x="57" y="218"/>
                        <a:pt x="157" y="200"/>
                        <a:pt x="190" y="97"/>
                      </a:cubicBezTo>
                      <a:cubicBezTo>
                        <a:pt x="203" y="60"/>
                        <a:pt x="176" y="21"/>
                        <a:pt x="142" y="0"/>
                      </a:cubicBezTo>
                      <a:close/>
                    </a:path>
                  </a:pathLst>
                </a:custGeom>
                <a:solidFill>
                  <a:schemeClr val="dk2"/>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34"/>
                <p:cNvSpPr/>
                <p:nvPr/>
              </p:nvSpPr>
              <p:spPr>
                <a:xfrm>
                  <a:off x="6660720" y="3491640"/>
                  <a:ext cx="318240" cy="361080"/>
                </a:xfrm>
                <a:custGeom>
                  <a:avLst/>
                  <a:gdLst/>
                  <a:ahLst/>
                  <a:cxnLst/>
                  <a:rect l="l" t="t" r="r" b="b"/>
                  <a:pathLst>
                    <a:path w="884" h="1003" extrusionOk="0">
                      <a:moveTo>
                        <a:pt x="880" y="274"/>
                      </a:moveTo>
                      <a:cubicBezTo>
                        <a:pt x="796" y="382"/>
                        <a:pt x="705" y="464"/>
                        <a:pt x="654" y="524"/>
                      </a:cubicBezTo>
                      <a:cubicBezTo>
                        <a:pt x="610" y="571"/>
                        <a:pt x="546" y="664"/>
                        <a:pt x="508" y="706"/>
                      </a:cubicBezTo>
                      <a:cubicBezTo>
                        <a:pt x="455" y="764"/>
                        <a:pt x="335" y="922"/>
                        <a:pt x="259" y="1003"/>
                      </a:cubicBezTo>
                      <a:cubicBezTo>
                        <a:pt x="350" y="925"/>
                        <a:pt x="479" y="789"/>
                        <a:pt x="533" y="729"/>
                      </a:cubicBezTo>
                      <a:cubicBezTo>
                        <a:pt x="575" y="683"/>
                        <a:pt x="639" y="589"/>
                        <a:pt x="679" y="546"/>
                      </a:cubicBezTo>
                      <a:lnTo>
                        <a:pt x="679" y="546"/>
                      </a:lnTo>
                      <a:lnTo>
                        <a:pt x="680" y="546"/>
                      </a:lnTo>
                      <a:cubicBezTo>
                        <a:pt x="706" y="514"/>
                        <a:pt x="748" y="473"/>
                        <a:pt x="794" y="425"/>
                      </a:cubicBezTo>
                      <a:cubicBezTo>
                        <a:pt x="789" y="420"/>
                        <a:pt x="784" y="416"/>
                        <a:pt x="779" y="412"/>
                      </a:cubicBezTo>
                      <a:cubicBezTo>
                        <a:pt x="799" y="383"/>
                        <a:pt x="849" y="332"/>
                        <a:pt x="884" y="277"/>
                      </a:cubicBezTo>
                      <a:lnTo>
                        <a:pt x="880" y="274"/>
                      </a:lnTo>
                      <a:moveTo>
                        <a:pt x="825" y="0"/>
                      </a:moveTo>
                      <a:cubicBezTo>
                        <a:pt x="822" y="0"/>
                        <a:pt x="819" y="0"/>
                        <a:pt x="815" y="0"/>
                      </a:cubicBezTo>
                      <a:cubicBezTo>
                        <a:pt x="786" y="2"/>
                        <a:pt x="762" y="15"/>
                        <a:pt x="737" y="32"/>
                      </a:cubicBezTo>
                      <a:cubicBezTo>
                        <a:pt x="688" y="68"/>
                        <a:pt x="638" y="128"/>
                        <a:pt x="544" y="207"/>
                      </a:cubicBezTo>
                      <a:cubicBezTo>
                        <a:pt x="455" y="276"/>
                        <a:pt x="308" y="412"/>
                        <a:pt x="260" y="464"/>
                      </a:cubicBezTo>
                      <a:lnTo>
                        <a:pt x="260" y="464"/>
                      </a:lnTo>
                      <a:lnTo>
                        <a:pt x="260" y="465"/>
                      </a:lnTo>
                      <a:cubicBezTo>
                        <a:pt x="220" y="512"/>
                        <a:pt x="112" y="648"/>
                        <a:pt x="0" y="800"/>
                      </a:cubicBezTo>
                      <a:cubicBezTo>
                        <a:pt x="129" y="675"/>
                        <a:pt x="229" y="554"/>
                        <a:pt x="285" y="487"/>
                      </a:cubicBezTo>
                      <a:cubicBezTo>
                        <a:pt x="285" y="486"/>
                        <a:pt x="285" y="486"/>
                        <a:pt x="285" y="486"/>
                      </a:cubicBezTo>
                      <a:cubicBezTo>
                        <a:pt x="331" y="438"/>
                        <a:pt x="479" y="300"/>
                        <a:pt x="564" y="232"/>
                      </a:cubicBezTo>
                      <a:lnTo>
                        <a:pt x="565" y="232"/>
                      </a:lnTo>
                      <a:lnTo>
                        <a:pt x="565" y="232"/>
                      </a:lnTo>
                      <a:cubicBezTo>
                        <a:pt x="662" y="152"/>
                        <a:pt x="714" y="91"/>
                        <a:pt x="757" y="60"/>
                      </a:cubicBezTo>
                      <a:cubicBezTo>
                        <a:pt x="778" y="43"/>
                        <a:pt x="797" y="35"/>
                        <a:pt x="819" y="33"/>
                      </a:cubicBezTo>
                      <a:cubicBezTo>
                        <a:pt x="820" y="33"/>
                        <a:pt x="822" y="33"/>
                        <a:pt x="824" y="33"/>
                      </a:cubicBezTo>
                      <a:cubicBezTo>
                        <a:pt x="816" y="31"/>
                        <a:pt x="808" y="28"/>
                        <a:pt x="800" y="27"/>
                      </a:cubicBezTo>
                      <a:cubicBezTo>
                        <a:pt x="808" y="21"/>
                        <a:pt x="817" y="11"/>
                        <a:pt x="825" y="0"/>
                      </a:cubicBezTo>
                      <a:close/>
                    </a:path>
                  </a:pathLst>
                </a:custGeom>
                <a:solidFill>
                  <a:srgbClr val="FE9D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34"/>
                <p:cNvSpPr/>
                <p:nvPr/>
              </p:nvSpPr>
              <p:spPr>
                <a:xfrm>
                  <a:off x="6441480" y="3746520"/>
                  <a:ext cx="305280" cy="216360"/>
                </a:xfrm>
                <a:custGeom>
                  <a:avLst/>
                  <a:gdLst/>
                  <a:ahLst/>
                  <a:cxnLst/>
                  <a:rect l="l" t="t" r="r" b="b"/>
                  <a:pathLst>
                    <a:path w="848" h="601" extrusionOk="0">
                      <a:moveTo>
                        <a:pt x="0" y="0"/>
                      </a:moveTo>
                      <a:cubicBezTo>
                        <a:pt x="2" y="24"/>
                        <a:pt x="7" y="47"/>
                        <a:pt x="19" y="67"/>
                      </a:cubicBezTo>
                      <a:cubicBezTo>
                        <a:pt x="158" y="291"/>
                        <a:pt x="482" y="731"/>
                        <a:pt x="848" y="564"/>
                      </a:cubicBezTo>
                      <a:cubicBezTo>
                        <a:pt x="810" y="569"/>
                        <a:pt x="773" y="565"/>
                        <a:pt x="743" y="547"/>
                      </a:cubicBezTo>
                      <a:cubicBezTo>
                        <a:pt x="717" y="531"/>
                        <a:pt x="681" y="486"/>
                        <a:pt x="654" y="472"/>
                      </a:cubicBezTo>
                      <a:cubicBezTo>
                        <a:pt x="611" y="451"/>
                        <a:pt x="566" y="465"/>
                        <a:pt x="520" y="422"/>
                      </a:cubicBezTo>
                      <a:cubicBezTo>
                        <a:pt x="483" y="387"/>
                        <a:pt x="453" y="320"/>
                        <a:pt x="411" y="292"/>
                      </a:cubicBezTo>
                      <a:cubicBezTo>
                        <a:pt x="367" y="262"/>
                        <a:pt x="308" y="266"/>
                        <a:pt x="253" y="221"/>
                      </a:cubicBezTo>
                      <a:cubicBezTo>
                        <a:pt x="203" y="180"/>
                        <a:pt x="213" y="156"/>
                        <a:pt x="169" y="102"/>
                      </a:cubicBezTo>
                      <a:cubicBezTo>
                        <a:pt x="149" y="77"/>
                        <a:pt x="87" y="76"/>
                        <a:pt x="60" y="62"/>
                      </a:cubicBezTo>
                      <a:cubicBezTo>
                        <a:pt x="29" y="47"/>
                        <a:pt x="10" y="25"/>
                        <a:pt x="0" y="0"/>
                      </a:cubicBezTo>
                      <a:close/>
                    </a:path>
                  </a:pathLst>
                </a:custGeom>
                <a:solidFill>
                  <a:srgbClr val="FDC8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grpSp>
        <p:nvGrpSpPr>
          <p:cNvPr id="787" name="Google Shape;787;p34"/>
          <p:cNvGrpSpPr/>
          <p:nvPr/>
        </p:nvGrpSpPr>
        <p:grpSpPr>
          <a:xfrm>
            <a:off x="3712633" y="4406704"/>
            <a:ext cx="394841" cy="394586"/>
            <a:chOff x="2729160" y="3477960"/>
            <a:chExt cx="558000" cy="557640"/>
          </a:xfrm>
        </p:grpSpPr>
        <p:sp>
          <p:nvSpPr>
            <p:cNvPr id="788" name="Google Shape;788;p34"/>
            <p:cNvSpPr/>
            <p:nvPr/>
          </p:nvSpPr>
          <p:spPr>
            <a:xfrm>
              <a:off x="2729160" y="3477960"/>
              <a:ext cx="558000" cy="557640"/>
            </a:xfrm>
            <a:custGeom>
              <a:avLst/>
              <a:gdLst/>
              <a:ahLst/>
              <a:cxnLst/>
              <a:rect l="l" t="t" r="r" b="b"/>
              <a:pathLst>
                <a:path w="1550" h="1549" extrusionOk="0">
                  <a:moveTo>
                    <a:pt x="775" y="0"/>
                  </a:moveTo>
                  <a:cubicBezTo>
                    <a:pt x="664" y="0"/>
                    <a:pt x="565" y="69"/>
                    <a:pt x="526" y="172"/>
                  </a:cubicBezTo>
                  <a:cubicBezTo>
                    <a:pt x="425" y="127"/>
                    <a:pt x="306" y="148"/>
                    <a:pt x="227" y="226"/>
                  </a:cubicBezTo>
                  <a:cubicBezTo>
                    <a:pt x="149" y="305"/>
                    <a:pt x="127" y="424"/>
                    <a:pt x="173" y="525"/>
                  </a:cubicBezTo>
                  <a:cubicBezTo>
                    <a:pt x="70" y="564"/>
                    <a:pt x="0" y="664"/>
                    <a:pt x="0" y="774"/>
                  </a:cubicBezTo>
                  <a:cubicBezTo>
                    <a:pt x="0" y="885"/>
                    <a:pt x="70" y="985"/>
                    <a:pt x="173" y="1024"/>
                  </a:cubicBezTo>
                  <a:cubicBezTo>
                    <a:pt x="127" y="1125"/>
                    <a:pt x="149" y="1244"/>
                    <a:pt x="227" y="1322"/>
                  </a:cubicBezTo>
                  <a:cubicBezTo>
                    <a:pt x="306" y="1401"/>
                    <a:pt x="425" y="1422"/>
                    <a:pt x="526" y="1377"/>
                  </a:cubicBezTo>
                  <a:cubicBezTo>
                    <a:pt x="565" y="1480"/>
                    <a:pt x="664" y="1549"/>
                    <a:pt x="775" y="1549"/>
                  </a:cubicBezTo>
                  <a:cubicBezTo>
                    <a:pt x="886" y="1549"/>
                    <a:pt x="986" y="1480"/>
                    <a:pt x="1024" y="1377"/>
                  </a:cubicBezTo>
                  <a:cubicBezTo>
                    <a:pt x="1126" y="1422"/>
                    <a:pt x="1245" y="1401"/>
                    <a:pt x="1323" y="1322"/>
                  </a:cubicBezTo>
                  <a:cubicBezTo>
                    <a:pt x="1401" y="1244"/>
                    <a:pt x="1423" y="1125"/>
                    <a:pt x="1377" y="1024"/>
                  </a:cubicBezTo>
                  <a:cubicBezTo>
                    <a:pt x="1481" y="985"/>
                    <a:pt x="1550" y="885"/>
                    <a:pt x="1550" y="774"/>
                  </a:cubicBezTo>
                  <a:cubicBezTo>
                    <a:pt x="1550" y="664"/>
                    <a:pt x="1481" y="564"/>
                    <a:pt x="1377" y="525"/>
                  </a:cubicBezTo>
                  <a:cubicBezTo>
                    <a:pt x="1423" y="424"/>
                    <a:pt x="1401" y="305"/>
                    <a:pt x="1323" y="226"/>
                  </a:cubicBezTo>
                  <a:cubicBezTo>
                    <a:pt x="1245" y="148"/>
                    <a:pt x="1126" y="127"/>
                    <a:pt x="1024" y="172"/>
                  </a:cubicBezTo>
                  <a:cubicBezTo>
                    <a:pt x="986" y="69"/>
                    <a:pt x="886"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34"/>
            <p:cNvSpPr/>
            <p:nvPr/>
          </p:nvSpPr>
          <p:spPr>
            <a:xfrm>
              <a:off x="2914560" y="3663000"/>
              <a:ext cx="187200" cy="187200"/>
            </a:xfrm>
            <a:custGeom>
              <a:avLst/>
              <a:gdLst/>
              <a:ahLst/>
              <a:cxnLst/>
              <a:rect l="l" t="t" r="r" b="b"/>
              <a:pathLst>
                <a:path w="520" h="520" extrusionOk="0">
                  <a:moveTo>
                    <a:pt x="520" y="260"/>
                  </a:moveTo>
                  <a:cubicBezTo>
                    <a:pt x="520" y="404"/>
                    <a:pt x="404" y="520"/>
                    <a:pt x="260" y="520"/>
                  </a:cubicBezTo>
                  <a:cubicBezTo>
                    <a:pt x="116" y="520"/>
                    <a:pt x="0" y="404"/>
                    <a:pt x="0" y="260"/>
                  </a:cubicBezTo>
                  <a:cubicBezTo>
                    <a:pt x="0" y="117"/>
                    <a:pt x="116" y="0"/>
                    <a:pt x="260" y="0"/>
                  </a:cubicBezTo>
                  <a:cubicBezTo>
                    <a:pt x="404" y="0"/>
                    <a:pt x="520" y="117"/>
                    <a:pt x="520"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0" name="Google Shape;790;p34"/>
          <p:cNvGrpSpPr/>
          <p:nvPr/>
        </p:nvGrpSpPr>
        <p:grpSpPr>
          <a:xfrm>
            <a:off x="3395839" y="734967"/>
            <a:ext cx="187486" cy="187740"/>
            <a:chOff x="1620000" y="2955600"/>
            <a:chExt cx="264960" cy="265320"/>
          </a:xfrm>
        </p:grpSpPr>
        <p:sp>
          <p:nvSpPr>
            <p:cNvPr id="791" name="Google Shape;791;p34"/>
            <p:cNvSpPr/>
            <p:nvPr/>
          </p:nvSpPr>
          <p:spPr>
            <a:xfrm>
              <a:off x="1620000" y="2955600"/>
              <a:ext cx="264960" cy="265320"/>
            </a:xfrm>
            <a:custGeom>
              <a:avLst/>
              <a:gdLst/>
              <a:ahLst/>
              <a:cxnLst/>
              <a:rect l="l" t="t" r="r" b="b"/>
              <a:pathLst>
                <a:path w="736" h="737" extrusionOk="0">
                  <a:moveTo>
                    <a:pt x="368" y="0"/>
                  </a:moveTo>
                  <a:cubicBezTo>
                    <a:pt x="315" y="0"/>
                    <a:pt x="268" y="33"/>
                    <a:pt x="249" y="82"/>
                  </a:cubicBezTo>
                  <a:cubicBezTo>
                    <a:pt x="201" y="61"/>
                    <a:pt x="145" y="71"/>
                    <a:pt x="107" y="108"/>
                  </a:cubicBezTo>
                  <a:cubicBezTo>
                    <a:pt x="70" y="145"/>
                    <a:pt x="60" y="202"/>
                    <a:pt x="82" y="250"/>
                  </a:cubicBezTo>
                  <a:cubicBezTo>
                    <a:pt x="32" y="268"/>
                    <a:pt x="0" y="316"/>
                    <a:pt x="0" y="368"/>
                  </a:cubicBezTo>
                  <a:cubicBezTo>
                    <a:pt x="0" y="421"/>
                    <a:pt x="32" y="468"/>
                    <a:pt x="82" y="487"/>
                  </a:cubicBezTo>
                  <a:cubicBezTo>
                    <a:pt x="60" y="535"/>
                    <a:pt x="70" y="591"/>
                    <a:pt x="107" y="629"/>
                  </a:cubicBezTo>
                  <a:cubicBezTo>
                    <a:pt x="145" y="666"/>
                    <a:pt x="201" y="676"/>
                    <a:pt x="249" y="654"/>
                  </a:cubicBezTo>
                  <a:cubicBezTo>
                    <a:pt x="268" y="704"/>
                    <a:pt x="315" y="737"/>
                    <a:pt x="368" y="737"/>
                  </a:cubicBezTo>
                  <a:cubicBezTo>
                    <a:pt x="420" y="737"/>
                    <a:pt x="467" y="704"/>
                    <a:pt x="486" y="654"/>
                  </a:cubicBezTo>
                  <a:cubicBezTo>
                    <a:pt x="534" y="676"/>
                    <a:pt x="591" y="666"/>
                    <a:pt x="628" y="629"/>
                  </a:cubicBezTo>
                  <a:cubicBezTo>
                    <a:pt x="665" y="591"/>
                    <a:pt x="675" y="535"/>
                    <a:pt x="653" y="487"/>
                  </a:cubicBezTo>
                  <a:cubicBezTo>
                    <a:pt x="703" y="468"/>
                    <a:pt x="736" y="421"/>
                    <a:pt x="736" y="368"/>
                  </a:cubicBezTo>
                  <a:cubicBezTo>
                    <a:pt x="736" y="316"/>
                    <a:pt x="703" y="268"/>
                    <a:pt x="653" y="250"/>
                  </a:cubicBezTo>
                  <a:cubicBezTo>
                    <a:pt x="675" y="202"/>
                    <a:pt x="665" y="145"/>
                    <a:pt x="628" y="108"/>
                  </a:cubicBezTo>
                  <a:cubicBezTo>
                    <a:pt x="591" y="71"/>
                    <a:pt x="534" y="61"/>
                    <a:pt x="486" y="82"/>
                  </a:cubicBezTo>
                  <a:cubicBezTo>
                    <a:pt x="467" y="33"/>
                    <a:pt x="420" y="0"/>
                    <a:pt x="3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34"/>
            <p:cNvSpPr/>
            <p:nvPr/>
          </p:nvSpPr>
          <p:spPr>
            <a:xfrm>
              <a:off x="1707840" y="3043800"/>
              <a:ext cx="88920" cy="88920"/>
            </a:xfrm>
            <a:custGeom>
              <a:avLst/>
              <a:gdLst/>
              <a:ahLst/>
              <a:cxnLst/>
              <a:rect l="l" t="t" r="r" b="b"/>
              <a:pathLst>
                <a:path w="247" h="247" extrusionOk="0">
                  <a:moveTo>
                    <a:pt x="247" y="123"/>
                  </a:moveTo>
                  <a:cubicBezTo>
                    <a:pt x="247" y="191"/>
                    <a:pt x="192" y="247"/>
                    <a:pt x="124" y="247"/>
                  </a:cubicBezTo>
                  <a:cubicBezTo>
                    <a:pt x="55" y="247"/>
                    <a:pt x="0" y="191"/>
                    <a:pt x="0" y="123"/>
                  </a:cubicBezTo>
                  <a:cubicBezTo>
                    <a:pt x="0" y="55"/>
                    <a:pt x="55" y="0"/>
                    <a:pt x="124" y="0"/>
                  </a:cubicBezTo>
                  <a:cubicBezTo>
                    <a:pt x="192" y="0"/>
                    <a:pt x="247" y="55"/>
                    <a:pt x="247" y="123"/>
                  </a:cubicBezTo>
                  <a:close/>
                </a:path>
              </a:pathLst>
            </a:custGeom>
            <a:solidFill>
              <a:schemeClr val="accent6"/>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11" name="Google Shape;811;p36"/>
          <p:cNvSpPr txBox="1">
            <a:spLocks noGrp="1"/>
          </p:cNvSpPr>
          <p:nvPr>
            <p:ph type="title" idx="5"/>
          </p:nvPr>
        </p:nvSpPr>
        <p:spPr>
          <a:xfrm>
            <a:off x="720000" y="1332020"/>
            <a:ext cx="8229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t>Team Name </a:t>
            </a:r>
            <a:endParaRPr sz="1400" dirty="0"/>
          </a:p>
        </p:txBody>
      </p:sp>
      <p:sp>
        <p:nvSpPr>
          <p:cNvPr id="812" name="Google Shape;812;p36"/>
          <p:cNvSpPr txBox="1">
            <a:spLocks noGrp="1"/>
          </p:cNvSpPr>
          <p:nvPr>
            <p:ph type="title" idx="6"/>
          </p:nvPr>
        </p:nvSpPr>
        <p:spPr>
          <a:xfrm>
            <a:off x="720000" y="3064616"/>
            <a:ext cx="8229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t>Institute Name </a:t>
            </a:r>
            <a:endParaRPr sz="1400" dirty="0"/>
          </a:p>
        </p:txBody>
      </p:sp>
      <p:sp>
        <p:nvSpPr>
          <p:cNvPr id="813" name="Google Shape;813;p36"/>
          <p:cNvSpPr txBox="1">
            <a:spLocks noGrp="1"/>
          </p:cNvSpPr>
          <p:nvPr>
            <p:ph type="title" idx="7"/>
          </p:nvPr>
        </p:nvSpPr>
        <p:spPr>
          <a:xfrm>
            <a:off x="5189996" y="1332020"/>
            <a:ext cx="8229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t>Team Leader</a:t>
            </a:r>
            <a:endParaRPr sz="1400" dirty="0"/>
          </a:p>
        </p:txBody>
      </p:sp>
      <p:sp>
        <p:nvSpPr>
          <p:cNvPr id="814" name="Google Shape;814;p36"/>
          <p:cNvSpPr txBox="1">
            <a:spLocks noGrp="1"/>
          </p:cNvSpPr>
          <p:nvPr>
            <p:ph type="title" idx="8"/>
          </p:nvPr>
        </p:nvSpPr>
        <p:spPr>
          <a:xfrm>
            <a:off x="5189996" y="3064616"/>
            <a:ext cx="8229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t>Theme</a:t>
            </a:r>
            <a:endParaRPr sz="1400" dirty="0"/>
          </a:p>
        </p:txBody>
      </p:sp>
      <p:sp>
        <p:nvSpPr>
          <p:cNvPr id="815" name="Google Shape;815;p36"/>
          <p:cNvSpPr txBox="1">
            <a:spLocks noGrp="1"/>
          </p:cNvSpPr>
          <p:nvPr>
            <p:ph type="subTitle" idx="9"/>
          </p:nvPr>
        </p:nvSpPr>
        <p:spPr>
          <a:xfrm>
            <a:off x="1558200" y="1332014"/>
            <a:ext cx="2395800" cy="95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1600" dirty="0">
                <a:latin typeface="ZCOOL XiaoWei"/>
                <a:ea typeface="ZCOOL XiaoWei"/>
                <a:cs typeface="ZCOOL XiaoWei"/>
                <a:sym typeface="ZCOOL XiaoWei"/>
              </a:rPr>
              <a:t>Digital Dazzlers</a:t>
            </a:r>
          </a:p>
          <a:p>
            <a:pPr marL="0" lvl="0" indent="0" algn="l" rtl="0">
              <a:spcBef>
                <a:spcPts val="0"/>
              </a:spcBef>
              <a:spcAft>
                <a:spcPts val="0"/>
              </a:spcAft>
              <a:buNone/>
            </a:pPr>
            <a:endParaRPr lang="en-CA" sz="1600" dirty="0">
              <a:latin typeface="ZCOOL XiaoWei"/>
              <a:ea typeface="ZCOOL XiaoWei"/>
              <a:cs typeface="ZCOOL XiaoWei"/>
              <a:sym typeface="ZCOOL XiaoWei"/>
            </a:endParaRPr>
          </a:p>
          <a:p>
            <a:pPr marL="0" lvl="0" indent="0" algn="l" rtl="0">
              <a:spcBef>
                <a:spcPts val="0"/>
              </a:spcBef>
              <a:spcAft>
                <a:spcPts val="0"/>
              </a:spcAft>
              <a:buNone/>
            </a:pPr>
            <a:endParaRPr lang="en-CA" sz="1600" dirty="0">
              <a:latin typeface="ZCOOL XiaoWei"/>
              <a:ea typeface="ZCOOL XiaoWei"/>
              <a:cs typeface="ZCOOL XiaoWei"/>
              <a:sym typeface="ZCOOL XiaoWei"/>
            </a:endParaRPr>
          </a:p>
        </p:txBody>
      </p:sp>
      <p:sp>
        <p:nvSpPr>
          <p:cNvPr id="816" name="Google Shape;816;p36"/>
          <p:cNvSpPr txBox="1">
            <a:spLocks noGrp="1"/>
          </p:cNvSpPr>
          <p:nvPr>
            <p:ph type="subTitle" idx="13"/>
          </p:nvPr>
        </p:nvSpPr>
        <p:spPr>
          <a:xfrm>
            <a:off x="6028198" y="1332014"/>
            <a:ext cx="2395800" cy="95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latin typeface="ZCOOL XiaoWei"/>
                <a:ea typeface="ZCOOL XiaoWei"/>
                <a:cs typeface="ZCOOL XiaoWei"/>
                <a:sym typeface="ZCOOL XiaoWei"/>
              </a:rPr>
              <a:t>Syeda Muneeza Kauser</a:t>
            </a:r>
          </a:p>
          <a:p>
            <a:pPr marL="0" lvl="0" indent="0" algn="l" rtl="0">
              <a:spcBef>
                <a:spcPts val="0"/>
              </a:spcBef>
              <a:spcAft>
                <a:spcPts val="0"/>
              </a:spcAft>
              <a:buNone/>
            </a:pPr>
            <a:endParaRPr lang="en-IN" sz="1600" dirty="0">
              <a:latin typeface="ZCOOL XiaoWei"/>
              <a:ea typeface="ZCOOL XiaoWei"/>
              <a:cs typeface="ZCOOL XiaoWei"/>
              <a:sym typeface="ZCOOL XiaoWei"/>
            </a:endParaRPr>
          </a:p>
          <a:p>
            <a:pPr marL="0" lvl="0" indent="0" algn="l" rtl="0">
              <a:spcBef>
                <a:spcPts val="0"/>
              </a:spcBef>
              <a:spcAft>
                <a:spcPts val="0"/>
              </a:spcAft>
              <a:buNone/>
            </a:pPr>
            <a:endParaRPr sz="1600" dirty="0">
              <a:latin typeface="ZCOOL XiaoWei"/>
              <a:ea typeface="ZCOOL XiaoWei"/>
              <a:cs typeface="ZCOOL XiaoWei"/>
              <a:sym typeface="ZCOOL XiaoWei"/>
            </a:endParaRPr>
          </a:p>
        </p:txBody>
      </p:sp>
      <p:sp>
        <p:nvSpPr>
          <p:cNvPr id="817" name="Google Shape;817;p36"/>
          <p:cNvSpPr txBox="1">
            <a:spLocks noGrp="1"/>
          </p:cNvSpPr>
          <p:nvPr>
            <p:ph type="subTitle" idx="14"/>
          </p:nvPr>
        </p:nvSpPr>
        <p:spPr>
          <a:xfrm>
            <a:off x="1558200" y="3064625"/>
            <a:ext cx="2395800" cy="95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latin typeface="ZCOOL XiaoWei"/>
                <a:ea typeface="ZCOOL XiaoWei"/>
                <a:cs typeface="ZCOOL XiaoWei"/>
                <a:sym typeface="ZCOOL XiaoWei"/>
              </a:rPr>
              <a:t>Stanley College of Engineering and Technology</a:t>
            </a:r>
            <a:endParaRPr sz="1600" dirty="0">
              <a:latin typeface="ZCOOL XiaoWei"/>
              <a:ea typeface="ZCOOL XiaoWei"/>
              <a:cs typeface="ZCOOL XiaoWei"/>
              <a:sym typeface="ZCOOL XiaoWei"/>
            </a:endParaRPr>
          </a:p>
        </p:txBody>
      </p:sp>
      <p:sp>
        <p:nvSpPr>
          <p:cNvPr id="818" name="Google Shape;818;p36"/>
          <p:cNvSpPr txBox="1">
            <a:spLocks noGrp="1"/>
          </p:cNvSpPr>
          <p:nvPr>
            <p:ph type="subTitle" idx="15"/>
          </p:nvPr>
        </p:nvSpPr>
        <p:spPr>
          <a:xfrm>
            <a:off x="6028196" y="3064625"/>
            <a:ext cx="2395800" cy="95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latin typeface="ZCOOL XiaoWei"/>
                <a:ea typeface="ZCOOL XiaoWei"/>
                <a:cs typeface="ZCOOL XiaoWei"/>
                <a:sym typeface="ZCOOL XiaoWei"/>
              </a:rPr>
              <a:t>NLP</a:t>
            </a:r>
          </a:p>
          <a:p>
            <a:pPr marL="0" lvl="0" indent="0" algn="l" rtl="0">
              <a:spcBef>
                <a:spcPts val="0"/>
              </a:spcBef>
              <a:spcAft>
                <a:spcPts val="0"/>
              </a:spcAft>
              <a:buNone/>
            </a:pPr>
            <a:r>
              <a:rPr lang="en-IN" sz="1600" dirty="0">
                <a:latin typeface="ZCOOL XiaoWei"/>
                <a:ea typeface="ZCOOL XiaoWei"/>
                <a:cs typeface="ZCOOL XiaoWei"/>
                <a:sym typeface="ZCOOL XiaoWei"/>
              </a:rPr>
              <a:t>Generative AI</a:t>
            </a:r>
          </a:p>
          <a:p>
            <a:pPr marL="0" lvl="0" indent="0" algn="l" rtl="0">
              <a:spcBef>
                <a:spcPts val="0"/>
              </a:spcBef>
              <a:spcAft>
                <a:spcPts val="0"/>
              </a:spcAft>
              <a:buNone/>
            </a:pPr>
            <a:endParaRPr sz="1600" dirty="0">
              <a:latin typeface="ZCOOL XiaoWei"/>
              <a:ea typeface="ZCOOL XiaoWei"/>
              <a:cs typeface="ZCOOL XiaoWei"/>
              <a:sym typeface="ZCOOL XiaoWei"/>
            </a:endParaRPr>
          </a:p>
        </p:txBody>
      </p:sp>
      <p:sp>
        <p:nvSpPr>
          <p:cNvPr id="819" name="Google Shape;819;p36"/>
          <p:cNvSpPr/>
          <p:nvPr/>
        </p:nvSpPr>
        <p:spPr>
          <a:xfrm>
            <a:off x="4289496" y="2842223"/>
            <a:ext cx="135025" cy="125800"/>
          </a:xfrm>
          <a:custGeom>
            <a:avLst/>
            <a:gdLst/>
            <a:ahLst/>
            <a:cxnLst/>
            <a:rect l="l" t="t" r="r" b="b"/>
            <a:pathLst>
              <a:path w="555" h="517" extrusionOk="0">
                <a:moveTo>
                  <a:pt x="448" y="513"/>
                </a:moveTo>
                <a:cubicBezTo>
                  <a:pt x="417" y="535"/>
                  <a:pt x="315" y="459"/>
                  <a:pt x="277" y="459"/>
                </a:cubicBezTo>
                <a:cubicBezTo>
                  <a:pt x="239" y="459"/>
                  <a:pt x="136" y="534"/>
                  <a:pt x="106" y="513"/>
                </a:cubicBezTo>
                <a:cubicBezTo>
                  <a:pt x="76" y="491"/>
                  <a:pt x="117" y="373"/>
                  <a:pt x="106" y="338"/>
                </a:cubicBezTo>
                <a:cubicBezTo>
                  <a:pt x="94" y="303"/>
                  <a:pt x="-11" y="231"/>
                  <a:pt x="1" y="196"/>
                </a:cubicBezTo>
                <a:cubicBezTo>
                  <a:pt x="12" y="161"/>
                  <a:pt x="141" y="163"/>
                  <a:pt x="171" y="142"/>
                </a:cubicBezTo>
                <a:cubicBezTo>
                  <a:pt x="202" y="120"/>
                  <a:pt x="240" y="0"/>
                  <a:pt x="277" y="0"/>
                </a:cubicBezTo>
                <a:cubicBezTo>
                  <a:pt x="315" y="0"/>
                  <a:pt x="353" y="120"/>
                  <a:pt x="383" y="142"/>
                </a:cubicBezTo>
                <a:cubicBezTo>
                  <a:pt x="414" y="163"/>
                  <a:pt x="542" y="161"/>
                  <a:pt x="554" y="196"/>
                </a:cubicBezTo>
                <a:cubicBezTo>
                  <a:pt x="565" y="231"/>
                  <a:pt x="460" y="303"/>
                  <a:pt x="449" y="338"/>
                </a:cubicBezTo>
                <a:cubicBezTo>
                  <a:pt x="437" y="373"/>
                  <a:pt x="478" y="491"/>
                  <a:pt x="448" y="5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grpSp>
        <p:nvGrpSpPr>
          <p:cNvPr id="1418" name="Google Shape;1418;p38"/>
          <p:cNvGrpSpPr/>
          <p:nvPr/>
        </p:nvGrpSpPr>
        <p:grpSpPr>
          <a:xfrm flipH="1">
            <a:off x="-1717781" y="-141821"/>
            <a:ext cx="6316538" cy="5675250"/>
            <a:chOff x="4352400" y="493200"/>
            <a:chExt cx="5691600" cy="5113759"/>
          </a:xfrm>
        </p:grpSpPr>
        <p:sp>
          <p:nvSpPr>
            <p:cNvPr id="1419" name="Google Shape;1419;p38"/>
            <p:cNvSpPr/>
            <p:nvPr/>
          </p:nvSpPr>
          <p:spPr>
            <a:xfrm>
              <a:off x="4352400" y="493200"/>
              <a:ext cx="5691600" cy="4839480"/>
            </a:xfrm>
            <a:custGeom>
              <a:avLst/>
              <a:gdLst/>
              <a:ahLst/>
              <a:cxnLst/>
              <a:rect l="l" t="t" r="r" b="b"/>
              <a:pathLst>
                <a:path w="15810" h="13443" extrusionOk="0">
                  <a:moveTo>
                    <a:pt x="3304" y="0"/>
                  </a:moveTo>
                  <a:cubicBezTo>
                    <a:pt x="4192" y="723"/>
                    <a:pt x="3417" y="1985"/>
                    <a:pt x="4352" y="2959"/>
                  </a:cubicBezTo>
                  <a:cubicBezTo>
                    <a:pt x="5569" y="4225"/>
                    <a:pt x="7904" y="3200"/>
                    <a:pt x="8987" y="4510"/>
                  </a:cubicBezTo>
                  <a:cubicBezTo>
                    <a:pt x="9423" y="5037"/>
                    <a:pt x="9436" y="5687"/>
                    <a:pt x="9347" y="6333"/>
                  </a:cubicBezTo>
                  <a:cubicBezTo>
                    <a:pt x="8830" y="10060"/>
                    <a:pt x="1540" y="8097"/>
                    <a:pt x="0" y="13443"/>
                  </a:cubicBezTo>
                  <a:lnTo>
                    <a:pt x="2369" y="13443"/>
                  </a:lnTo>
                  <a:lnTo>
                    <a:pt x="7734" y="13443"/>
                  </a:lnTo>
                  <a:cubicBezTo>
                    <a:pt x="7734" y="11322"/>
                    <a:pt x="10636" y="10560"/>
                    <a:pt x="11804" y="9775"/>
                  </a:cubicBezTo>
                  <a:cubicBezTo>
                    <a:pt x="13673" y="8594"/>
                    <a:pt x="15189" y="7449"/>
                    <a:pt x="15810" y="4909"/>
                  </a:cubicBezTo>
                  <a:lnTo>
                    <a:pt x="15810" y="0"/>
                  </a:lnTo>
                  <a:lnTo>
                    <a:pt x="330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420" name="Google Shape;1420;p38"/>
            <p:cNvGrpSpPr/>
            <p:nvPr/>
          </p:nvGrpSpPr>
          <p:grpSpPr>
            <a:xfrm>
              <a:off x="4590720" y="851040"/>
              <a:ext cx="4912560" cy="4755919"/>
              <a:chOff x="4590720" y="851040"/>
              <a:chExt cx="4912560" cy="4755919"/>
            </a:xfrm>
          </p:grpSpPr>
          <p:sp>
            <p:nvSpPr>
              <p:cNvPr id="1421" name="Google Shape;1421;p38"/>
              <p:cNvSpPr/>
              <p:nvPr/>
            </p:nvSpPr>
            <p:spPr>
              <a:xfrm>
                <a:off x="7105680" y="1396800"/>
                <a:ext cx="236880" cy="236520"/>
              </a:xfrm>
              <a:custGeom>
                <a:avLst/>
                <a:gdLst/>
                <a:ahLst/>
                <a:cxnLst/>
                <a:rect l="l" t="t" r="r" b="b"/>
                <a:pathLst>
                  <a:path w="658" h="657" extrusionOk="0">
                    <a:moveTo>
                      <a:pt x="658" y="328"/>
                    </a:moveTo>
                    <a:cubicBezTo>
                      <a:pt x="658" y="510"/>
                      <a:pt x="511" y="657"/>
                      <a:pt x="329" y="657"/>
                    </a:cubicBezTo>
                    <a:cubicBezTo>
                      <a:pt x="148" y="657"/>
                      <a:pt x="0" y="510"/>
                      <a:pt x="0" y="328"/>
                    </a:cubicBezTo>
                    <a:cubicBezTo>
                      <a:pt x="0" y="147"/>
                      <a:pt x="148" y="0"/>
                      <a:pt x="329" y="0"/>
                    </a:cubicBezTo>
                    <a:cubicBezTo>
                      <a:pt x="511" y="0"/>
                      <a:pt x="658" y="147"/>
                      <a:pt x="658" y="328"/>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2" name="Google Shape;1422;p38"/>
              <p:cNvSpPr/>
              <p:nvPr/>
            </p:nvSpPr>
            <p:spPr>
              <a:xfrm>
                <a:off x="5390640" y="4331880"/>
                <a:ext cx="258120" cy="259200"/>
              </a:xfrm>
              <a:custGeom>
                <a:avLst/>
                <a:gdLst/>
                <a:ahLst/>
                <a:cxnLst/>
                <a:rect l="l" t="t" r="r" b="b"/>
                <a:pathLst>
                  <a:path w="717" h="720" extrusionOk="0">
                    <a:moveTo>
                      <a:pt x="717" y="360"/>
                    </a:moveTo>
                    <a:cubicBezTo>
                      <a:pt x="717" y="559"/>
                      <a:pt x="556" y="720"/>
                      <a:pt x="358" y="720"/>
                    </a:cubicBezTo>
                    <a:cubicBezTo>
                      <a:pt x="160" y="720"/>
                      <a:pt x="0" y="559"/>
                      <a:pt x="0" y="360"/>
                    </a:cubicBezTo>
                    <a:cubicBezTo>
                      <a:pt x="0" y="161"/>
                      <a:pt x="160" y="0"/>
                      <a:pt x="358" y="0"/>
                    </a:cubicBezTo>
                    <a:cubicBezTo>
                      <a:pt x="556" y="0"/>
                      <a:pt x="717" y="161"/>
                      <a:pt x="717" y="36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3" name="Google Shape;1423;p38"/>
              <p:cNvSpPr/>
              <p:nvPr/>
            </p:nvSpPr>
            <p:spPr>
              <a:xfrm>
                <a:off x="6419520" y="4219200"/>
                <a:ext cx="502200" cy="504360"/>
              </a:xfrm>
              <a:custGeom>
                <a:avLst/>
                <a:gdLst/>
                <a:ahLst/>
                <a:cxnLst/>
                <a:rect l="l" t="t" r="r" b="b"/>
                <a:pathLst>
                  <a:path w="1395" h="1401" extrusionOk="0">
                    <a:moveTo>
                      <a:pt x="1395" y="701"/>
                    </a:moveTo>
                    <a:cubicBezTo>
                      <a:pt x="1395" y="1087"/>
                      <a:pt x="1083" y="1401"/>
                      <a:pt x="698" y="1401"/>
                    </a:cubicBezTo>
                    <a:lnTo>
                      <a:pt x="697" y="1401"/>
                    </a:lnTo>
                    <a:cubicBezTo>
                      <a:pt x="312" y="1401"/>
                      <a:pt x="0" y="1087"/>
                      <a:pt x="0" y="701"/>
                    </a:cubicBezTo>
                    <a:cubicBezTo>
                      <a:pt x="0" y="314"/>
                      <a:pt x="312" y="0"/>
                      <a:pt x="697" y="0"/>
                    </a:cubicBezTo>
                    <a:cubicBezTo>
                      <a:pt x="1083" y="0"/>
                      <a:pt x="1395" y="314"/>
                      <a:pt x="1395" y="701"/>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4" name="Google Shape;1424;p38"/>
              <p:cNvSpPr/>
              <p:nvPr/>
            </p:nvSpPr>
            <p:spPr>
              <a:xfrm>
                <a:off x="6385320" y="4557240"/>
                <a:ext cx="289080" cy="290160"/>
              </a:xfrm>
              <a:custGeom>
                <a:avLst/>
                <a:gdLst/>
                <a:ahLst/>
                <a:cxnLst/>
                <a:rect l="l" t="t" r="r" b="b"/>
                <a:pathLst>
                  <a:path w="803" h="806" extrusionOk="0">
                    <a:moveTo>
                      <a:pt x="803" y="403"/>
                    </a:moveTo>
                    <a:cubicBezTo>
                      <a:pt x="803" y="626"/>
                      <a:pt x="623" y="806"/>
                      <a:pt x="401" y="806"/>
                    </a:cubicBezTo>
                    <a:cubicBezTo>
                      <a:pt x="179" y="806"/>
                      <a:pt x="0" y="626"/>
                      <a:pt x="0" y="403"/>
                    </a:cubicBezTo>
                    <a:cubicBezTo>
                      <a:pt x="0" y="180"/>
                      <a:pt x="179" y="0"/>
                      <a:pt x="401" y="0"/>
                    </a:cubicBezTo>
                    <a:cubicBezTo>
                      <a:pt x="623" y="0"/>
                      <a:pt x="803" y="180"/>
                      <a:pt x="803" y="403"/>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5" name="Google Shape;1425;p38"/>
              <p:cNvSpPr/>
              <p:nvPr/>
            </p:nvSpPr>
            <p:spPr>
              <a:xfrm>
                <a:off x="6445800" y="4557240"/>
                <a:ext cx="228600" cy="166320"/>
              </a:xfrm>
              <a:custGeom>
                <a:avLst/>
                <a:gdLst/>
                <a:ahLst/>
                <a:cxnLst/>
                <a:rect l="l" t="t" r="r" b="b"/>
                <a:pathLst>
                  <a:path w="635" h="462" extrusionOk="0">
                    <a:moveTo>
                      <a:pt x="233" y="0"/>
                    </a:moveTo>
                    <a:cubicBezTo>
                      <a:pt x="150" y="0"/>
                      <a:pt x="68" y="26"/>
                      <a:pt x="0" y="75"/>
                    </a:cubicBezTo>
                    <a:cubicBezTo>
                      <a:pt x="119" y="312"/>
                      <a:pt x="360" y="462"/>
                      <a:pt x="624" y="462"/>
                    </a:cubicBezTo>
                    <a:cubicBezTo>
                      <a:pt x="626" y="462"/>
                      <a:pt x="628" y="462"/>
                      <a:pt x="630" y="462"/>
                    </a:cubicBezTo>
                    <a:cubicBezTo>
                      <a:pt x="633" y="443"/>
                      <a:pt x="635" y="423"/>
                      <a:pt x="635" y="403"/>
                    </a:cubicBezTo>
                    <a:cubicBezTo>
                      <a:pt x="635" y="180"/>
                      <a:pt x="455" y="0"/>
                      <a:pt x="233" y="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6" name="Google Shape;1426;p38"/>
              <p:cNvSpPr/>
              <p:nvPr/>
            </p:nvSpPr>
            <p:spPr>
              <a:xfrm>
                <a:off x="7494480" y="952560"/>
                <a:ext cx="710640" cy="710640"/>
              </a:xfrm>
              <a:custGeom>
                <a:avLst/>
                <a:gdLst/>
                <a:ahLst/>
                <a:cxnLst/>
                <a:rect l="l" t="t" r="r" b="b"/>
                <a:pathLst>
                  <a:path w="1974" h="1974" extrusionOk="0">
                    <a:moveTo>
                      <a:pt x="1093" y="1968"/>
                    </a:moveTo>
                    <a:cubicBezTo>
                      <a:pt x="552" y="2026"/>
                      <a:pt x="65" y="1635"/>
                      <a:pt x="6" y="1093"/>
                    </a:cubicBezTo>
                    <a:cubicBezTo>
                      <a:pt x="-52" y="551"/>
                      <a:pt x="339" y="64"/>
                      <a:pt x="881" y="6"/>
                    </a:cubicBezTo>
                    <a:cubicBezTo>
                      <a:pt x="1423" y="-53"/>
                      <a:pt x="1910" y="339"/>
                      <a:pt x="1968" y="881"/>
                    </a:cubicBezTo>
                    <a:cubicBezTo>
                      <a:pt x="2027" y="1422"/>
                      <a:pt x="1635" y="1909"/>
                      <a:pt x="1093" y="1968"/>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7" name="Google Shape;1427;p38"/>
              <p:cNvSpPr/>
              <p:nvPr/>
            </p:nvSpPr>
            <p:spPr>
              <a:xfrm>
                <a:off x="8021880" y="1200960"/>
                <a:ext cx="365040" cy="365400"/>
              </a:xfrm>
              <a:custGeom>
                <a:avLst/>
                <a:gdLst/>
                <a:ahLst/>
                <a:cxnLst/>
                <a:rect l="l" t="t" r="r" b="b"/>
                <a:pathLst>
                  <a:path w="1014" h="1015" extrusionOk="0">
                    <a:moveTo>
                      <a:pt x="562" y="1012"/>
                    </a:moveTo>
                    <a:cubicBezTo>
                      <a:pt x="283" y="1042"/>
                      <a:pt x="33" y="841"/>
                      <a:pt x="3" y="562"/>
                    </a:cubicBezTo>
                    <a:cubicBezTo>
                      <a:pt x="-27" y="283"/>
                      <a:pt x="174" y="33"/>
                      <a:pt x="452" y="3"/>
                    </a:cubicBezTo>
                    <a:cubicBezTo>
                      <a:pt x="731" y="-27"/>
                      <a:pt x="981" y="174"/>
                      <a:pt x="1011" y="453"/>
                    </a:cubicBezTo>
                    <a:cubicBezTo>
                      <a:pt x="1041" y="731"/>
                      <a:pt x="840" y="982"/>
                      <a:pt x="562" y="1012"/>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8" name="Google Shape;1428;p38"/>
              <p:cNvSpPr/>
              <p:nvPr/>
            </p:nvSpPr>
            <p:spPr>
              <a:xfrm>
                <a:off x="8021880" y="1201680"/>
                <a:ext cx="182880" cy="341640"/>
              </a:xfrm>
              <a:custGeom>
                <a:avLst/>
                <a:gdLst/>
                <a:ahLst/>
                <a:cxnLst/>
                <a:rect l="l" t="t" r="r" b="b"/>
                <a:pathLst>
                  <a:path w="508" h="949" extrusionOk="0">
                    <a:moveTo>
                      <a:pt x="503" y="189"/>
                    </a:moveTo>
                    <a:cubicBezTo>
                      <a:pt x="496" y="125"/>
                      <a:pt x="483" y="61"/>
                      <a:pt x="464" y="0"/>
                    </a:cubicBezTo>
                    <a:cubicBezTo>
                      <a:pt x="460" y="0"/>
                      <a:pt x="456" y="1"/>
                      <a:pt x="452" y="1"/>
                    </a:cubicBezTo>
                    <a:cubicBezTo>
                      <a:pt x="174" y="31"/>
                      <a:pt x="-27" y="281"/>
                      <a:pt x="3" y="560"/>
                    </a:cubicBezTo>
                    <a:cubicBezTo>
                      <a:pt x="20" y="724"/>
                      <a:pt x="117" y="869"/>
                      <a:pt x="261" y="949"/>
                    </a:cubicBezTo>
                    <a:cubicBezTo>
                      <a:pt x="445" y="741"/>
                      <a:pt x="533" y="465"/>
                      <a:pt x="503" y="189"/>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9" name="Google Shape;1429;p38"/>
              <p:cNvSpPr/>
              <p:nvPr/>
            </p:nvSpPr>
            <p:spPr>
              <a:xfrm>
                <a:off x="7342920" y="939240"/>
                <a:ext cx="338040" cy="338400"/>
              </a:xfrm>
              <a:custGeom>
                <a:avLst/>
                <a:gdLst/>
                <a:ahLst/>
                <a:cxnLst/>
                <a:rect l="l" t="t" r="r" b="b"/>
                <a:pathLst>
                  <a:path w="939" h="940" extrusionOk="0">
                    <a:moveTo>
                      <a:pt x="520" y="937"/>
                    </a:moveTo>
                    <a:cubicBezTo>
                      <a:pt x="262" y="964"/>
                      <a:pt x="31" y="778"/>
                      <a:pt x="3" y="520"/>
                    </a:cubicBezTo>
                    <a:cubicBezTo>
                      <a:pt x="-25" y="263"/>
                      <a:pt x="161" y="31"/>
                      <a:pt x="419" y="3"/>
                    </a:cubicBezTo>
                    <a:cubicBezTo>
                      <a:pt x="677" y="-24"/>
                      <a:pt x="908" y="162"/>
                      <a:pt x="936" y="420"/>
                    </a:cubicBezTo>
                    <a:cubicBezTo>
                      <a:pt x="964" y="677"/>
                      <a:pt x="778" y="909"/>
                      <a:pt x="520" y="937"/>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0" name="Google Shape;1430;p38"/>
              <p:cNvSpPr/>
              <p:nvPr/>
            </p:nvSpPr>
            <p:spPr>
              <a:xfrm>
                <a:off x="7495920" y="1013040"/>
                <a:ext cx="185040" cy="264240"/>
              </a:xfrm>
              <a:custGeom>
                <a:avLst/>
                <a:gdLst/>
                <a:ahLst/>
                <a:cxnLst/>
                <a:rect l="l" t="t" r="r" b="b"/>
                <a:pathLst>
                  <a:path w="514" h="734" extrusionOk="0">
                    <a:moveTo>
                      <a:pt x="511" y="212"/>
                    </a:moveTo>
                    <a:cubicBezTo>
                      <a:pt x="502" y="136"/>
                      <a:pt x="475" y="63"/>
                      <a:pt x="432" y="0"/>
                    </a:cubicBezTo>
                    <a:cubicBezTo>
                      <a:pt x="185" y="167"/>
                      <a:pt x="26" y="436"/>
                      <a:pt x="0" y="732"/>
                    </a:cubicBezTo>
                    <a:cubicBezTo>
                      <a:pt x="32" y="735"/>
                      <a:pt x="64" y="735"/>
                      <a:pt x="95" y="732"/>
                    </a:cubicBezTo>
                    <a:cubicBezTo>
                      <a:pt x="353" y="704"/>
                      <a:pt x="539" y="472"/>
                      <a:pt x="511" y="215"/>
                    </a:cubicBezTo>
                    <a:cubicBezTo>
                      <a:pt x="511" y="214"/>
                      <a:pt x="511" y="213"/>
                      <a:pt x="511" y="212"/>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1" name="Google Shape;1431;p38"/>
              <p:cNvSpPr/>
              <p:nvPr/>
            </p:nvSpPr>
            <p:spPr>
              <a:xfrm>
                <a:off x="4772520" y="4760280"/>
                <a:ext cx="710640" cy="710640"/>
              </a:xfrm>
              <a:custGeom>
                <a:avLst/>
                <a:gdLst/>
                <a:ahLst/>
                <a:cxnLst/>
                <a:rect l="l" t="t" r="r" b="b"/>
                <a:pathLst>
                  <a:path w="1974" h="1974" extrusionOk="0">
                    <a:moveTo>
                      <a:pt x="1815" y="1524"/>
                    </a:moveTo>
                    <a:cubicBezTo>
                      <a:pt x="1519" y="1981"/>
                      <a:pt x="908" y="2111"/>
                      <a:pt x="450" y="1815"/>
                    </a:cubicBezTo>
                    <a:cubicBezTo>
                      <a:pt x="-7" y="1518"/>
                      <a:pt x="-137" y="907"/>
                      <a:pt x="159" y="450"/>
                    </a:cubicBezTo>
                    <a:cubicBezTo>
                      <a:pt x="456" y="-7"/>
                      <a:pt x="1067" y="-138"/>
                      <a:pt x="1524" y="159"/>
                    </a:cubicBezTo>
                    <a:cubicBezTo>
                      <a:pt x="1981" y="455"/>
                      <a:pt x="2112" y="1066"/>
                      <a:pt x="1815" y="1524"/>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2" name="Google Shape;1432;p38"/>
              <p:cNvSpPr/>
              <p:nvPr/>
            </p:nvSpPr>
            <p:spPr>
              <a:xfrm>
                <a:off x="5227560" y="4705920"/>
                <a:ext cx="365400" cy="365040"/>
              </a:xfrm>
              <a:custGeom>
                <a:avLst/>
                <a:gdLst/>
                <a:ahLst/>
                <a:cxnLst/>
                <a:rect l="l" t="t" r="r" b="b"/>
                <a:pathLst>
                  <a:path w="1015" h="1014" extrusionOk="0">
                    <a:moveTo>
                      <a:pt x="934" y="783"/>
                    </a:moveTo>
                    <a:cubicBezTo>
                      <a:pt x="781" y="1018"/>
                      <a:pt x="467" y="1085"/>
                      <a:pt x="232" y="933"/>
                    </a:cubicBezTo>
                    <a:cubicBezTo>
                      <a:pt x="-3" y="780"/>
                      <a:pt x="-70" y="466"/>
                      <a:pt x="82" y="231"/>
                    </a:cubicBezTo>
                    <a:cubicBezTo>
                      <a:pt x="235" y="-4"/>
                      <a:pt x="549" y="-71"/>
                      <a:pt x="784" y="81"/>
                    </a:cubicBezTo>
                    <a:cubicBezTo>
                      <a:pt x="1019" y="234"/>
                      <a:pt x="1086" y="548"/>
                      <a:pt x="934" y="783"/>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3" name="Google Shape;1433;p38"/>
              <p:cNvSpPr/>
              <p:nvPr/>
            </p:nvSpPr>
            <p:spPr>
              <a:xfrm>
                <a:off x="5227560" y="4785480"/>
                <a:ext cx="250920" cy="285480"/>
              </a:xfrm>
              <a:custGeom>
                <a:avLst/>
                <a:gdLst/>
                <a:ahLst/>
                <a:cxnLst/>
                <a:rect l="l" t="t" r="r" b="b"/>
                <a:pathLst>
                  <a:path w="697" h="793" extrusionOk="0">
                    <a:moveTo>
                      <a:pt x="260" y="89"/>
                    </a:moveTo>
                    <a:cubicBezTo>
                      <a:pt x="206" y="54"/>
                      <a:pt x="149" y="24"/>
                      <a:pt x="89" y="0"/>
                    </a:cubicBezTo>
                    <a:cubicBezTo>
                      <a:pt x="87" y="3"/>
                      <a:pt x="84" y="7"/>
                      <a:pt x="82" y="10"/>
                    </a:cubicBezTo>
                    <a:cubicBezTo>
                      <a:pt x="-70" y="245"/>
                      <a:pt x="-3" y="559"/>
                      <a:pt x="232" y="712"/>
                    </a:cubicBezTo>
                    <a:cubicBezTo>
                      <a:pt x="370" y="801"/>
                      <a:pt x="544" y="818"/>
                      <a:pt x="697" y="757"/>
                    </a:cubicBezTo>
                    <a:cubicBezTo>
                      <a:pt x="652" y="482"/>
                      <a:pt x="493" y="240"/>
                      <a:pt x="260" y="89"/>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4" name="Google Shape;1434;p38"/>
              <p:cNvSpPr/>
              <p:nvPr/>
            </p:nvSpPr>
            <p:spPr>
              <a:xfrm>
                <a:off x="4590720" y="5082840"/>
                <a:ext cx="338040" cy="338400"/>
              </a:xfrm>
              <a:custGeom>
                <a:avLst/>
                <a:gdLst/>
                <a:ahLst/>
                <a:cxnLst/>
                <a:rect l="l" t="t" r="r" b="b"/>
                <a:pathLst>
                  <a:path w="939" h="940" extrusionOk="0">
                    <a:moveTo>
                      <a:pt x="864" y="725"/>
                    </a:moveTo>
                    <a:cubicBezTo>
                      <a:pt x="723" y="943"/>
                      <a:pt x="432" y="1005"/>
                      <a:pt x="215" y="864"/>
                    </a:cubicBezTo>
                    <a:cubicBezTo>
                      <a:pt x="-3" y="723"/>
                      <a:pt x="-65" y="432"/>
                      <a:pt x="76" y="214"/>
                    </a:cubicBezTo>
                    <a:cubicBezTo>
                      <a:pt x="217" y="-3"/>
                      <a:pt x="508" y="-65"/>
                      <a:pt x="725" y="76"/>
                    </a:cubicBezTo>
                    <a:cubicBezTo>
                      <a:pt x="943" y="217"/>
                      <a:pt x="1005" y="508"/>
                      <a:pt x="864" y="725"/>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5" name="Google Shape;1435;p38"/>
              <p:cNvSpPr/>
              <p:nvPr/>
            </p:nvSpPr>
            <p:spPr>
              <a:xfrm>
                <a:off x="4772520" y="5083560"/>
                <a:ext cx="156240" cy="286920"/>
              </a:xfrm>
              <a:custGeom>
                <a:avLst/>
                <a:gdLst/>
                <a:ahLst/>
                <a:cxnLst/>
                <a:rect l="l" t="t" r="r" b="b"/>
                <a:pathLst>
                  <a:path w="434" h="797" extrusionOk="0">
                    <a:moveTo>
                      <a:pt x="218" y="73"/>
                    </a:moveTo>
                    <a:cubicBezTo>
                      <a:pt x="154" y="31"/>
                      <a:pt x="80" y="6"/>
                      <a:pt x="4" y="0"/>
                    </a:cubicBezTo>
                    <a:cubicBezTo>
                      <a:pt x="-22" y="297"/>
                      <a:pt x="86" y="589"/>
                      <a:pt x="300" y="797"/>
                    </a:cubicBezTo>
                    <a:cubicBezTo>
                      <a:pt x="322" y="774"/>
                      <a:pt x="342" y="750"/>
                      <a:pt x="359" y="723"/>
                    </a:cubicBezTo>
                    <a:cubicBezTo>
                      <a:pt x="500" y="506"/>
                      <a:pt x="438" y="215"/>
                      <a:pt x="220" y="74"/>
                    </a:cubicBezTo>
                    <a:cubicBezTo>
                      <a:pt x="220" y="73"/>
                      <a:pt x="219" y="73"/>
                      <a:pt x="218" y="73"/>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6" name="Google Shape;1436;p38"/>
              <p:cNvSpPr/>
              <p:nvPr/>
            </p:nvSpPr>
            <p:spPr>
              <a:xfrm>
                <a:off x="8031240" y="1956600"/>
                <a:ext cx="236520" cy="236520"/>
              </a:xfrm>
              <a:custGeom>
                <a:avLst/>
                <a:gdLst/>
                <a:ahLst/>
                <a:cxnLst/>
                <a:rect l="l" t="t" r="r" b="b"/>
                <a:pathLst>
                  <a:path w="657" h="657" extrusionOk="0">
                    <a:moveTo>
                      <a:pt x="657" y="328"/>
                    </a:moveTo>
                    <a:cubicBezTo>
                      <a:pt x="657" y="510"/>
                      <a:pt x="510" y="657"/>
                      <a:pt x="329" y="657"/>
                    </a:cubicBezTo>
                    <a:cubicBezTo>
                      <a:pt x="147" y="657"/>
                      <a:pt x="0" y="510"/>
                      <a:pt x="0" y="328"/>
                    </a:cubicBezTo>
                    <a:cubicBezTo>
                      <a:pt x="0" y="147"/>
                      <a:pt x="147" y="0"/>
                      <a:pt x="329" y="0"/>
                    </a:cubicBezTo>
                    <a:cubicBezTo>
                      <a:pt x="510" y="0"/>
                      <a:pt x="657" y="147"/>
                      <a:pt x="657" y="328"/>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7" name="Google Shape;1437;p38"/>
              <p:cNvSpPr/>
              <p:nvPr/>
            </p:nvSpPr>
            <p:spPr>
              <a:xfrm>
                <a:off x="6950880" y="4745880"/>
                <a:ext cx="115560" cy="115560"/>
              </a:xfrm>
              <a:custGeom>
                <a:avLst/>
                <a:gdLst/>
                <a:ahLst/>
                <a:cxnLst/>
                <a:rect l="l" t="t" r="r" b="b"/>
                <a:pathLst>
                  <a:path w="321" h="321" extrusionOk="0">
                    <a:moveTo>
                      <a:pt x="321" y="160"/>
                    </a:moveTo>
                    <a:cubicBezTo>
                      <a:pt x="321" y="249"/>
                      <a:pt x="249" y="321"/>
                      <a:pt x="161" y="321"/>
                    </a:cubicBezTo>
                    <a:cubicBezTo>
                      <a:pt x="72" y="321"/>
                      <a:pt x="0" y="249"/>
                      <a:pt x="0" y="160"/>
                    </a:cubicBezTo>
                    <a:cubicBezTo>
                      <a:pt x="0" y="72"/>
                      <a:pt x="72" y="0"/>
                      <a:pt x="161" y="0"/>
                    </a:cubicBezTo>
                    <a:cubicBezTo>
                      <a:pt x="249" y="0"/>
                      <a:pt x="321" y="72"/>
                      <a:pt x="321" y="16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8" name="Google Shape;1438;p38"/>
              <p:cNvSpPr/>
              <p:nvPr/>
            </p:nvSpPr>
            <p:spPr>
              <a:xfrm>
                <a:off x="9180000" y="1350360"/>
                <a:ext cx="307440" cy="307440"/>
              </a:xfrm>
              <a:custGeom>
                <a:avLst/>
                <a:gdLst/>
                <a:ahLst/>
                <a:cxnLst/>
                <a:rect l="l" t="t" r="r" b="b"/>
                <a:pathLst>
                  <a:path w="854" h="854" extrusionOk="0">
                    <a:moveTo>
                      <a:pt x="854" y="427"/>
                    </a:moveTo>
                    <a:cubicBezTo>
                      <a:pt x="854" y="663"/>
                      <a:pt x="663" y="854"/>
                      <a:pt x="427" y="854"/>
                    </a:cubicBezTo>
                    <a:cubicBezTo>
                      <a:pt x="191" y="854"/>
                      <a:pt x="0" y="663"/>
                      <a:pt x="0" y="427"/>
                    </a:cubicBezTo>
                    <a:cubicBezTo>
                      <a:pt x="0" y="191"/>
                      <a:pt x="191" y="0"/>
                      <a:pt x="427" y="0"/>
                    </a:cubicBezTo>
                    <a:cubicBezTo>
                      <a:pt x="663" y="0"/>
                      <a:pt x="854" y="191"/>
                      <a:pt x="854" y="427"/>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9" name="Google Shape;1439;p38"/>
              <p:cNvSpPr/>
              <p:nvPr/>
            </p:nvSpPr>
            <p:spPr>
              <a:xfrm>
                <a:off x="8805960" y="1470240"/>
                <a:ext cx="697320" cy="697320"/>
              </a:xfrm>
              <a:custGeom>
                <a:avLst/>
                <a:gdLst/>
                <a:ahLst/>
                <a:cxnLst/>
                <a:rect l="l" t="t" r="r" b="b"/>
                <a:pathLst>
                  <a:path w="1937" h="1937" extrusionOk="0">
                    <a:moveTo>
                      <a:pt x="1937" y="968"/>
                    </a:moveTo>
                    <a:cubicBezTo>
                      <a:pt x="1937" y="1503"/>
                      <a:pt x="1503" y="1937"/>
                      <a:pt x="968" y="1937"/>
                    </a:cubicBezTo>
                    <a:cubicBezTo>
                      <a:pt x="433" y="1937"/>
                      <a:pt x="0" y="1503"/>
                      <a:pt x="0" y="968"/>
                    </a:cubicBezTo>
                    <a:cubicBezTo>
                      <a:pt x="0" y="433"/>
                      <a:pt x="433" y="0"/>
                      <a:pt x="968" y="0"/>
                    </a:cubicBezTo>
                    <a:cubicBezTo>
                      <a:pt x="1503" y="0"/>
                      <a:pt x="1937" y="433"/>
                      <a:pt x="1937" y="968"/>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0" name="Google Shape;1440;p38"/>
              <p:cNvSpPr/>
              <p:nvPr/>
            </p:nvSpPr>
            <p:spPr>
              <a:xfrm>
                <a:off x="9180000" y="1471320"/>
                <a:ext cx="258480" cy="186480"/>
              </a:xfrm>
              <a:custGeom>
                <a:avLst/>
                <a:gdLst/>
                <a:ahLst/>
                <a:cxnLst/>
                <a:rect l="l" t="t" r="r" b="b"/>
                <a:pathLst>
                  <a:path w="718" h="518" extrusionOk="0">
                    <a:moveTo>
                      <a:pt x="10" y="0"/>
                    </a:moveTo>
                    <a:cubicBezTo>
                      <a:pt x="3" y="30"/>
                      <a:pt x="0" y="61"/>
                      <a:pt x="0" y="91"/>
                    </a:cubicBezTo>
                    <a:cubicBezTo>
                      <a:pt x="0" y="327"/>
                      <a:pt x="191" y="518"/>
                      <a:pt x="427" y="518"/>
                    </a:cubicBezTo>
                    <a:lnTo>
                      <a:pt x="427" y="518"/>
                    </a:lnTo>
                    <a:cubicBezTo>
                      <a:pt x="535" y="518"/>
                      <a:pt x="639" y="477"/>
                      <a:pt x="718" y="404"/>
                    </a:cubicBezTo>
                    <a:cubicBezTo>
                      <a:pt x="553" y="171"/>
                      <a:pt x="294" y="24"/>
                      <a:pt x="10" y="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1" name="Google Shape;1441;p38"/>
              <p:cNvSpPr/>
              <p:nvPr/>
            </p:nvSpPr>
            <p:spPr>
              <a:xfrm>
                <a:off x="6491520" y="1372680"/>
                <a:ext cx="307440" cy="307440"/>
              </a:xfrm>
              <a:custGeom>
                <a:avLst/>
                <a:gdLst/>
                <a:ahLst/>
                <a:cxnLst/>
                <a:rect l="l" t="t" r="r" b="b"/>
                <a:pathLst>
                  <a:path w="854" h="854" extrusionOk="0">
                    <a:moveTo>
                      <a:pt x="183" y="778"/>
                    </a:moveTo>
                    <a:cubicBezTo>
                      <a:pt x="-10" y="643"/>
                      <a:pt x="-58" y="377"/>
                      <a:pt x="76" y="183"/>
                    </a:cubicBezTo>
                    <a:cubicBezTo>
                      <a:pt x="211" y="-10"/>
                      <a:pt x="477" y="-58"/>
                      <a:pt x="671" y="76"/>
                    </a:cubicBezTo>
                    <a:cubicBezTo>
                      <a:pt x="865" y="211"/>
                      <a:pt x="912" y="477"/>
                      <a:pt x="778" y="671"/>
                    </a:cubicBezTo>
                    <a:cubicBezTo>
                      <a:pt x="643" y="864"/>
                      <a:pt x="377" y="912"/>
                      <a:pt x="183" y="778"/>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2" name="Google Shape;1442;p38"/>
              <p:cNvSpPr/>
              <p:nvPr/>
            </p:nvSpPr>
            <p:spPr>
              <a:xfrm>
                <a:off x="6140520" y="851040"/>
                <a:ext cx="697320" cy="697320"/>
              </a:xfrm>
              <a:custGeom>
                <a:avLst/>
                <a:gdLst/>
                <a:ahLst/>
                <a:cxnLst/>
                <a:rect l="l" t="t" r="r" b="b"/>
                <a:pathLst>
                  <a:path w="1937" h="1937" extrusionOk="0">
                    <a:moveTo>
                      <a:pt x="416" y="1764"/>
                    </a:moveTo>
                    <a:cubicBezTo>
                      <a:pt x="-24" y="1459"/>
                      <a:pt x="-132" y="856"/>
                      <a:pt x="173" y="416"/>
                    </a:cubicBezTo>
                    <a:cubicBezTo>
                      <a:pt x="478" y="-23"/>
                      <a:pt x="1082" y="-132"/>
                      <a:pt x="1521" y="173"/>
                    </a:cubicBezTo>
                    <a:cubicBezTo>
                      <a:pt x="1960" y="479"/>
                      <a:pt x="2069" y="1082"/>
                      <a:pt x="1764" y="1521"/>
                    </a:cubicBezTo>
                    <a:cubicBezTo>
                      <a:pt x="1458" y="1961"/>
                      <a:pt x="855" y="2069"/>
                      <a:pt x="416" y="1764"/>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3" name="Google Shape;1443;p38"/>
              <p:cNvSpPr/>
              <p:nvPr/>
            </p:nvSpPr>
            <p:spPr>
              <a:xfrm>
                <a:off x="6491520" y="1372680"/>
                <a:ext cx="266400" cy="175680"/>
              </a:xfrm>
              <a:custGeom>
                <a:avLst/>
                <a:gdLst/>
                <a:ahLst/>
                <a:cxnLst/>
                <a:rect l="l" t="t" r="r" b="b"/>
                <a:pathLst>
                  <a:path w="740" h="488" extrusionOk="0">
                    <a:moveTo>
                      <a:pt x="740" y="136"/>
                    </a:moveTo>
                    <a:cubicBezTo>
                      <a:pt x="719" y="114"/>
                      <a:pt x="696" y="94"/>
                      <a:pt x="671" y="76"/>
                    </a:cubicBezTo>
                    <a:cubicBezTo>
                      <a:pt x="477" y="-58"/>
                      <a:pt x="211" y="-10"/>
                      <a:pt x="76" y="183"/>
                    </a:cubicBezTo>
                    <a:lnTo>
                      <a:pt x="76" y="183"/>
                    </a:lnTo>
                    <a:cubicBezTo>
                      <a:pt x="15" y="272"/>
                      <a:pt x="-11" y="381"/>
                      <a:pt x="4" y="488"/>
                    </a:cubicBezTo>
                    <a:cubicBezTo>
                      <a:pt x="289" y="485"/>
                      <a:pt x="558" y="356"/>
                      <a:pt x="740" y="136"/>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4" name="Google Shape;1444;p38"/>
              <p:cNvSpPr/>
              <p:nvPr/>
            </p:nvSpPr>
            <p:spPr>
              <a:xfrm>
                <a:off x="9001440" y="1879920"/>
                <a:ext cx="38520" cy="38520"/>
              </a:xfrm>
              <a:custGeom>
                <a:avLst/>
                <a:gdLst/>
                <a:ahLst/>
                <a:cxnLst/>
                <a:rect l="l" t="t" r="r" b="b"/>
                <a:pathLst>
                  <a:path w="107" h="107" extrusionOk="0">
                    <a:moveTo>
                      <a:pt x="107" y="54"/>
                    </a:moveTo>
                    <a:cubicBezTo>
                      <a:pt x="107" y="83"/>
                      <a:pt x="83" y="107"/>
                      <a:pt x="53" y="107"/>
                    </a:cubicBezTo>
                    <a:cubicBezTo>
                      <a:pt x="24" y="107"/>
                      <a:pt x="0" y="83"/>
                      <a:pt x="0" y="54"/>
                    </a:cubicBezTo>
                    <a:cubicBezTo>
                      <a:pt x="0" y="24"/>
                      <a:pt x="24" y="0"/>
                      <a:pt x="53" y="0"/>
                    </a:cubicBezTo>
                    <a:cubicBezTo>
                      <a:pt x="83" y="0"/>
                      <a:pt x="107" y="24"/>
                      <a:pt x="107" y="54"/>
                    </a:cubicBezTo>
                    <a:close/>
                  </a:path>
                </a:pathLst>
              </a:custGeom>
              <a:solidFill>
                <a:srgbClr val="897AD5">
                  <a:alpha val="51819"/>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5" name="Google Shape;1445;p38"/>
              <p:cNvSpPr/>
              <p:nvPr/>
            </p:nvSpPr>
            <p:spPr>
              <a:xfrm>
                <a:off x="8008560" y="1681920"/>
                <a:ext cx="38520" cy="38520"/>
              </a:xfrm>
              <a:custGeom>
                <a:avLst/>
                <a:gdLst/>
                <a:ahLst/>
                <a:cxnLst/>
                <a:rect l="l" t="t" r="r" b="b"/>
                <a:pathLst>
                  <a:path w="107" h="107" extrusionOk="0">
                    <a:moveTo>
                      <a:pt x="107" y="54"/>
                    </a:moveTo>
                    <a:cubicBezTo>
                      <a:pt x="107" y="83"/>
                      <a:pt x="83" y="107"/>
                      <a:pt x="54" y="107"/>
                    </a:cubicBezTo>
                    <a:cubicBezTo>
                      <a:pt x="24" y="107"/>
                      <a:pt x="0" y="83"/>
                      <a:pt x="0" y="54"/>
                    </a:cubicBezTo>
                    <a:cubicBezTo>
                      <a:pt x="0" y="24"/>
                      <a:pt x="24" y="0"/>
                      <a:pt x="54" y="0"/>
                    </a:cubicBezTo>
                    <a:cubicBezTo>
                      <a:pt x="83" y="0"/>
                      <a:pt x="107" y="24"/>
                      <a:pt x="107" y="54"/>
                    </a:cubicBezTo>
                    <a:close/>
                  </a:path>
                </a:pathLst>
              </a:custGeom>
              <a:solidFill>
                <a:srgbClr val="897AD5">
                  <a:alpha val="51819"/>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6" name="Google Shape;1446;p38"/>
              <p:cNvSpPr/>
              <p:nvPr/>
            </p:nvSpPr>
            <p:spPr>
              <a:xfrm>
                <a:off x="6006960" y="4785480"/>
                <a:ext cx="278280" cy="278280"/>
              </a:xfrm>
              <a:custGeom>
                <a:avLst/>
                <a:gdLst/>
                <a:ahLst/>
                <a:cxnLst/>
                <a:rect l="l" t="t" r="r" b="b"/>
                <a:pathLst>
                  <a:path w="773" h="773" extrusionOk="0">
                    <a:moveTo>
                      <a:pt x="773" y="387"/>
                    </a:moveTo>
                    <a:cubicBezTo>
                      <a:pt x="773" y="600"/>
                      <a:pt x="600" y="773"/>
                      <a:pt x="387" y="773"/>
                    </a:cubicBezTo>
                    <a:cubicBezTo>
                      <a:pt x="173" y="773"/>
                      <a:pt x="0" y="600"/>
                      <a:pt x="0" y="387"/>
                    </a:cubicBezTo>
                    <a:cubicBezTo>
                      <a:pt x="0" y="173"/>
                      <a:pt x="173" y="0"/>
                      <a:pt x="387" y="0"/>
                    </a:cubicBezTo>
                    <a:cubicBezTo>
                      <a:pt x="600" y="0"/>
                      <a:pt x="773" y="173"/>
                      <a:pt x="773" y="387"/>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7" name="Google Shape;1447;p38"/>
              <p:cNvSpPr/>
              <p:nvPr/>
            </p:nvSpPr>
            <p:spPr>
              <a:xfrm>
                <a:off x="5376681" y="5102611"/>
                <a:ext cx="988985" cy="504349"/>
              </a:xfrm>
              <a:custGeom>
                <a:avLst/>
                <a:gdLst/>
                <a:ahLst/>
                <a:cxnLst/>
                <a:rect l="l" t="t" r="r" b="b"/>
                <a:pathLst>
                  <a:path w="1504" h="767" extrusionOk="0">
                    <a:moveTo>
                      <a:pt x="751" y="0"/>
                    </a:moveTo>
                    <a:cubicBezTo>
                      <a:pt x="336" y="0"/>
                      <a:pt x="0" y="336"/>
                      <a:pt x="0" y="752"/>
                    </a:cubicBezTo>
                    <a:cubicBezTo>
                      <a:pt x="0" y="757"/>
                      <a:pt x="0" y="762"/>
                      <a:pt x="1" y="767"/>
                    </a:cubicBezTo>
                    <a:lnTo>
                      <a:pt x="1503" y="767"/>
                    </a:lnTo>
                    <a:cubicBezTo>
                      <a:pt x="1503" y="762"/>
                      <a:pt x="1503" y="757"/>
                      <a:pt x="1504" y="752"/>
                    </a:cubicBezTo>
                    <a:cubicBezTo>
                      <a:pt x="1503" y="336"/>
                      <a:pt x="1167" y="0"/>
                      <a:pt x="751" y="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8" name="Google Shape;1448;p38"/>
              <p:cNvSpPr/>
              <p:nvPr/>
            </p:nvSpPr>
            <p:spPr>
              <a:xfrm>
                <a:off x="6006960" y="4839480"/>
                <a:ext cx="214920" cy="224280"/>
              </a:xfrm>
              <a:custGeom>
                <a:avLst/>
                <a:gdLst/>
                <a:ahLst/>
                <a:cxnLst/>
                <a:rect l="l" t="t" r="r" b="b"/>
                <a:pathLst>
                  <a:path w="597" h="623" extrusionOk="0">
                    <a:moveTo>
                      <a:pt x="81" y="0"/>
                    </a:moveTo>
                    <a:cubicBezTo>
                      <a:pt x="28" y="68"/>
                      <a:pt x="0" y="151"/>
                      <a:pt x="0" y="237"/>
                    </a:cubicBezTo>
                    <a:cubicBezTo>
                      <a:pt x="0" y="450"/>
                      <a:pt x="173" y="623"/>
                      <a:pt x="386" y="623"/>
                    </a:cubicBezTo>
                    <a:cubicBezTo>
                      <a:pt x="461" y="623"/>
                      <a:pt x="535" y="602"/>
                      <a:pt x="597" y="561"/>
                    </a:cubicBezTo>
                    <a:cubicBezTo>
                      <a:pt x="540" y="294"/>
                      <a:pt x="342" y="79"/>
                      <a:pt x="81" y="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9" name="Google Shape;1449;p38"/>
              <p:cNvSpPr/>
              <p:nvPr/>
            </p:nvSpPr>
            <p:spPr>
              <a:xfrm>
                <a:off x="6096600" y="1262880"/>
                <a:ext cx="115560" cy="115560"/>
              </a:xfrm>
              <a:custGeom>
                <a:avLst/>
                <a:gdLst/>
                <a:ahLst/>
                <a:cxnLst/>
                <a:rect l="l" t="t" r="r" b="b"/>
                <a:pathLst>
                  <a:path w="321" h="321" extrusionOk="0">
                    <a:moveTo>
                      <a:pt x="321" y="160"/>
                    </a:moveTo>
                    <a:cubicBezTo>
                      <a:pt x="321" y="249"/>
                      <a:pt x="249" y="321"/>
                      <a:pt x="161" y="321"/>
                    </a:cubicBezTo>
                    <a:cubicBezTo>
                      <a:pt x="72" y="321"/>
                      <a:pt x="0" y="249"/>
                      <a:pt x="0" y="160"/>
                    </a:cubicBezTo>
                    <a:cubicBezTo>
                      <a:pt x="0" y="72"/>
                      <a:pt x="72" y="0"/>
                      <a:pt x="161" y="0"/>
                    </a:cubicBezTo>
                    <a:cubicBezTo>
                      <a:pt x="249" y="0"/>
                      <a:pt x="321" y="72"/>
                      <a:pt x="321" y="16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0" name="Google Shape;1450;p38"/>
              <p:cNvSpPr/>
              <p:nvPr/>
            </p:nvSpPr>
            <p:spPr>
              <a:xfrm>
                <a:off x="8443800" y="2029320"/>
                <a:ext cx="38520" cy="38520"/>
              </a:xfrm>
              <a:custGeom>
                <a:avLst/>
                <a:gdLst/>
                <a:ahLst/>
                <a:cxnLst/>
                <a:rect l="l" t="t" r="r" b="b"/>
                <a:pathLst>
                  <a:path w="107" h="107" extrusionOk="0">
                    <a:moveTo>
                      <a:pt x="107" y="53"/>
                    </a:moveTo>
                    <a:cubicBezTo>
                      <a:pt x="107" y="83"/>
                      <a:pt x="83" y="107"/>
                      <a:pt x="53" y="107"/>
                    </a:cubicBezTo>
                    <a:cubicBezTo>
                      <a:pt x="24" y="107"/>
                      <a:pt x="0" y="83"/>
                      <a:pt x="0" y="53"/>
                    </a:cubicBezTo>
                    <a:cubicBezTo>
                      <a:pt x="0" y="24"/>
                      <a:pt x="24" y="0"/>
                      <a:pt x="53" y="0"/>
                    </a:cubicBezTo>
                    <a:cubicBezTo>
                      <a:pt x="83" y="0"/>
                      <a:pt x="107" y="24"/>
                      <a:pt x="107" y="53"/>
                    </a:cubicBezTo>
                    <a:close/>
                  </a:path>
                </a:pathLst>
              </a:custGeom>
              <a:solidFill>
                <a:srgbClr val="897AD5">
                  <a:alpha val="51819"/>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1" name="Google Shape;1451;p38"/>
              <p:cNvSpPr/>
              <p:nvPr/>
            </p:nvSpPr>
            <p:spPr>
              <a:xfrm>
                <a:off x="6618960" y="4946760"/>
                <a:ext cx="38520" cy="38520"/>
              </a:xfrm>
              <a:custGeom>
                <a:avLst/>
                <a:gdLst/>
                <a:ahLst/>
                <a:cxnLst/>
                <a:rect l="l" t="t" r="r" b="b"/>
                <a:pathLst>
                  <a:path w="107" h="107" extrusionOk="0">
                    <a:moveTo>
                      <a:pt x="107" y="53"/>
                    </a:moveTo>
                    <a:cubicBezTo>
                      <a:pt x="107" y="83"/>
                      <a:pt x="83" y="107"/>
                      <a:pt x="53" y="107"/>
                    </a:cubicBezTo>
                    <a:cubicBezTo>
                      <a:pt x="24" y="107"/>
                      <a:pt x="0" y="83"/>
                      <a:pt x="0" y="53"/>
                    </a:cubicBezTo>
                    <a:cubicBezTo>
                      <a:pt x="0" y="24"/>
                      <a:pt x="24" y="0"/>
                      <a:pt x="53" y="0"/>
                    </a:cubicBezTo>
                    <a:lnTo>
                      <a:pt x="53" y="0"/>
                    </a:lnTo>
                    <a:cubicBezTo>
                      <a:pt x="83" y="0"/>
                      <a:pt x="107" y="24"/>
                      <a:pt x="107" y="53"/>
                    </a:cubicBezTo>
                    <a:close/>
                  </a:path>
                </a:pathLst>
              </a:custGeom>
              <a:solidFill>
                <a:srgbClr val="897AD5">
                  <a:alpha val="51819"/>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2" name="Google Shape;1452;p38"/>
              <p:cNvSpPr/>
              <p:nvPr/>
            </p:nvSpPr>
            <p:spPr>
              <a:xfrm>
                <a:off x="5981040" y="4414680"/>
                <a:ext cx="38520" cy="38520"/>
              </a:xfrm>
              <a:custGeom>
                <a:avLst/>
                <a:gdLst/>
                <a:ahLst/>
                <a:cxnLst/>
                <a:rect l="l" t="t" r="r" b="b"/>
                <a:pathLst>
                  <a:path w="107" h="107" extrusionOk="0">
                    <a:moveTo>
                      <a:pt x="107" y="54"/>
                    </a:moveTo>
                    <a:cubicBezTo>
                      <a:pt x="107" y="83"/>
                      <a:pt x="83" y="107"/>
                      <a:pt x="54" y="107"/>
                    </a:cubicBezTo>
                    <a:cubicBezTo>
                      <a:pt x="24" y="107"/>
                      <a:pt x="0" y="83"/>
                      <a:pt x="0" y="54"/>
                    </a:cubicBezTo>
                    <a:cubicBezTo>
                      <a:pt x="0" y="24"/>
                      <a:pt x="24" y="0"/>
                      <a:pt x="54" y="0"/>
                    </a:cubicBezTo>
                    <a:cubicBezTo>
                      <a:pt x="83" y="0"/>
                      <a:pt x="107" y="24"/>
                      <a:pt x="107" y="54"/>
                    </a:cubicBezTo>
                    <a:close/>
                  </a:path>
                </a:pathLst>
              </a:custGeom>
              <a:solidFill>
                <a:srgbClr val="897AD5">
                  <a:alpha val="51819"/>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453" name="Google Shape;1453;p38"/>
            <p:cNvSpPr/>
            <p:nvPr/>
          </p:nvSpPr>
          <p:spPr>
            <a:xfrm>
              <a:off x="5354280" y="4842000"/>
              <a:ext cx="38520" cy="38520"/>
            </a:xfrm>
            <a:custGeom>
              <a:avLst/>
              <a:gdLst/>
              <a:ahLst/>
              <a:cxnLst/>
              <a:rect l="l" t="t" r="r" b="b"/>
              <a:pathLst>
                <a:path w="107" h="107" extrusionOk="0">
                  <a:moveTo>
                    <a:pt x="107" y="54"/>
                  </a:moveTo>
                  <a:cubicBezTo>
                    <a:pt x="107" y="83"/>
                    <a:pt x="83" y="107"/>
                    <a:pt x="54" y="107"/>
                  </a:cubicBezTo>
                  <a:cubicBezTo>
                    <a:pt x="24" y="107"/>
                    <a:pt x="0" y="83"/>
                    <a:pt x="0" y="54"/>
                  </a:cubicBezTo>
                  <a:cubicBezTo>
                    <a:pt x="0" y="24"/>
                    <a:pt x="24" y="0"/>
                    <a:pt x="54" y="0"/>
                  </a:cubicBezTo>
                  <a:cubicBezTo>
                    <a:pt x="83" y="0"/>
                    <a:pt x="107" y="24"/>
                    <a:pt x="107" y="54"/>
                  </a:cubicBezTo>
                  <a:close/>
                </a:path>
              </a:pathLst>
            </a:custGeom>
            <a:solidFill>
              <a:srgbClr val="61449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4" name="Google Shape;1454;p38"/>
            <p:cNvSpPr/>
            <p:nvPr/>
          </p:nvSpPr>
          <p:spPr>
            <a:xfrm>
              <a:off x="9059760" y="1338480"/>
              <a:ext cx="261000" cy="261000"/>
            </a:xfrm>
            <a:custGeom>
              <a:avLst/>
              <a:gdLst/>
              <a:ahLst/>
              <a:cxnLst/>
              <a:rect l="l" t="t" r="r" b="b"/>
              <a:pathLst>
                <a:path w="725" h="725" extrusionOk="0">
                  <a:moveTo>
                    <a:pt x="363" y="725"/>
                  </a:moveTo>
                  <a:cubicBezTo>
                    <a:pt x="346" y="725"/>
                    <a:pt x="349" y="400"/>
                    <a:pt x="337" y="388"/>
                  </a:cubicBezTo>
                  <a:cubicBezTo>
                    <a:pt x="325" y="376"/>
                    <a:pt x="0" y="379"/>
                    <a:pt x="0" y="362"/>
                  </a:cubicBezTo>
                  <a:cubicBezTo>
                    <a:pt x="0" y="345"/>
                    <a:pt x="325" y="349"/>
                    <a:pt x="337" y="337"/>
                  </a:cubicBezTo>
                  <a:cubicBezTo>
                    <a:pt x="349" y="325"/>
                    <a:pt x="346" y="0"/>
                    <a:pt x="363" y="0"/>
                  </a:cubicBezTo>
                  <a:cubicBezTo>
                    <a:pt x="379" y="0"/>
                    <a:pt x="376" y="325"/>
                    <a:pt x="388" y="337"/>
                  </a:cubicBezTo>
                  <a:cubicBezTo>
                    <a:pt x="400" y="349"/>
                    <a:pt x="725" y="345"/>
                    <a:pt x="725" y="362"/>
                  </a:cubicBezTo>
                  <a:cubicBezTo>
                    <a:pt x="725" y="379"/>
                    <a:pt x="400" y="376"/>
                    <a:pt x="388" y="388"/>
                  </a:cubicBezTo>
                  <a:cubicBezTo>
                    <a:pt x="376" y="400"/>
                    <a:pt x="379" y="725"/>
                    <a:pt x="363" y="72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5" name="Google Shape;1455;p38"/>
            <p:cNvSpPr/>
            <p:nvPr/>
          </p:nvSpPr>
          <p:spPr>
            <a:xfrm>
              <a:off x="7102800" y="1256760"/>
              <a:ext cx="261360" cy="261360"/>
            </a:xfrm>
            <a:custGeom>
              <a:avLst/>
              <a:gdLst/>
              <a:ahLst/>
              <a:cxnLst/>
              <a:rect l="l" t="t" r="r" b="b"/>
              <a:pathLst>
                <a:path w="726" h="726" extrusionOk="0">
                  <a:moveTo>
                    <a:pt x="363" y="726"/>
                  </a:moveTo>
                  <a:cubicBezTo>
                    <a:pt x="346" y="726"/>
                    <a:pt x="349" y="401"/>
                    <a:pt x="337" y="389"/>
                  </a:cubicBezTo>
                  <a:cubicBezTo>
                    <a:pt x="325" y="377"/>
                    <a:pt x="0" y="380"/>
                    <a:pt x="0" y="363"/>
                  </a:cubicBezTo>
                  <a:cubicBezTo>
                    <a:pt x="0" y="346"/>
                    <a:pt x="325" y="349"/>
                    <a:pt x="337" y="337"/>
                  </a:cubicBezTo>
                  <a:cubicBezTo>
                    <a:pt x="349" y="325"/>
                    <a:pt x="346" y="0"/>
                    <a:pt x="363" y="0"/>
                  </a:cubicBezTo>
                  <a:cubicBezTo>
                    <a:pt x="380" y="0"/>
                    <a:pt x="377" y="325"/>
                    <a:pt x="388" y="337"/>
                  </a:cubicBezTo>
                  <a:cubicBezTo>
                    <a:pt x="400" y="349"/>
                    <a:pt x="726" y="346"/>
                    <a:pt x="726" y="363"/>
                  </a:cubicBezTo>
                  <a:cubicBezTo>
                    <a:pt x="726" y="380"/>
                    <a:pt x="400" y="377"/>
                    <a:pt x="388" y="389"/>
                  </a:cubicBezTo>
                  <a:cubicBezTo>
                    <a:pt x="377" y="401"/>
                    <a:pt x="380" y="726"/>
                    <a:pt x="363" y="72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6" name="Google Shape;1456;p38"/>
            <p:cNvSpPr/>
            <p:nvPr/>
          </p:nvSpPr>
          <p:spPr>
            <a:xfrm>
              <a:off x="8072640" y="1437840"/>
              <a:ext cx="154080" cy="154080"/>
            </a:xfrm>
            <a:custGeom>
              <a:avLst/>
              <a:gdLst/>
              <a:ahLst/>
              <a:cxnLst/>
              <a:rect l="l" t="t" r="r" b="b"/>
              <a:pathLst>
                <a:path w="428" h="428" extrusionOk="0">
                  <a:moveTo>
                    <a:pt x="214" y="428"/>
                  </a:moveTo>
                  <a:cubicBezTo>
                    <a:pt x="204" y="428"/>
                    <a:pt x="206" y="237"/>
                    <a:pt x="198" y="229"/>
                  </a:cubicBezTo>
                  <a:cubicBezTo>
                    <a:pt x="191" y="222"/>
                    <a:pt x="0" y="224"/>
                    <a:pt x="0" y="214"/>
                  </a:cubicBezTo>
                  <a:cubicBezTo>
                    <a:pt x="0" y="204"/>
                    <a:pt x="191" y="206"/>
                    <a:pt x="198" y="199"/>
                  </a:cubicBezTo>
                  <a:cubicBezTo>
                    <a:pt x="206" y="192"/>
                    <a:pt x="204" y="0"/>
                    <a:pt x="214" y="0"/>
                  </a:cubicBezTo>
                  <a:cubicBezTo>
                    <a:pt x="224" y="0"/>
                    <a:pt x="222" y="192"/>
                    <a:pt x="229" y="199"/>
                  </a:cubicBezTo>
                  <a:cubicBezTo>
                    <a:pt x="236" y="206"/>
                    <a:pt x="428" y="204"/>
                    <a:pt x="428" y="214"/>
                  </a:cubicBezTo>
                  <a:cubicBezTo>
                    <a:pt x="428" y="224"/>
                    <a:pt x="236" y="222"/>
                    <a:pt x="229" y="229"/>
                  </a:cubicBezTo>
                  <a:cubicBezTo>
                    <a:pt x="222" y="237"/>
                    <a:pt x="224" y="428"/>
                    <a:pt x="214" y="42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7" name="Google Shape;1457;p38"/>
            <p:cNvSpPr/>
            <p:nvPr/>
          </p:nvSpPr>
          <p:spPr>
            <a:xfrm>
              <a:off x="5442480" y="4708440"/>
              <a:ext cx="154080" cy="154080"/>
            </a:xfrm>
            <a:custGeom>
              <a:avLst/>
              <a:gdLst/>
              <a:ahLst/>
              <a:cxnLst/>
              <a:rect l="l" t="t" r="r" b="b"/>
              <a:pathLst>
                <a:path w="428" h="428" extrusionOk="0">
                  <a:moveTo>
                    <a:pt x="214" y="428"/>
                  </a:moveTo>
                  <a:cubicBezTo>
                    <a:pt x="204" y="428"/>
                    <a:pt x="206" y="236"/>
                    <a:pt x="199" y="229"/>
                  </a:cubicBezTo>
                  <a:cubicBezTo>
                    <a:pt x="192" y="222"/>
                    <a:pt x="0" y="224"/>
                    <a:pt x="0" y="214"/>
                  </a:cubicBezTo>
                  <a:cubicBezTo>
                    <a:pt x="0" y="204"/>
                    <a:pt x="192" y="206"/>
                    <a:pt x="199" y="199"/>
                  </a:cubicBezTo>
                  <a:cubicBezTo>
                    <a:pt x="206" y="192"/>
                    <a:pt x="204" y="0"/>
                    <a:pt x="214" y="0"/>
                  </a:cubicBezTo>
                  <a:cubicBezTo>
                    <a:pt x="224" y="0"/>
                    <a:pt x="223" y="192"/>
                    <a:pt x="230" y="199"/>
                  </a:cubicBezTo>
                  <a:cubicBezTo>
                    <a:pt x="237" y="206"/>
                    <a:pt x="428" y="204"/>
                    <a:pt x="428" y="214"/>
                  </a:cubicBezTo>
                  <a:cubicBezTo>
                    <a:pt x="428" y="224"/>
                    <a:pt x="237" y="222"/>
                    <a:pt x="230" y="229"/>
                  </a:cubicBezTo>
                  <a:cubicBezTo>
                    <a:pt x="223" y="236"/>
                    <a:pt x="224" y="428"/>
                    <a:pt x="214" y="42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8" name="Google Shape;1458;p38"/>
            <p:cNvSpPr/>
            <p:nvPr/>
          </p:nvSpPr>
          <p:spPr>
            <a:xfrm>
              <a:off x="6145200" y="4461480"/>
              <a:ext cx="261360" cy="261360"/>
            </a:xfrm>
            <a:custGeom>
              <a:avLst/>
              <a:gdLst/>
              <a:ahLst/>
              <a:cxnLst/>
              <a:rect l="l" t="t" r="r" b="b"/>
              <a:pathLst>
                <a:path w="726" h="726" extrusionOk="0">
                  <a:moveTo>
                    <a:pt x="363" y="726"/>
                  </a:moveTo>
                  <a:cubicBezTo>
                    <a:pt x="346" y="726"/>
                    <a:pt x="349" y="401"/>
                    <a:pt x="337" y="389"/>
                  </a:cubicBezTo>
                  <a:cubicBezTo>
                    <a:pt x="325" y="377"/>
                    <a:pt x="0" y="380"/>
                    <a:pt x="0" y="363"/>
                  </a:cubicBezTo>
                  <a:cubicBezTo>
                    <a:pt x="0" y="346"/>
                    <a:pt x="325" y="349"/>
                    <a:pt x="337" y="337"/>
                  </a:cubicBezTo>
                  <a:cubicBezTo>
                    <a:pt x="349" y="325"/>
                    <a:pt x="346" y="0"/>
                    <a:pt x="363" y="0"/>
                  </a:cubicBezTo>
                  <a:cubicBezTo>
                    <a:pt x="380" y="0"/>
                    <a:pt x="377" y="325"/>
                    <a:pt x="388" y="337"/>
                  </a:cubicBezTo>
                  <a:cubicBezTo>
                    <a:pt x="400" y="349"/>
                    <a:pt x="726" y="346"/>
                    <a:pt x="726" y="363"/>
                  </a:cubicBezTo>
                  <a:cubicBezTo>
                    <a:pt x="726" y="380"/>
                    <a:pt x="400" y="377"/>
                    <a:pt x="388" y="389"/>
                  </a:cubicBezTo>
                  <a:cubicBezTo>
                    <a:pt x="377" y="401"/>
                    <a:pt x="380" y="726"/>
                    <a:pt x="363" y="72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9" name="Google Shape;1459;p38"/>
            <p:cNvSpPr/>
            <p:nvPr/>
          </p:nvSpPr>
          <p:spPr>
            <a:xfrm>
              <a:off x="6000480" y="1301400"/>
              <a:ext cx="154080" cy="154080"/>
            </a:xfrm>
            <a:custGeom>
              <a:avLst/>
              <a:gdLst/>
              <a:ahLst/>
              <a:cxnLst/>
              <a:rect l="l" t="t" r="r" b="b"/>
              <a:pathLst>
                <a:path w="428" h="428" extrusionOk="0">
                  <a:moveTo>
                    <a:pt x="214" y="428"/>
                  </a:moveTo>
                  <a:cubicBezTo>
                    <a:pt x="204" y="428"/>
                    <a:pt x="205" y="236"/>
                    <a:pt x="198" y="229"/>
                  </a:cubicBezTo>
                  <a:cubicBezTo>
                    <a:pt x="191" y="222"/>
                    <a:pt x="0" y="224"/>
                    <a:pt x="0" y="214"/>
                  </a:cubicBezTo>
                  <a:cubicBezTo>
                    <a:pt x="0" y="204"/>
                    <a:pt x="191" y="206"/>
                    <a:pt x="198" y="198"/>
                  </a:cubicBezTo>
                  <a:cubicBezTo>
                    <a:pt x="205" y="191"/>
                    <a:pt x="204" y="0"/>
                    <a:pt x="214" y="0"/>
                  </a:cubicBezTo>
                  <a:cubicBezTo>
                    <a:pt x="224" y="0"/>
                    <a:pt x="222" y="191"/>
                    <a:pt x="229" y="198"/>
                  </a:cubicBezTo>
                  <a:cubicBezTo>
                    <a:pt x="236" y="206"/>
                    <a:pt x="428" y="204"/>
                    <a:pt x="428" y="214"/>
                  </a:cubicBezTo>
                  <a:cubicBezTo>
                    <a:pt x="428" y="224"/>
                    <a:pt x="236" y="222"/>
                    <a:pt x="229" y="229"/>
                  </a:cubicBezTo>
                  <a:cubicBezTo>
                    <a:pt x="222" y="236"/>
                    <a:pt x="224" y="428"/>
                    <a:pt x="214" y="42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0" name="Google Shape;1460;p38"/>
            <p:cNvSpPr/>
            <p:nvPr/>
          </p:nvSpPr>
          <p:spPr>
            <a:xfrm>
              <a:off x="5794200" y="4718520"/>
              <a:ext cx="145080" cy="138600"/>
            </a:xfrm>
            <a:custGeom>
              <a:avLst/>
              <a:gdLst/>
              <a:ahLst/>
              <a:cxnLst/>
              <a:rect l="l" t="t" r="r" b="b"/>
              <a:pathLst>
                <a:path w="403" h="385" extrusionOk="0">
                  <a:moveTo>
                    <a:pt x="325" y="382"/>
                  </a:moveTo>
                  <a:cubicBezTo>
                    <a:pt x="303" y="399"/>
                    <a:pt x="228" y="342"/>
                    <a:pt x="201" y="342"/>
                  </a:cubicBezTo>
                  <a:cubicBezTo>
                    <a:pt x="173" y="342"/>
                    <a:pt x="99" y="398"/>
                    <a:pt x="77" y="382"/>
                  </a:cubicBezTo>
                  <a:cubicBezTo>
                    <a:pt x="54" y="366"/>
                    <a:pt x="85" y="278"/>
                    <a:pt x="76" y="252"/>
                  </a:cubicBezTo>
                  <a:cubicBezTo>
                    <a:pt x="68" y="226"/>
                    <a:pt x="-8" y="172"/>
                    <a:pt x="0" y="146"/>
                  </a:cubicBezTo>
                  <a:cubicBezTo>
                    <a:pt x="9" y="120"/>
                    <a:pt x="102" y="122"/>
                    <a:pt x="124" y="106"/>
                  </a:cubicBezTo>
                  <a:cubicBezTo>
                    <a:pt x="146" y="90"/>
                    <a:pt x="174" y="0"/>
                    <a:pt x="201" y="0"/>
                  </a:cubicBezTo>
                  <a:cubicBezTo>
                    <a:pt x="228" y="0"/>
                    <a:pt x="256" y="90"/>
                    <a:pt x="278" y="106"/>
                  </a:cubicBezTo>
                  <a:cubicBezTo>
                    <a:pt x="300" y="122"/>
                    <a:pt x="393" y="120"/>
                    <a:pt x="402" y="146"/>
                  </a:cubicBezTo>
                  <a:cubicBezTo>
                    <a:pt x="410" y="172"/>
                    <a:pt x="334" y="226"/>
                    <a:pt x="325" y="252"/>
                  </a:cubicBezTo>
                  <a:cubicBezTo>
                    <a:pt x="317" y="278"/>
                    <a:pt x="347" y="366"/>
                    <a:pt x="325" y="38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1" name="Google Shape;1461;p38"/>
            <p:cNvSpPr/>
            <p:nvPr/>
          </p:nvSpPr>
          <p:spPr>
            <a:xfrm>
              <a:off x="7510680" y="1626120"/>
              <a:ext cx="101880" cy="97560"/>
            </a:xfrm>
            <a:custGeom>
              <a:avLst/>
              <a:gdLst/>
              <a:ahLst/>
              <a:cxnLst/>
              <a:rect l="l" t="t" r="r" b="b"/>
              <a:pathLst>
                <a:path w="283" h="271" extrusionOk="0">
                  <a:moveTo>
                    <a:pt x="229" y="269"/>
                  </a:moveTo>
                  <a:cubicBezTo>
                    <a:pt x="214" y="280"/>
                    <a:pt x="161" y="241"/>
                    <a:pt x="142" y="241"/>
                  </a:cubicBezTo>
                  <a:cubicBezTo>
                    <a:pt x="123" y="241"/>
                    <a:pt x="70" y="280"/>
                    <a:pt x="55" y="269"/>
                  </a:cubicBezTo>
                  <a:cubicBezTo>
                    <a:pt x="39" y="257"/>
                    <a:pt x="61" y="195"/>
                    <a:pt x="55" y="177"/>
                  </a:cubicBezTo>
                  <a:cubicBezTo>
                    <a:pt x="49" y="159"/>
                    <a:pt x="-5" y="121"/>
                    <a:pt x="1" y="103"/>
                  </a:cubicBezTo>
                  <a:cubicBezTo>
                    <a:pt x="7" y="85"/>
                    <a:pt x="72" y="86"/>
                    <a:pt x="88" y="74"/>
                  </a:cubicBezTo>
                  <a:cubicBezTo>
                    <a:pt x="104" y="63"/>
                    <a:pt x="123" y="0"/>
                    <a:pt x="142" y="0"/>
                  </a:cubicBezTo>
                  <a:cubicBezTo>
                    <a:pt x="161" y="0"/>
                    <a:pt x="181" y="63"/>
                    <a:pt x="196" y="74"/>
                  </a:cubicBezTo>
                  <a:cubicBezTo>
                    <a:pt x="212" y="86"/>
                    <a:pt x="277" y="85"/>
                    <a:pt x="283" y="103"/>
                  </a:cubicBezTo>
                  <a:cubicBezTo>
                    <a:pt x="289" y="121"/>
                    <a:pt x="235" y="159"/>
                    <a:pt x="229" y="177"/>
                  </a:cubicBezTo>
                  <a:cubicBezTo>
                    <a:pt x="224" y="195"/>
                    <a:pt x="245" y="257"/>
                    <a:pt x="229" y="269"/>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2" name="Google Shape;1462;p38"/>
            <p:cNvSpPr/>
            <p:nvPr/>
          </p:nvSpPr>
          <p:spPr>
            <a:xfrm>
              <a:off x="6575760" y="1260000"/>
              <a:ext cx="247680" cy="236880"/>
            </a:xfrm>
            <a:custGeom>
              <a:avLst/>
              <a:gdLst/>
              <a:ahLst/>
              <a:cxnLst/>
              <a:rect l="l" t="t" r="r" b="b"/>
              <a:pathLst>
                <a:path w="688" h="658" extrusionOk="0">
                  <a:moveTo>
                    <a:pt x="556" y="653"/>
                  </a:moveTo>
                  <a:cubicBezTo>
                    <a:pt x="518" y="680"/>
                    <a:pt x="391" y="584"/>
                    <a:pt x="344" y="584"/>
                  </a:cubicBezTo>
                  <a:cubicBezTo>
                    <a:pt x="297" y="584"/>
                    <a:pt x="170" y="680"/>
                    <a:pt x="132" y="652"/>
                  </a:cubicBezTo>
                  <a:cubicBezTo>
                    <a:pt x="94" y="625"/>
                    <a:pt x="146" y="474"/>
                    <a:pt x="131" y="429"/>
                  </a:cubicBezTo>
                  <a:cubicBezTo>
                    <a:pt x="117" y="385"/>
                    <a:pt x="-13" y="293"/>
                    <a:pt x="1" y="249"/>
                  </a:cubicBezTo>
                  <a:cubicBezTo>
                    <a:pt x="16" y="204"/>
                    <a:pt x="175" y="207"/>
                    <a:pt x="213" y="179"/>
                  </a:cubicBezTo>
                  <a:cubicBezTo>
                    <a:pt x="251" y="152"/>
                    <a:pt x="298" y="0"/>
                    <a:pt x="344" y="0"/>
                  </a:cubicBezTo>
                  <a:cubicBezTo>
                    <a:pt x="391" y="0"/>
                    <a:pt x="438" y="152"/>
                    <a:pt x="476" y="180"/>
                  </a:cubicBezTo>
                  <a:cubicBezTo>
                    <a:pt x="514" y="207"/>
                    <a:pt x="673" y="205"/>
                    <a:pt x="687" y="249"/>
                  </a:cubicBezTo>
                  <a:cubicBezTo>
                    <a:pt x="702" y="294"/>
                    <a:pt x="571" y="385"/>
                    <a:pt x="557" y="430"/>
                  </a:cubicBezTo>
                  <a:cubicBezTo>
                    <a:pt x="542" y="474"/>
                    <a:pt x="594" y="625"/>
                    <a:pt x="556" y="6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3" name="Google Shape;1463;p38"/>
            <p:cNvSpPr/>
            <p:nvPr/>
          </p:nvSpPr>
          <p:spPr>
            <a:xfrm>
              <a:off x="6514200" y="4592160"/>
              <a:ext cx="247680" cy="236880"/>
            </a:xfrm>
            <a:custGeom>
              <a:avLst/>
              <a:gdLst/>
              <a:ahLst/>
              <a:cxnLst/>
              <a:rect l="l" t="t" r="r" b="b"/>
              <a:pathLst>
                <a:path w="688" h="658" extrusionOk="0">
                  <a:moveTo>
                    <a:pt x="556" y="653"/>
                  </a:moveTo>
                  <a:cubicBezTo>
                    <a:pt x="518" y="680"/>
                    <a:pt x="391" y="584"/>
                    <a:pt x="344" y="584"/>
                  </a:cubicBezTo>
                  <a:cubicBezTo>
                    <a:pt x="297" y="584"/>
                    <a:pt x="170" y="680"/>
                    <a:pt x="132" y="653"/>
                  </a:cubicBezTo>
                  <a:cubicBezTo>
                    <a:pt x="94" y="625"/>
                    <a:pt x="146" y="474"/>
                    <a:pt x="131" y="430"/>
                  </a:cubicBezTo>
                  <a:cubicBezTo>
                    <a:pt x="117" y="385"/>
                    <a:pt x="-13" y="294"/>
                    <a:pt x="1" y="249"/>
                  </a:cubicBezTo>
                  <a:cubicBezTo>
                    <a:pt x="16" y="205"/>
                    <a:pt x="175" y="207"/>
                    <a:pt x="213" y="180"/>
                  </a:cubicBezTo>
                  <a:cubicBezTo>
                    <a:pt x="251" y="152"/>
                    <a:pt x="298" y="0"/>
                    <a:pt x="344" y="0"/>
                  </a:cubicBezTo>
                  <a:cubicBezTo>
                    <a:pt x="391" y="0"/>
                    <a:pt x="438" y="152"/>
                    <a:pt x="476" y="180"/>
                  </a:cubicBezTo>
                  <a:cubicBezTo>
                    <a:pt x="514" y="207"/>
                    <a:pt x="673" y="205"/>
                    <a:pt x="687" y="249"/>
                  </a:cubicBezTo>
                  <a:cubicBezTo>
                    <a:pt x="702" y="294"/>
                    <a:pt x="571" y="386"/>
                    <a:pt x="557" y="430"/>
                  </a:cubicBezTo>
                  <a:cubicBezTo>
                    <a:pt x="542" y="474"/>
                    <a:pt x="594" y="625"/>
                    <a:pt x="556" y="6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4" name="Google Shape;1464;p38"/>
            <p:cNvSpPr/>
            <p:nvPr/>
          </p:nvSpPr>
          <p:spPr>
            <a:xfrm>
              <a:off x="8592120" y="1319400"/>
              <a:ext cx="162000" cy="154440"/>
            </a:xfrm>
            <a:custGeom>
              <a:avLst/>
              <a:gdLst/>
              <a:ahLst/>
              <a:cxnLst/>
              <a:rect l="l" t="t" r="r" b="b"/>
              <a:pathLst>
                <a:path w="450" h="429" extrusionOk="0">
                  <a:moveTo>
                    <a:pt x="363" y="426"/>
                  </a:moveTo>
                  <a:cubicBezTo>
                    <a:pt x="339" y="444"/>
                    <a:pt x="255" y="382"/>
                    <a:pt x="225" y="382"/>
                  </a:cubicBezTo>
                  <a:cubicBezTo>
                    <a:pt x="194" y="382"/>
                    <a:pt x="111" y="444"/>
                    <a:pt x="86" y="426"/>
                  </a:cubicBezTo>
                  <a:cubicBezTo>
                    <a:pt x="62" y="408"/>
                    <a:pt x="95" y="310"/>
                    <a:pt x="86" y="281"/>
                  </a:cubicBezTo>
                  <a:cubicBezTo>
                    <a:pt x="77" y="252"/>
                    <a:pt x="-8" y="192"/>
                    <a:pt x="1" y="162"/>
                  </a:cubicBezTo>
                  <a:cubicBezTo>
                    <a:pt x="11" y="133"/>
                    <a:pt x="114" y="135"/>
                    <a:pt x="139" y="117"/>
                  </a:cubicBezTo>
                  <a:cubicBezTo>
                    <a:pt x="164" y="99"/>
                    <a:pt x="194" y="0"/>
                    <a:pt x="225" y="0"/>
                  </a:cubicBezTo>
                  <a:cubicBezTo>
                    <a:pt x="255" y="0"/>
                    <a:pt x="286" y="99"/>
                    <a:pt x="311" y="117"/>
                  </a:cubicBezTo>
                  <a:cubicBezTo>
                    <a:pt x="336" y="135"/>
                    <a:pt x="440" y="134"/>
                    <a:pt x="449" y="163"/>
                  </a:cubicBezTo>
                  <a:cubicBezTo>
                    <a:pt x="459" y="192"/>
                    <a:pt x="373" y="252"/>
                    <a:pt x="364" y="281"/>
                  </a:cubicBezTo>
                  <a:cubicBezTo>
                    <a:pt x="354" y="310"/>
                    <a:pt x="388" y="408"/>
                    <a:pt x="363" y="42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5" name="Google Shape;1465;p38"/>
            <p:cNvSpPr/>
            <p:nvPr/>
          </p:nvSpPr>
          <p:spPr>
            <a:xfrm>
              <a:off x="5115600" y="4633200"/>
              <a:ext cx="161640" cy="154800"/>
            </a:xfrm>
            <a:custGeom>
              <a:avLst/>
              <a:gdLst/>
              <a:ahLst/>
              <a:cxnLst/>
              <a:rect l="l" t="t" r="r" b="b"/>
              <a:pathLst>
                <a:path w="449" h="430" extrusionOk="0">
                  <a:moveTo>
                    <a:pt x="364" y="427"/>
                  </a:moveTo>
                  <a:cubicBezTo>
                    <a:pt x="339" y="445"/>
                    <a:pt x="255" y="382"/>
                    <a:pt x="225" y="382"/>
                  </a:cubicBezTo>
                  <a:cubicBezTo>
                    <a:pt x="194" y="382"/>
                    <a:pt x="111" y="444"/>
                    <a:pt x="86" y="426"/>
                  </a:cubicBezTo>
                  <a:cubicBezTo>
                    <a:pt x="61" y="408"/>
                    <a:pt x="95" y="310"/>
                    <a:pt x="86" y="281"/>
                  </a:cubicBezTo>
                  <a:cubicBezTo>
                    <a:pt x="76" y="252"/>
                    <a:pt x="-9" y="192"/>
                    <a:pt x="1" y="163"/>
                  </a:cubicBezTo>
                  <a:cubicBezTo>
                    <a:pt x="10" y="134"/>
                    <a:pt x="114" y="135"/>
                    <a:pt x="139" y="117"/>
                  </a:cubicBezTo>
                  <a:cubicBezTo>
                    <a:pt x="164" y="99"/>
                    <a:pt x="195" y="0"/>
                    <a:pt x="225" y="0"/>
                  </a:cubicBezTo>
                  <a:cubicBezTo>
                    <a:pt x="256" y="0"/>
                    <a:pt x="286" y="99"/>
                    <a:pt x="311" y="117"/>
                  </a:cubicBezTo>
                  <a:cubicBezTo>
                    <a:pt x="336" y="135"/>
                    <a:pt x="440" y="134"/>
                    <a:pt x="449" y="163"/>
                  </a:cubicBezTo>
                  <a:cubicBezTo>
                    <a:pt x="459" y="192"/>
                    <a:pt x="373" y="252"/>
                    <a:pt x="364" y="281"/>
                  </a:cubicBezTo>
                  <a:cubicBezTo>
                    <a:pt x="355" y="310"/>
                    <a:pt x="388" y="409"/>
                    <a:pt x="364" y="42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66" name="Google Shape;1466;p38"/>
          <p:cNvGrpSpPr/>
          <p:nvPr/>
        </p:nvGrpSpPr>
        <p:grpSpPr>
          <a:xfrm flipH="1">
            <a:off x="-1857876" y="950930"/>
            <a:ext cx="3069574" cy="5370855"/>
            <a:chOff x="7225200" y="740520"/>
            <a:chExt cx="2765880" cy="4839480"/>
          </a:xfrm>
        </p:grpSpPr>
        <p:sp>
          <p:nvSpPr>
            <p:cNvPr id="1467" name="Google Shape;1467;p38"/>
            <p:cNvSpPr/>
            <p:nvPr/>
          </p:nvSpPr>
          <p:spPr>
            <a:xfrm>
              <a:off x="7225200" y="740520"/>
              <a:ext cx="2765880" cy="4839480"/>
            </a:xfrm>
            <a:custGeom>
              <a:avLst/>
              <a:gdLst/>
              <a:ahLst/>
              <a:cxnLst/>
              <a:rect l="l" t="t" r="r" b="b"/>
              <a:pathLst>
                <a:path w="7683" h="13443" extrusionOk="0">
                  <a:moveTo>
                    <a:pt x="5544" y="0"/>
                  </a:moveTo>
                  <a:cubicBezTo>
                    <a:pt x="5784" y="275"/>
                    <a:pt x="6001" y="601"/>
                    <a:pt x="6196" y="982"/>
                  </a:cubicBezTo>
                  <a:cubicBezTo>
                    <a:pt x="7307" y="3277"/>
                    <a:pt x="6901" y="5451"/>
                    <a:pt x="4594" y="7054"/>
                  </a:cubicBezTo>
                  <a:cubicBezTo>
                    <a:pt x="3326" y="7871"/>
                    <a:pt x="1231" y="9024"/>
                    <a:pt x="537" y="10164"/>
                  </a:cubicBezTo>
                  <a:cubicBezTo>
                    <a:pt x="40" y="11057"/>
                    <a:pt x="-116" y="12101"/>
                    <a:pt x="86" y="13443"/>
                  </a:cubicBezTo>
                  <a:lnTo>
                    <a:pt x="1110" y="13443"/>
                  </a:lnTo>
                  <a:cubicBezTo>
                    <a:pt x="904" y="12126"/>
                    <a:pt x="1055" y="11139"/>
                    <a:pt x="1525" y="10295"/>
                  </a:cubicBezTo>
                  <a:cubicBezTo>
                    <a:pt x="2102" y="9259"/>
                    <a:pt x="3180" y="8422"/>
                    <a:pt x="4726" y="7492"/>
                  </a:cubicBezTo>
                  <a:cubicBezTo>
                    <a:pt x="7346" y="5960"/>
                    <a:pt x="8322" y="3041"/>
                    <a:pt x="7262" y="860"/>
                  </a:cubicBezTo>
                  <a:cubicBezTo>
                    <a:pt x="7097" y="538"/>
                    <a:pt x="6915" y="252"/>
                    <a:pt x="6716" y="0"/>
                  </a:cubicBezTo>
                  <a:lnTo>
                    <a:pt x="5544"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8" name="Google Shape;1468;p38"/>
            <p:cNvSpPr/>
            <p:nvPr/>
          </p:nvSpPr>
          <p:spPr>
            <a:xfrm>
              <a:off x="7225200" y="1571040"/>
              <a:ext cx="2765880" cy="4008960"/>
            </a:xfrm>
            <a:custGeom>
              <a:avLst/>
              <a:gdLst/>
              <a:ahLst/>
              <a:cxnLst/>
              <a:rect l="l" t="t" r="r" b="b"/>
              <a:pathLst>
                <a:path w="7683" h="11136" extrusionOk="0">
                  <a:moveTo>
                    <a:pt x="7663" y="0"/>
                  </a:moveTo>
                  <a:cubicBezTo>
                    <a:pt x="7642" y="94"/>
                    <a:pt x="7659" y="268"/>
                    <a:pt x="7652" y="339"/>
                  </a:cubicBezTo>
                  <a:cubicBezTo>
                    <a:pt x="7615" y="726"/>
                    <a:pt x="7633" y="1145"/>
                    <a:pt x="7490" y="1512"/>
                  </a:cubicBezTo>
                  <a:cubicBezTo>
                    <a:pt x="7449" y="1618"/>
                    <a:pt x="7004" y="1764"/>
                    <a:pt x="6964" y="1698"/>
                  </a:cubicBezTo>
                  <a:cubicBezTo>
                    <a:pt x="6907" y="1607"/>
                    <a:pt x="6923" y="1235"/>
                    <a:pt x="6909" y="1112"/>
                  </a:cubicBezTo>
                  <a:cubicBezTo>
                    <a:pt x="6895" y="980"/>
                    <a:pt x="6879" y="848"/>
                    <a:pt x="6856" y="717"/>
                  </a:cubicBezTo>
                  <a:cubicBezTo>
                    <a:pt x="6820" y="509"/>
                    <a:pt x="6773" y="297"/>
                    <a:pt x="6691" y="100"/>
                  </a:cubicBezTo>
                  <a:cubicBezTo>
                    <a:pt x="6691" y="101"/>
                    <a:pt x="6691" y="101"/>
                    <a:pt x="6692" y="101"/>
                  </a:cubicBezTo>
                  <a:cubicBezTo>
                    <a:pt x="6714" y="211"/>
                    <a:pt x="6733" y="320"/>
                    <a:pt x="6747" y="428"/>
                  </a:cubicBezTo>
                  <a:lnTo>
                    <a:pt x="6747" y="428"/>
                  </a:lnTo>
                  <a:lnTo>
                    <a:pt x="6747" y="428"/>
                  </a:lnTo>
                  <a:cubicBezTo>
                    <a:pt x="6751" y="456"/>
                    <a:pt x="6754" y="483"/>
                    <a:pt x="6758" y="510"/>
                  </a:cubicBezTo>
                  <a:cubicBezTo>
                    <a:pt x="6770" y="617"/>
                    <a:pt x="6779" y="723"/>
                    <a:pt x="6784" y="829"/>
                  </a:cubicBezTo>
                  <a:cubicBezTo>
                    <a:pt x="6784" y="832"/>
                    <a:pt x="6784" y="834"/>
                    <a:pt x="6784" y="836"/>
                  </a:cubicBezTo>
                  <a:cubicBezTo>
                    <a:pt x="6785" y="862"/>
                    <a:pt x="6786" y="888"/>
                    <a:pt x="6787" y="914"/>
                  </a:cubicBezTo>
                  <a:lnTo>
                    <a:pt x="6787" y="914"/>
                  </a:lnTo>
                  <a:lnTo>
                    <a:pt x="6787" y="914"/>
                  </a:lnTo>
                  <a:cubicBezTo>
                    <a:pt x="6789" y="994"/>
                    <a:pt x="6789" y="1073"/>
                    <a:pt x="6786" y="1152"/>
                  </a:cubicBezTo>
                  <a:lnTo>
                    <a:pt x="6786" y="1153"/>
                  </a:lnTo>
                  <a:lnTo>
                    <a:pt x="6786" y="1153"/>
                  </a:lnTo>
                  <a:cubicBezTo>
                    <a:pt x="6786" y="1178"/>
                    <a:pt x="6785" y="1202"/>
                    <a:pt x="6784" y="1226"/>
                  </a:cubicBezTo>
                  <a:cubicBezTo>
                    <a:pt x="6783" y="1230"/>
                    <a:pt x="6783" y="1234"/>
                    <a:pt x="6783" y="1239"/>
                  </a:cubicBezTo>
                  <a:cubicBezTo>
                    <a:pt x="6782" y="1263"/>
                    <a:pt x="6780" y="1287"/>
                    <a:pt x="6779" y="1311"/>
                  </a:cubicBezTo>
                  <a:lnTo>
                    <a:pt x="6779" y="1311"/>
                  </a:lnTo>
                  <a:cubicBezTo>
                    <a:pt x="6779" y="1312"/>
                    <a:pt x="6778" y="1313"/>
                    <a:pt x="6778" y="1314"/>
                  </a:cubicBezTo>
                  <a:cubicBezTo>
                    <a:pt x="6773" y="1388"/>
                    <a:pt x="6766" y="1462"/>
                    <a:pt x="6756" y="1536"/>
                  </a:cubicBezTo>
                  <a:cubicBezTo>
                    <a:pt x="6756" y="1541"/>
                    <a:pt x="6755" y="1546"/>
                    <a:pt x="6755" y="1551"/>
                  </a:cubicBezTo>
                  <a:cubicBezTo>
                    <a:pt x="6752" y="1573"/>
                    <a:pt x="6749" y="1595"/>
                    <a:pt x="6745" y="1617"/>
                  </a:cubicBezTo>
                  <a:cubicBezTo>
                    <a:pt x="6745" y="1623"/>
                    <a:pt x="6744" y="1628"/>
                    <a:pt x="6743" y="1634"/>
                  </a:cubicBezTo>
                  <a:cubicBezTo>
                    <a:pt x="6739" y="1656"/>
                    <a:pt x="6736" y="1679"/>
                    <a:pt x="6732" y="1701"/>
                  </a:cubicBezTo>
                  <a:lnTo>
                    <a:pt x="6732" y="1702"/>
                  </a:lnTo>
                  <a:cubicBezTo>
                    <a:pt x="6732" y="1703"/>
                    <a:pt x="6732" y="1705"/>
                    <a:pt x="6731" y="1706"/>
                  </a:cubicBezTo>
                  <a:cubicBezTo>
                    <a:pt x="6719" y="1778"/>
                    <a:pt x="6705" y="1849"/>
                    <a:pt x="6688" y="1920"/>
                  </a:cubicBezTo>
                  <a:cubicBezTo>
                    <a:pt x="6687" y="1927"/>
                    <a:pt x="6685" y="1934"/>
                    <a:pt x="6684" y="1940"/>
                  </a:cubicBezTo>
                  <a:cubicBezTo>
                    <a:pt x="6679" y="1961"/>
                    <a:pt x="6674" y="1981"/>
                    <a:pt x="6669" y="2001"/>
                  </a:cubicBezTo>
                  <a:cubicBezTo>
                    <a:pt x="6667" y="2008"/>
                    <a:pt x="6665" y="2016"/>
                    <a:pt x="6663" y="2023"/>
                  </a:cubicBezTo>
                  <a:cubicBezTo>
                    <a:pt x="6658" y="2044"/>
                    <a:pt x="6653" y="2064"/>
                    <a:pt x="6647" y="2085"/>
                  </a:cubicBezTo>
                  <a:cubicBezTo>
                    <a:pt x="6634" y="2130"/>
                    <a:pt x="6621" y="2175"/>
                    <a:pt x="6607" y="2220"/>
                  </a:cubicBezTo>
                  <a:cubicBezTo>
                    <a:pt x="6605" y="2226"/>
                    <a:pt x="6603" y="2233"/>
                    <a:pt x="6601" y="2239"/>
                  </a:cubicBezTo>
                  <a:cubicBezTo>
                    <a:pt x="6595" y="2258"/>
                    <a:pt x="6589" y="2276"/>
                    <a:pt x="6583" y="2294"/>
                  </a:cubicBezTo>
                  <a:cubicBezTo>
                    <a:pt x="6579" y="2304"/>
                    <a:pt x="6576" y="2314"/>
                    <a:pt x="6572" y="2324"/>
                  </a:cubicBezTo>
                  <a:cubicBezTo>
                    <a:pt x="6566" y="2342"/>
                    <a:pt x="6560" y="2359"/>
                    <a:pt x="6554" y="2377"/>
                  </a:cubicBezTo>
                  <a:cubicBezTo>
                    <a:pt x="6550" y="2387"/>
                    <a:pt x="6546" y="2397"/>
                    <a:pt x="6543" y="2406"/>
                  </a:cubicBezTo>
                  <a:cubicBezTo>
                    <a:pt x="6536" y="2424"/>
                    <a:pt x="6530" y="2442"/>
                    <a:pt x="6523" y="2460"/>
                  </a:cubicBezTo>
                  <a:lnTo>
                    <a:pt x="6522" y="2460"/>
                  </a:lnTo>
                  <a:cubicBezTo>
                    <a:pt x="6521" y="2463"/>
                    <a:pt x="6520" y="2465"/>
                    <a:pt x="6519" y="2468"/>
                  </a:cubicBezTo>
                  <a:cubicBezTo>
                    <a:pt x="6504" y="2506"/>
                    <a:pt x="6488" y="2545"/>
                    <a:pt x="6472" y="2583"/>
                  </a:cubicBezTo>
                  <a:cubicBezTo>
                    <a:pt x="6467" y="2594"/>
                    <a:pt x="6463" y="2605"/>
                    <a:pt x="6458" y="2615"/>
                  </a:cubicBezTo>
                  <a:cubicBezTo>
                    <a:pt x="6451" y="2631"/>
                    <a:pt x="6444" y="2647"/>
                    <a:pt x="6437" y="2663"/>
                  </a:cubicBezTo>
                  <a:cubicBezTo>
                    <a:pt x="6431" y="2675"/>
                    <a:pt x="6426" y="2687"/>
                    <a:pt x="6420" y="2699"/>
                  </a:cubicBezTo>
                  <a:cubicBezTo>
                    <a:pt x="6413" y="2714"/>
                    <a:pt x="6406" y="2730"/>
                    <a:pt x="6398" y="2745"/>
                  </a:cubicBezTo>
                  <a:cubicBezTo>
                    <a:pt x="6392" y="2758"/>
                    <a:pt x="6386" y="2771"/>
                    <a:pt x="6380" y="2784"/>
                  </a:cubicBezTo>
                  <a:cubicBezTo>
                    <a:pt x="6373" y="2798"/>
                    <a:pt x="6366" y="2812"/>
                    <a:pt x="6358" y="2826"/>
                  </a:cubicBezTo>
                  <a:cubicBezTo>
                    <a:pt x="6358" y="2827"/>
                    <a:pt x="6358" y="2827"/>
                    <a:pt x="6358" y="2827"/>
                  </a:cubicBezTo>
                  <a:cubicBezTo>
                    <a:pt x="6346" y="2852"/>
                    <a:pt x="6333" y="2876"/>
                    <a:pt x="6319" y="2901"/>
                  </a:cubicBezTo>
                  <a:cubicBezTo>
                    <a:pt x="6312" y="2914"/>
                    <a:pt x="6305" y="2928"/>
                    <a:pt x="6298" y="2941"/>
                  </a:cubicBezTo>
                  <a:cubicBezTo>
                    <a:pt x="6290" y="2955"/>
                    <a:pt x="6282" y="2969"/>
                    <a:pt x="6275" y="2982"/>
                  </a:cubicBezTo>
                  <a:cubicBezTo>
                    <a:pt x="6267" y="2996"/>
                    <a:pt x="6259" y="3010"/>
                    <a:pt x="6251" y="3024"/>
                  </a:cubicBezTo>
                  <a:cubicBezTo>
                    <a:pt x="6243" y="3038"/>
                    <a:pt x="6235" y="3052"/>
                    <a:pt x="6226" y="3065"/>
                  </a:cubicBezTo>
                  <a:cubicBezTo>
                    <a:pt x="6219" y="3079"/>
                    <a:pt x="6211" y="3092"/>
                    <a:pt x="6203" y="3105"/>
                  </a:cubicBezTo>
                  <a:cubicBezTo>
                    <a:pt x="6193" y="3121"/>
                    <a:pt x="6183" y="3137"/>
                    <a:pt x="6173" y="3153"/>
                  </a:cubicBezTo>
                  <a:cubicBezTo>
                    <a:pt x="6164" y="3167"/>
                    <a:pt x="6155" y="3182"/>
                    <a:pt x="6146" y="3196"/>
                  </a:cubicBezTo>
                  <a:cubicBezTo>
                    <a:pt x="6132" y="3217"/>
                    <a:pt x="6119" y="3238"/>
                    <a:pt x="6105" y="3259"/>
                  </a:cubicBezTo>
                  <a:cubicBezTo>
                    <a:pt x="6097" y="3271"/>
                    <a:pt x="6088" y="3283"/>
                    <a:pt x="6080" y="3295"/>
                  </a:cubicBezTo>
                  <a:cubicBezTo>
                    <a:pt x="6070" y="3310"/>
                    <a:pt x="6060" y="3325"/>
                    <a:pt x="6049" y="3340"/>
                  </a:cubicBezTo>
                  <a:cubicBezTo>
                    <a:pt x="6041" y="3352"/>
                    <a:pt x="6032" y="3364"/>
                    <a:pt x="6024" y="3376"/>
                  </a:cubicBezTo>
                  <a:cubicBezTo>
                    <a:pt x="6013" y="3391"/>
                    <a:pt x="6002" y="3406"/>
                    <a:pt x="5991" y="3421"/>
                  </a:cubicBezTo>
                  <a:cubicBezTo>
                    <a:pt x="5983" y="3433"/>
                    <a:pt x="5974" y="3444"/>
                    <a:pt x="5966" y="3455"/>
                  </a:cubicBezTo>
                  <a:cubicBezTo>
                    <a:pt x="5950" y="3477"/>
                    <a:pt x="5933" y="3499"/>
                    <a:pt x="5916" y="3521"/>
                  </a:cubicBezTo>
                  <a:cubicBezTo>
                    <a:pt x="5909" y="3530"/>
                    <a:pt x="5903" y="3538"/>
                    <a:pt x="5896" y="3546"/>
                  </a:cubicBezTo>
                  <a:cubicBezTo>
                    <a:pt x="5880" y="3567"/>
                    <a:pt x="5864" y="3587"/>
                    <a:pt x="5847" y="3608"/>
                  </a:cubicBezTo>
                  <a:cubicBezTo>
                    <a:pt x="5839" y="3618"/>
                    <a:pt x="5830" y="3628"/>
                    <a:pt x="5822" y="3638"/>
                  </a:cubicBezTo>
                  <a:cubicBezTo>
                    <a:pt x="5809" y="3654"/>
                    <a:pt x="5795" y="3671"/>
                    <a:pt x="5782" y="3687"/>
                  </a:cubicBezTo>
                  <a:cubicBezTo>
                    <a:pt x="5773" y="3697"/>
                    <a:pt x="5764" y="3707"/>
                    <a:pt x="5755" y="3718"/>
                  </a:cubicBezTo>
                  <a:cubicBezTo>
                    <a:pt x="5740" y="3735"/>
                    <a:pt x="5725" y="3752"/>
                    <a:pt x="5710" y="3769"/>
                  </a:cubicBezTo>
                  <a:cubicBezTo>
                    <a:pt x="5703" y="3778"/>
                    <a:pt x="5695" y="3786"/>
                    <a:pt x="5688" y="3795"/>
                  </a:cubicBezTo>
                  <a:cubicBezTo>
                    <a:pt x="5666" y="3819"/>
                    <a:pt x="5643" y="3844"/>
                    <a:pt x="5621" y="3868"/>
                  </a:cubicBezTo>
                  <a:cubicBezTo>
                    <a:pt x="5614" y="3876"/>
                    <a:pt x="5606" y="3883"/>
                    <a:pt x="5599" y="3891"/>
                  </a:cubicBezTo>
                  <a:cubicBezTo>
                    <a:pt x="5582" y="3909"/>
                    <a:pt x="5564" y="3928"/>
                    <a:pt x="5547" y="3946"/>
                  </a:cubicBezTo>
                  <a:cubicBezTo>
                    <a:pt x="5538" y="3954"/>
                    <a:pt x="5530" y="3963"/>
                    <a:pt x="5522" y="3972"/>
                  </a:cubicBezTo>
                  <a:cubicBezTo>
                    <a:pt x="5505" y="3989"/>
                    <a:pt x="5488" y="4006"/>
                    <a:pt x="5470" y="4023"/>
                  </a:cubicBezTo>
                  <a:cubicBezTo>
                    <a:pt x="5462" y="4032"/>
                    <a:pt x="5453" y="4040"/>
                    <a:pt x="5444" y="4049"/>
                  </a:cubicBezTo>
                  <a:cubicBezTo>
                    <a:pt x="5425" y="4068"/>
                    <a:pt x="5406" y="4086"/>
                    <a:pt x="5387" y="4105"/>
                  </a:cubicBezTo>
                  <a:cubicBezTo>
                    <a:pt x="5380" y="4111"/>
                    <a:pt x="5373" y="4118"/>
                    <a:pt x="5366" y="4124"/>
                  </a:cubicBezTo>
                  <a:cubicBezTo>
                    <a:pt x="5340" y="4149"/>
                    <a:pt x="5314" y="4173"/>
                    <a:pt x="5288" y="4197"/>
                  </a:cubicBezTo>
                  <a:cubicBezTo>
                    <a:pt x="5280" y="4203"/>
                    <a:pt x="5273" y="4210"/>
                    <a:pt x="5266" y="4216"/>
                  </a:cubicBezTo>
                  <a:cubicBezTo>
                    <a:pt x="5246" y="4235"/>
                    <a:pt x="5225" y="4253"/>
                    <a:pt x="5205" y="4271"/>
                  </a:cubicBezTo>
                  <a:cubicBezTo>
                    <a:pt x="5195" y="4279"/>
                    <a:pt x="5186" y="4287"/>
                    <a:pt x="5176" y="4296"/>
                  </a:cubicBezTo>
                  <a:cubicBezTo>
                    <a:pt x="5157" y="4313"/>
                    <a:pt x="5137" y="4330"/>
                    <a:pt x="5117" y="4347"/>
                  </a:cubicBezTo>
                  <a:cubicBezTo>
                    <a:pt x="5108" y="4354"/>
                    <a:pt x="5099" y="4362"/>
                    <a:pt x="5090" y="4369"/>
                  </a:cubicBezTo>
                  <a:cubicBezTo>
                    <a:pt x="5066" y="4389"/>
                    <a:pt x="5042" y="4409"/>
                    <a:pt x="5017" y="4429"/>
                  </a:cubicBezTo>
                  <a:cubicBezTo>
                    <a:pt x="5012" y="4433"/>
                    <a:pt x="5007" y="4438"/>
                    <a:pt x="5002" y="4442"/>
                  </a:cubicBezTo>
                  <a:cubicBezTo>
                    <a:pt x="4972" y="4466"/>
                    <a:pt x="4943" y="4489"/>
                    <a:pt x="4912" y="4512"/>
                  </a:cubicBezTo>
                  <a:cubicBezTo>
                    <a:pt x="4904" y="4519"/>
                    <a:pt x="4895" y="4526"/>
                    <a:pt x="4886" y="4533"/>
                  </a:cubicBezTo>
                  <a:cubicBezTo>
                    <a:pt x="4864" y="4550"/>
                    <a:pt x="4842" y="4567"/>
                    <a:pt x="4819" y="4584"/>
                  </a:cubicBezTo>
                  <a:cubicBezTo>
                    <a:pt x="4808" y="4592"/>
                    <a:pt x="4798" y="4600"/>
                    <a:pt x="4787" y="4608"/>
                  </a:cubicBezTo>
                  <a:cubicBezTo>
                    <a:pt x="4765" y="4624"/>
                    <a:pt x="4743" y="4640"/>
                    <a:pt x="4721" y="4656"/>
                  </a:cubicBezTo>
                  <a:cubicBezTo>
                    <a:pt x="4711" y="4663"/>
                    <a:pt x="4701" y="4671"/>
                    <a:pt x="4691" y="4678"/>
                  </a:cubicBezTo>
                  <a:cubicBezTo>
                    <a:pt x="4659" y="4701"/>
                    <a:pt x="4626" y="4724"/>
                    <a:pt x="4594" y="4747"/>
                  </a:cubicBezTo>
                  <a:cubicBezTo>
                    <a:pt x="3326" y="5564"/>
                    <a:pt x="1231" y="6717"/>
                    <a:pt x="537" y="7857"/>
                  </a:cubicBezTo>
                  <a:cubicBezTo>
                    <a:pt x="40" y="8750"/>
                    <a:pt x="-116" y="9795"/>
                    <a:pt x="86" y="11136"/>
                  </a:cubicBezTo>
                  <a:lnTo>
                    <a:pt x="95" y="11136"/>
                  </a:lnTo>
                  <a:cubicBezTo>
                    <a:pt x="122" y="10865"/>
                    <a:pt x="474" y="10647"/>
                    <a:pt x="1070" y="10840"/>
                  </a:cubicBezTo>
                  <a:cubicBezTo>
                    <a:pt x="929" y="9670"/>
                    <a:pt x="1091" y="8768"/>
                    <a:pt x="1525" y="7988"/>
                  </a:cubicBezTo>
                  <a:cubicBezTo>
                    <a:pt x="2102" y="6952"/>
                    <a:pt x="3180" y="6115"/>
                    <a:pt x="4726" y="5185"/>
                  </a:cubicBezTo>
                  <a:cubicBezTo>
                    <a:pt x="4754" y="5169"/>
                    <a:pt x="4782" y="5152"/>
                    <a:pt x="4810" y="5135"/>
                  </a:cubicBezTo>
                  <a:cubicBezTo>
                    <a:pt x="4817" y="5131"/>
                    <a:pt x="4824" y="5127"/>
                    <a:pt x="4831" y="5122"/>
                  </a:cubicBezTo>
                  <a:cubicBezTo>
                    <a:pt x="4858" y="5106"/>
                    <a:pt x="4885" y="5089"/>
                    <a:pt x="4912" y="5073"/>
                  </a:cubicBezTo>
                  <a:cubicBezTo>
                    <a:pt x="4918" y="5069"/>
                    <a:pt x="4924" y="5065"/>
                    <a:pt x="4930" y="5061"/>
                  </a:cubicBezTo>
                  <a:cubicBezTo>
                    <a:pt x="4953" y="5046"/>
                    <a:pt x="4976" y="5032"/>
                    <a:pt x="4999" y="5017"/>
                  </a:cubicBezTo>
                  <a:cubicBezTo>
                    <a:pt x="5005" y="5013"/>
                    <a:pt x="5010" y="5010"/>
                    <a:pt x="5015" y="5006"/>
                  </a:cubicBezTo>
                  <a:cubicBezTo>
                    <a:pt x="5042" y="4988"/>
                    <a:pt x="5069" y="4971"/>
                    <a:pt x="5096" y="4953"/>
                  </a:cubicBezTo>
                  <a:cubicBezTo>
                    <a:pt x="5101" y="4949"/>
                    <a:pt x="5107" y="4945"/>
                    <a:pt x="5112" y="4941"/>
                  </a:cubicBezTo>
                  <a:cubicBezTo>
                    <a:pt x="5137" y="4925"/>
                    <a:pt x="5161" y="4908"/>
                    <a:pt x="5186" y="4891"/>
                  </a:cubicBezTo>
                  <a:cubicBezTo>
                    <a:pt x="5189" y="4889"/>
                    <a:pt x="5192" y="4887"/>
                    <a:pt x="5194" y="4885"/>
                  </a:cubicBezTo>
                  <a:cubicBezTo>
                    <a:pt x="5221" y="4866"/>
                    <a:pt x="5246" y="4848"/>
                    <a:pt x="5272" y="4829"/>
                  </a:cubicBezTo>
                  <a:cubicBezTo>
                    <a:pt x="5278" y="4825"/>
                    <a:pt x="5284" y="4820"/>
                    <a:pt x="5290" y="4816"/>
                  </a:cubicBezTo>
                  <a:cubicBezTo>
                    <a:pt x="5316" y="4797"/>
                    <a:pt x="5342" y="4778"/>
                    <a:pt x="5367" y="4759"/>
                  </a:cubicBezTo>
                  <a:cubicBezTo>
                    <a:pt x="5368" y="4759"/>
                    <a:pt x="5368" y="4758"/>
                    <a:pt x="5368" y="4758"/>
                  </a:cubicBezTo>
                  <a:cubicBezTo>
                    <a:pt x="5369" y="4757"/>
                    <a:pt x="5370" y="4757"/>
                    <a:pt x="5371" y="4756"/>
                  </a:cubicBezTo>
                  <a:cubicBezTo>
                    <a:pt x="5396" y="4737"/>
                    <a:pt x="5420" y="4718"/>
                    <a:pt x="5445" y="4700"/>
                  </a:cubicBezTo>
                  <a:cubicBezTo>
                    <a:pt x="5450" y="4695"/>
                    <a:pt x="5455" y="4691"/>
                    <a:pt x="5461" y="4687"/>
                  </a:cubicBezTo>
                  <a:cubicBezTo>
                    <a:pt x="5486" y="4668"/>
                    <a:pt x="5511" y="4648"/>
                    <a:pt x="5535" y="4628"/>
                  </a:cubicBezTo>
                  <a:cubicBezTo>
                    <a:pt x="5538" y="4626"/>
                    <a:pt x="5541" y="4623"/>
                    <a:pt x="5544" y="4621"/>
                  </a:cubicBezTo>
                  <a:cubicBezTo>
                    <a:pt x="5568" y="4602"/>
                    <a:pt x="5591" y="4582"/>
                    <a:pt x="5615" y="4563"/>
                  </a:cubicBezTo>
                  <a:cubicBezTo>
                    <a:pt x="5618" y="4561"/>
                    <a:pt x="5621" y="4558"/>
                    <a:pt x="5623" y="4556"/>
                  </a:cubicBezTo>
                  <a:cubicBezTo>
                    <a:pt x="5648" y="4536"/>
                    <a:pt x="5672" y="4515"/>
                    <a:pt x="5695" y="4495"/>
                  </a:cubicBezTo>
                  <a:cubicBezTo>
                    <a:pt x="5700" y="4491"/>
                    <a:pt x="5705" y="4486"/>
                    <a:pt x="5710" y="4482"/>
                  </a:cubicBezTo>
                  <a:cubicBezTo>
                    <a:pt x="5734" y="4462"/>
                    <a:pt x="5758" y="4441"/>
                    <a:pt x="5781" y="4419"/>
                  </a:cubicBezTo>
                  <a:cubicBezTo>
                    <a:pt x="5805" y="4398"/>
                    <a:pt x="5829" y="4377"/>
                    <a:pt x="5852" y="4355"/>
                  </a:cubicBezTo>
                  <a:cubicBezTo>
                    <a:pt x="5857" y="4351"/>
                    <a:pt x="5861" y="4347"/>
                    <a:pt x="5865" y="4343"/>
                  </a:cubicBezTo>
                  <a:cubicBezTo>
                    <a:pt x="5888" y="4322"/>
                    <a:pt x="5911" y="4300"/>
                    <a:pt x="5934" y="4279"/>
                  </a:cubicBezTo>
                  <a:cubicBezTo>
                    <a:pt x="5936" y="4277"/>
                    <a:pt x="5938" y="4274"/>
                    <a:pt x="5940" y="4272"/>
                  </a:cubicBezTo>
                  <a:cubicBezTo>
                    <a:pt x="5962" y="4252"/>
                    <a:pt x="5983" y="4231"/>
                    <a:pt x="6004" y="4211"/>
                  </a:cubicBezTo>
                  <a:cubicBezTo>
                    <a:pt x="6007" y="4207"/>
                    <a:pt x="6011" y="4204"/>
                    <a:pt x="6014" y="4200"/>
                  </a:cubicBezTo>
                  <a:cubicBezTo>
                    <a:pt x="6036" y="4179"/>
                    <a:pt x="6058" y="4157"/>
                    <a:pt x="6079" y="4135"/>
                  </a:cubicBezTo>
                  <a:cubicBezTo>
                    <a:pt x="6083" y="4131"/>
                    <a:pt x="6087" y="4127"/>
                    <a:pt x="6092" y="4122"/>
                  </a:cubicBezTo>
                  <a:cubicBezTo>
                    <a:pt x="6111" y="4103"/>
                    <a:pt x="6130" y="4083"/>
                    <a:pt x="6149" y="4063"/>
                  </a:cubicBezTo>
                  <a:cubicBezTo>
                    <a:pt x="6152" y="4060"/>
                    <a:pt x="6155" y="4057"/>
                    <a:pt x="6157" y="4054"/>
                  </a:cubicBezTo>
                  <a:cubicBezTo>
                    <a:pt x="6178" y="4032"/>
                    <a:pt x="6198" y="4010"/>
                    <a:pt x="6219" y="3988"/>
                  </a:cubicBezTo>
                  <a:cubicBezTo>
                    <a:pt x="6223" y="3983"/>
                    <a:pt x="6228" y="3978"/>
                    <a:pt x="6233" y="3973"/>
                  </a:cubicBezTo>
                  <a:cubicBezTo>
                    <a:pt x="6253" y="3950"/>
                    <a:pt x="6274" y="3928"/>
                    <a:pt x="6294" y="3905"/>
                  </a:cubicBezTo>
                  <a:lnTo>
                    <a:pt x="6294" y="3905"/>
                  </a:lnTo>
                  <a:lnTo>
                    <a:pt x="6294" y="3904"/>
                  </a:lnTo>
                  <a:cubicBezTo>
                    <a:pt x="6315" y="3881"/>
                    <a:pt x="6335" y="3858"/>
                    <a:pt x="6355" y="3835"/>
                  </a:cubicBezTo>
                  <a:lnTo>
                    <a:pt x="6365" y="3822"/>
                  </a:lnTo>
                  <a:cubicBezTo>
                    <a:pt x="6385" y="3799"/>
                    <a:pt x="6404" y="3777"/>
                    <a:pt x="6423" y="3753"/>
                  </a:cubicBezTo>
                  <a:cubicBezTo>
                    <a:pt x="6426" y="3750"/>
                    <a:pt x="6429" y="3746"/>
                    <a:pt x="6432" y="3743"/>
                  </a:cubicBezTo>
                  <a:cubicBezTo>
                    <a:pt x="6449" y="3722"/>
                    <a:pt x="6467" y="3700"/>
                    <a:pt x="6484" y="3679"/>
                  </a:cubicBezTo>
                  <a:cubicBezTo>
                    <a:pt x="6487" y="3675"/>
                    <a:pt x="6490" y="3671"/>
                    <a:pt x="6493" y="3668"/>
                  </a:cubicBezTo>
                  <a:cubicBezTo>
                    <a:pt x="6512" y="3644"/>
                    <a:pt x="6530" y="3620"/>
                    <a:pt x="6549" y="3596"/>
                  </a:cubicBezTo>
                  <a:cubicBezTo>
                    <a:pt x="6551" y="3593"/>
                    <a:pt x="6554" y="3589"/>
                    <a:pt x="6557" y="3586"/>
                  </a:cubicBezTo>
                  <a:cubicBezTo>
                    <a:pt x="6575" y="3561"/>
                    <a:pt x="6594" y="3537"/>
                    <a:pt x="6612" y="3512"/>
                  </a:cubicBezTo>
                  <a:cubicBezTo>
                    <a:pt x="6631" y="3488"/>
                    <a:pt x="6648" y="3463"/>
                    <a:pt x="6666" y="3439"/>
                  </a:cubicBezTo>
                  <a:cubicBezTo>
                    <a:pt x="6669" y="3434"/>
                    <a:pt x="6673" y="3430"/>
                    <a:pt x="6676" y="3425"/>
                  </a:cubicBezTo>
                  <a:cubicBezTo>
                    <a:pt x="6693" y="3400"/>
                    <a:pt x="6711" y="3376"/>
                    <a:pt x="6728" y="3351"/>
                  </a:cubicBezTo>
                  <a:cubicBezTo>
                    <a:pt x="6728" y="3351"/>
                    <a:pt x="6728" y="3350"/>
                    <a:pt x="6729" y="3350"/>
                  </a:cubicBezTo>
                  <a:lnTo>
                    <a:pt x="6730" y="3348"/>
                  </a:lnTo>
                  <a:cubicBezTo>
                    <a:pt x="6747" y="3323"/>
                    <a:pt x="6764" y="3298"/>
                    <a:pt x="6780" y="3274"/>
                  </a:cubicBezTo>
                  <a:cubicBezTo>
                    <a:pt x="6782" y="3271"/>
                    <a:pt x="6784" y="3268"/>
                    <a:pt x="6786" y="3265"/>
                  </a:cubicBezTo>
                  <a:cubicBezTo>
                    <a:pt x="6803" y="3240"/>
                    <a:pt x="6819" y="3215"/>
                    <a:pt x="6835" y="3190"/>
                  </a:cubicBezTo>
                  <a:cubicBezTo>
                    <a:pt x="6838" y="3186"/>
                    <a:pt x="6840" y="3182"/>
                    <a:pt x="6843" y="3178"/>
                  </a:cubicBezTo>
                  <a:cubicBezTo>
                    <a:pt x="6859" y="3153"/>
                    <a:pt x="6875" y="3128"/>
                    <a:pt x="6890" y="3103"/>
                  </a:cubicBezTo>
                  <a:lnTo>
                    <a:pt x="6891" y="3102"/>
                  </a:lnTo>
                  <a:lnTo>
                    <a:pt x="6891" y="3102"/>
                  </a:lnTo>
                  <a:cubicBezTo>
                    <a:pt x="6907" y="3076"/>
                    <a:pt x="6923" y="3049"/>
                    <a:pt x="6939" y="3023"/>
                  </a:cubicBezTo>
                  <a:cubicBezTo>
                    <a:pt x="6941" y="3020"/>
                    <a:pt x="6943" y="3016"/>
                    <a:pt x="6944" y="3013"/>
                  </a:cubicBezTo>
                  <a:cubicBezTo>
                    <a:pt x="6960" y="2987"/>
                    <a:pt x="6975" y="2961"/>
                    <a:pt x="6990" y="2934"/>
                  </a:cubicBezTo>
                  <a:cubicBezTo>
                    <a:pt x="7006" y="2908"/>
                    <a:pt x="7020" y="2881"/>
                    <a:pt x="7035" y="2854"/>
                  </a:cubicBezTo>
                  <a:cubicBezTo>
                    <a:pt x="7037" y="2851"/>
                    <a:pt x="7038" y="2848"/>
                    <a:pt x="7040" y="2845"/>
                  </a:cubicBezTo>
                  <a:cubicBezTo>
                    <a:pt x="7055" y="2819"/>
                    <a:pt x="7069" y="2792"/>
                    <a:pt x="7083" y="2766"/>
                  </a:cubicBezTo>
                  <a:lnTo>
                    <a:pt x="7086" y="2759"/>
                  </a:lnTo>
                  <a:cubicBezTo>
                    <a:pt x="7100" y="2734"/>
                    <a:pt x="7113" y="2708"/>
                    <a:pt x="7126" y="2683"/>
                  </a:cubicBezTo>
                  <a:cubicBezTo>
                    <a:pt x="7127" y="2680"/>
                    <a:pt x="7128" y="2678"/>
                    <a:pt x="7129" y="2676"/>
                  </a:cubicBezTo>
                  <a:cubicBezTo>
                    <a:pt x="7142" y="2650"/>
                    <a:pt x="7155" y="2624"/>
                    <a:pt x="7168" y="2597"/>
                  </a:cubicBezTo>
                  <a:cubicBezTo>
                    <a:pt x="7170" y="2593"/>
                    <a:pt x="7172" y="2589"/>
                    <a:pt x="7174" y="2585"/>
                  </a:cubicBezTo>
                  <a:cubicBezTo>
                    <a:pt x="7199" y="2532"/>
                    <a:pt x="7224" y="2479"/>
                    <a:pt x="7247" y="2425"/>
                  </a:cubicBezTo>
                  <a:cubicBezTo>
                    <a:pt x="7249" y="2420"/>
                    <a:pt x="7252" y="2416"/>
                    <a:pt x="7254" y="2411"/>
                  </a:cubicBezTo>
                  <a:cubicBezTo>
                    <a:pt x="7265" y="2384"/>
                    <a:pt x="7277" y="2357"/>
                    <a:pt x="7288" y="2330"/>
                  </a:cubicBezTo>
                  <a:cubicBezTo>
                    <a:pt x="7300" y="2303"/>
                    <a:pt x="7311" y="2275"/>
                    <a:pt x="7322" y="2247"/>
                  </a:cubicBezTo>
                  <a:cubicBezTo>
                    <a:pt x="7323" y="2245"/>
                    <a:pt x="7324" y="2242"/>
                    <a:pt x="7325" y="2240"/>
                  </a:cubicBezTo>
                  <a:cubicBezTo>
                    <a:pt x="7336" y="2212"/>
                    <a:pt x="7347" y="2185"/>
                    <a:pt x="7357" y="2157"/>
                  </a:cubicBezTo>
                  <a:cubicBezTo>
                    <a:pt x="7358" y="2154"/>
                    <a:pt x="7359" y="2152"/>
                    <a:pt x="7360" y="2149"/>
                  </a:cubicBezTo>
                  <a:cubicBezTo>
                    <a:pt x="7370" y="2121"/>
                    <a:pt x="7381" y="2094"/>
                    <a:pt x="7390" y="2067"/>
                  </a:cubicBezTo>
                  <a:cubicBezTo>
                    <a:pt x="7390" y="2066"/>
                    <a:pt x="7390" y="2066"/>
                    <a:pt x="7391" y="2066"/>
                  </a:cubicBezTo>
                  <a:lnTo>
                    <a:pt x="7391" y="2066"/>
                  </a:lnTo>
                  <a:cubicBezTo>
                    <a:pt x="7401" y="2037"/>
                    <a:pt x="7411" y="2009"/>
                    <a:pt x="7420" y="1980"/>
                  </a:cubicBezTo>
                  <a:cubicBezTo>
                    <a:pt x="7421" y="1978"/>
                    <a:pt x="7422" y="1976"/>
                    <a:pt x="7423" y="1973"/>
                  </a:cubicBezTo>
                  <a:cubicBezTo>
                    <a:pt x="7442" y="1916"/>
                    <a:pt x="7460" y="1859"/>
                    <a:pt x="7477" y="1802"/>
                  </a:cubicBezTo>
                  <a:cubicBezTo>
                    <a:pt x="7477" y="1800"/>
                    <a:pt x="7478" y="1798"/>
                    <a:pt x="7479" y="1796"/>
                  </a:cubicBezTo>
                  <a:cubicBezTo>
                    <a:pt x="7487" y="1767"/>
                    <a:pt x="7496" y="1738"/>
                    <a:pt x="7504" y="1709"/>
                  </a:cubicBezTo>
                  <a:cubicBezTo>
                    <a:pt x="7512" y="1680"/>
                    <a:pt x="7520" y="1650"/>
                    <a:pt x="7527" y="1621"/>
                  </a:cubicBezTo>
                  <a:cubicBezTo>
                    <a:pt x="7527" y="1620"/>
                    <a:pt x="7528" y="1620"/>
                    <a:pt x="7528" y="1620"/>
                  </a:cubicBezTo>
                  <a:cubicBezTo>
                    <a:pt x="7528" y="1619"/>
                    <a:pt x="7528" y="1619"/>
                    <a:pt x="7528" y="1619"/>
                  </a:cubicBezTo>
                  <a:cubicBezTo>
                    <a:pt x="7535" y="1590"/>
                    <a:pt x="7542" y="1561"/>
                    <a:pt x="7549" y="1533"/>
                  </a:cubicBezTo>
                  <a:lnTo>
                    <a:pt x="7551" y="1525"/>
                  </a:lnTo>
                  <a:cubicBezTo>
                    <a:pt x="7558" y="1497"/>
                    <a:pt x="7564" y="1468"/>
                    <a:pt x="7571" y="1440"/>
                  </a:cubicBezTo>
                  <a:cubicBezTo>
                    <a:pt x="7577" y="1410"/>
                    <a:pt x="7583" y="1381"/>
                    <a:pt x="7589" y="1351"/>
                  </a:cubicBezTo>
                  <a:lnTo>
                    <a:pt x="7589" y="1350"/>
                  </a:lnTo>
                  <a:cubicBezTo>
                    <a:pt x="7589" y="1349"/>
                    <a:pt x="7590" y="1349"/>
                    <a:pt x="7590" y="1348"/>
                  </a:cubicBezTo>
                  <a:cubicBezTo>
                    <a:pt x="7601" y="1290"/>
                    <a:pt x="7612" y="1231"/>
                    <a:pt x="7621" y="1173"/>
                  </a:cubicBezTo>
                  <a:cubicBezTo>
                    <a:pt x="7622" y="1171"/>
                    <a:pt x="7622" y="1169"/>
                    <a:pt x="7622" y="1167"/>
                  </a:cubicBezTo>
                  <a:cubicBezTo>
                    <a:pt x="7627" y="1138"/>
                    <a:pt x="7631" y="1109"/>
                    <a:pt x="7636" y="1080"/>
                  </a:cubicBezTo>
                  <a:cubicBezTo>
                    <a:pt x="7636" y="1079"/>
                    <a:pt x="7636" y="1079"/>
                    <a:pt x="7636" y="1079"/>
                  </a:cubicBezTo>
                  <a:cubicBezTo>
                    <a:pt x="7636" y="1078"/>
                    <a:pt x="7636" y="1078"/>
                    <a:pt x="7636" y="1077"/>
                  </a:cubicBezTo>
                  <a:cubicBezTo>
                    <a:pt x="7644" y="1018"/>
                    <a:pt x="7651" y="959"/>
                    <a:pt x="7658" y="901"/>
                  </a:cubicBezTo>
                  <a:cubicBezTo>
                    <a:pt x="7658" y="899"/>
                    <a:pt x="7658" y="897"/>
                    <a:pt x="7658" y="895"/>
                  </a:cubicBezTo>
                  <a:cubicBezTo>
                    <a:pt x="7664" y="837"/>
                    <a:pt x="7669" y="779"/>
                    <a:pt x="7673" y="720"/>
                  </a:cubicBezTo>
                  <a:cubicBezTo>
                    <a:pt x="7673" y="719"/>
                    <a:pt x="7673" y="717"/>
                    <a:pt x="7673" y="715"/>
                  </a:cubicBezTo>
                  <a:cubicBezTo>
                    <a:pt x="7675" y="686"/>
                    <a:pt x="7677" y="657"/>
                    <a:pt x="7678" y="628"/>
                  </a:cubicBezTo>
                  <a:cubicBezTo>
                    <a:pt x="7679" y="599"/>
                    <a:pt x="7680" y="570"/>
                    <a:pt x="7681" y="541"/>
                  </a:cubicBezTo>
                  <a:cubicBezTo>
                    <a:pt x="7681" y="539"/>
                    <a:pt x="7681" y="537"/>
                    <a:pt x="7681" y="536"/>
                  </a:cubicBezTo>
                  <a:cubicBezTo>
                    <a:pt x="7682" y="507"/>
                    <a:pt x="7682" y="478"/>
                    <a:pt x="7683" y="449"/>
                  </a:cubicBezTo>
                  <a:cubicBezTo>
                    <a:pt x="7683" y="448"/>
                    <a:pt x="7683" y="446"/>
                    <a:pt x="7683" y="445"/>
                  </a:cubicBezTo>
                  <a:cubicBezTo>
                    <a:pt x="7683" y="387"/>
                    <a:pt x="7682" y="329"/>
                    <a:pt x="7680" y="271"/>
                  </a:cubicBezTo>
                  <a:cubicBezTo>
                    <a:pt x="7680" y="269"/>
                    <a:pt x="7680" y="267"/>
                    <a:pt x="7680" y="264"/>
                  </a:cubicBezTo>
                  <a:cubicBezTo>
                    <a:pt x="7678" y="207"/>
                    <a:pt x="7675" y="149"/>
                    <a:pt x="7671" y="92"/>
                  </a:cubicBezTo>
                  <a:lnTo>
                    <a:pt x="7671" y="87"/>
                  </a:lnTo>
                  <a:cubicBezTo>
                    <a:pt x="7668" y="58"/>
                    <a:pt x="7666" y="29"/>
                    <a:pt x="7663"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9" name="Google Shape;1469;p38"/>
            <p:cNvSpPr/>
            <p:nvPr/>
          </p:nvSpPr>
          <p:spPr>
            <a:xfrm>
              <a:off x="9272520" y="803160"/>
              <a:ext cx="680400" cy="790200"/>
            </a:xfrm>
            <a:custGeom>
              <a:avLst/>
              <a:gdLst/>
              <a:ahLst/>
              <a:cxnLst/>
              <a:rect l="l" t="t" r="r" b="b"/>
              <a:pathLst>
                <a:path w="1890" h="2195" extrusionOk="0">
                  <a:moveTo>
                    <a:pt x="0" y="0"/>
                  </a:moveTo>
                  <a:cubicBezTo>
                    <a:pt x="184" y="235"/>
                    <a:pt x="353" y="504"/>
                    <a:pt x="509" y="808"/>
                  </a:cubicBezTo>
                  <a:cubicBezTo>
                    <a:pt x="736" y="1277"/>
                    <a:pt x="899" y="1741"/>
                    <a:pt x="997" y="2195"/>
                  </a:cubicBezTo>
                  <a:cubicBezTo>
                    <a:pt x="1015" y="2008"/>
                    <a:pt x="1056" y="1860"/>
                    <a:pt x="1070" y="1718"/>
                  </a:cubicBezTo>
                  <a:cubicBezTo>
                    <a:pt x="1083" y="1588"/>
                    <a:pt x="1296" y="1466"/>
                    <a:pt x="1416" y="1421"/>
                  </a:cubicBezTo>
                  <a:cubicBezTo>
                    <a:pt x="1678" y="1322"/>
                    <a:pt x="1782" y="1361"/>
                    <a:pt x="1890" y="1588"/>
                  </a:cubicBezTo>
                  <a:cubicBezTo>
                    <a:pt x="1820" y="1278"/>
                    <a:pt x="1715" y="975"/>
                    <a:pt x="1575" y="686"/>
                  </a:cubicBezTo>
                  <a:cubicBezTo>
                    <a:pt x="1458" y="458"/>
                    <a:pt x="1333" y="248"/>
                    <a:pt x="1199" y="56"/>
                  </a:cubicBezTo>
                  <a:cubicBezTo>
                    <a:pt x="1293" y="241"/>
                    <a:pt x="1466" y="567"/>
                    <a:pt x="1463" y="635"/>
                  </a:cubicBezTo>
                  <a:cubicBezTo>
                    <a:pt x="1458" y="734"/>
                    <a:pt x="1152" y="863"/>
                    <a:pt x="946" y="870"/>
                  </a:cubicBezTo>
                  <a:cubicBezTo>
                    <a:pt x="750" y="877"/>
                    <a:pt x="463" y="475"/>
                    <a:pt x="239" y="224"/>
                  </a:cubicBezTo>
                  <a:cubicBezTo>
                    <a:pt x="130" y="103"/>
                    <a:pt x="65" y="45"/>
                    <a:pt x="0"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471" name="Google Shape;1471;p38"/>
          <p:cNvSpPr txBox="1">
            <a:spLocks noGrp="1"/>
          </p:cNvSpPr>
          <p:nvPr>
            <p:ph type="title" idx="2"/>
          </p:nvPr>
        </p:nvSpPr>
        <p:spPr>
          <a:xfrm>
            <a:off x="5217234" y="852720"/>
            <a:ext cx="2263142"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IDEA</a:t>
            </a:r>
            <a:endParaRPr dirty="0"/>
          </a:p>
        </p:txBody>
      </p:sp>
      <p:sp>
        <p:nvSpPr>
          <p:cNvPr id="1472" name="Google Shape;1472;p38"/>
          <p:cNvSpPr txBox="1">
            <a:spLocks noGrp="1"/>
          </p:cNvSpPr>
          <p:nvPr>
            <p:ph type="subTitle" idx="1"/>
          </p:nvPr>
        </p:nvSpPr>
        <p:spPr>
          <a:xfrm>
            <a:off x="5208175" y="1765710"/>
            <a:ext cx="3218700" cy="240427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To create an app that allows people to read books without reading lengthy and continuous paragraphs. It creates images or animation for the given book according to user’s preference and allows them to enjoy the story.</a:t>
            </a:r>
          </a:p>
        </p:txBody>
      </p:sp>
      <p:grpSp>
        <p:nvGrpSpPr>
          <p:cNvPr id="1473" name="Google Shape;1473;p38"/>
          <p:cNvGrpSpPr/>
          <p:nvPr/>
        </p:nvGrpSpPr>
        <p:grpSpPr>
          <a:xfrm>
            <a:off x="339325" y="399361"/>
            <a:ext cx="4253400" cy="4188389"/>
            <a:chOff x="339325" y="399361"/>
            <a:chExt cx="4253400" cy="4188389"/>
          </a:xfrm>
        </p:grpSpPr>
        <p:grpSp>
          <p:nvGrpSpPr>
            <p:cNvPr id="1474" name="Google Shape;1474;p38"/>
            <p:cNvGrpSpPr/>
            <p:nvPr/>
          </p:nvGrpSpPr>
          <p:grpSpPr>
            <a:xfrm flipH="1">
              <a:off x="1567295" y="399361"/>
              <a:ext cx="2798294" cy="3234179"/>
              <a:chOff x="4606200" y="755280"/>
              <a:chExt cx="2521440" cy="2914200"/>
            </a:xfrm>
          </p:grpSpPr>
          <p:grpSp>
            <p:nvGrpSpPr>
              <p:cNvPr id="1475" name="Google Shape;1475;p38"/>
              <p:cNvGrpSpPr/>
              <p:nvPr/>
            </p:nvGrpSpPr>
            <p:grpSpPr>
              <a:xfrm>
                <a:off x="4606200" y="755280"/>
                <a:ext cx="2521440" cy="2914200"/>
                <a:chOff x="4606200" y="755280"/>
                <a:chExt cx="2521440" cy="2914200"/>
              </a:xfrm>
            </p:grpSpPr>
            <p:sp>
              <p:nvSpPr>
                <p:cNvPr id="1476" name="Google Shape;1476;p38"/>
                <p:cNvSpPr/>
                <p:nvPr/>
              </p:nvSpPr>
              <p:spPr>
                <a:xfrm>
                  <a:off x="4606200" y="755280"/>
                  <a:ext cx="2521440" cy="2914200"/>
                </a:xfrm>
                <a:custGeom>
                  <a:avLst/>
                  <a:gdLst/>
                  <a:ahLst/>
                  <a:cxnLst/>
                  <a:rect l="l" t="t" r="r" b="b"/>
                  <a:pathLst>
                    <a:path w="7004" h="8095" extrusionOk="0">
                      <a:moveTo>
                        <a:pt x="6248" y="3704"/>
                      </a:moveTo>
                      <a:cubicBezTo>
                        <a:pt x="4533" y="2548"/>
                        <a:pt x="1822" y="3075"/>
                        <a:pt x="1113" y="81"/>
                      </a:cubicBezTo>
                      <a:cubicBezTo>
                        <a:pt x="1105" y="54"/>
                        <a:pt x="1098" y="27"/>
                        <a:pt x="1092" y="0"/>
                      </a:cubicBezTo>
                      <a:lnTo>
                        <a:pt x="0" y="884"/>
                      </a:lnTo>
                      <a:cubicBezTo>
                        <a:pt x="422" y="1656"/>
                        <a:pt x="1049" y="2391"/>
                        <a:pt x="1322" y="2620"/>
                      </a:cubicBezTo>
                      <a:lnTo>
                        <a:pt x="1326" y="2623"/>
                      </a:lnTo>
                      <a:lnTo>
                        <a:pt x="1330" y="2626"/>
                      </a:lnTo>
                      <a:cubicBezTo>
                        <a:pt x="2069" y="3154"/>
                        <a:pt x="2958" y="3338"/>
                        <a:pt x="3800" y="3509"/>
                      </a:cubicBezTo>
                      <a:cubicBezTo>
                        <a:pt x="4644" y="3680"/>
                        <a:pt x="5443" y="3839"/>
                        <a:pt x="6021" y="4269"/>
                      </a:cubicBezTo>
                      <a:cubicBezTo>
                        <a:pt x="6466" y="4600"/>
                        <a:pt x="6677" y="5158"/>
                        <a:pt x="6665" y="5725"/>
                      </a:cubicBezTo>
                      <a:cubicBezTo>
                        <a:pt x="6653" y="6291"/>
                        <a:pt x="6416" y="6855"/>
                        <a:pt x="5991" y="7185"/>
                      </a:cubicBezTo>
                      <a:cubicBezTo>
                        <a:pt x="5234" y="7726"/>
                        <a:pt x="4010" y="7624"/>
                        <a:pt x="2817" y="7497"/>
                      </a:cubicBezTo>
                      <a:cubicBezTo>
                        <a:pt x="2833" y="7572"/>
                        <a:pt x="2843" y="7649"/>
                        <a:pt x="2847" y="7727"/>
                      </a:cubicBezTo>
                      <a:cubicBezTo>
                        <a:pt x="2852" y="7839"/>
                        <a:pt x="2839" y="7949"/>
                        <a:pt x="2811" y="8054"/>
                      </a:cubicBezTo>
                      <a:cubicBezTo>
                        <a:pt x="3093" y="8075"/>
                        <a:pt x="3375" y="8092"/>
                        <a:pt x="3658" y="8095"/>
                      </a:cubicBezTo>
                      <a:cubicBezTo>
                        <a:pt x="4540" y="8103"/>
                        <a:pt x="5419" y="7972"/>
                        <a:pt x="6157" y="7398"/>
                      </a:cubicBezTo>
                      <a:cubicBezTo>
                        <a:pt x="6658" y="7007"/>
                        <a:pt x="6989" y="5995"/>
                        <a:pt x="7003" y="5358"/>
                      </a:cubicBezTo>
                      <a:cubicBezTo>
                        <a:pt x="7016" y="4718"/>
                        <a:pt x="6776" y="4097"/>
                        <a:pt x="6248" y="370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7" name="Google Shape;1477;p38"/>
                <p:cNvSpPr/>
                <p:nvPr/>
              </p:nvSpPr>
              <p:spPr>
                <a:xfrm>
                  <a:off x="5618160" y="2021760"/>
                  <a:ext cx="1509120" cy="1647720"/>
                </a:xfrm>
                <a:custGeom>
                  <a:avLst/>
                  <a:gdLst/>
                  <a:ahLst/>
                  <a:cxnLst/>
                  <a:rect l="l" t="t" r="r" b="b"/>
                  <a:pathLst>
                    <a:path w="4192" h="4577" extrusionOk="0">
                      <a:moveTo>
                        <a:pt x="4189" y="1661"/>
                      </a:moveTo>
                      <a:cubicBezTo>
                        <a:pt x="4188" y="1641"/>
                        <a:pt x="4186" y="1621"/>
                        <a:pt x="4185" y="1602"/>
                      </a:cubicBezTo>
                      <a:cubicBezTo>
                        <a:pt x="4180" y="1542"/>
                        <a:pt x="4173" y="1483"/>
                        <a:pt x="4164" y="1425"/>
                      </a:cubicBezTo>
                      <a:lnTo>
                        <a:pt x="4164" y="1425"/>
                      </a:lnTo>
                      <a:cubicBezTo>
                        <a:pt x="4161" y="1406"/>
                        <a:pt x="4157" y="1386"/>
                        <a:pt x="4154" y="1367"/>
                      </a:cubicBezTo>
                      <a:lnTo>
                        <a:pt x="4154" y="1367"/>
                      </a:lnTo>
                      <a:cubicBezTo>
                        <a:pt x="4150" y="1348"/>
                        <a:pt x="4146" y="1329"/>
                        <a:pt x="4142" y="1309"/>
                      </a:cubicBezTo>
                      <a:lnTo>
                        <a:pt x="4142" y="1309"/>
                      </a:lnTo>
                      <a:cubicBezTo>
                        <a:pt x="4072" y="984"/>
                        <a:pt x="3928" y="680"/>
                        <a:pt x="3704" y="430"/>
                      </a:cubicBezTo>
                      <a:cubicBezTo>
                        <a:pt x="3677" y="401"/>
                        <a:pt x="3650" y="372"/>
                        <a:pt x="3622" y="344"/>
                      </a:cubicBezTo>
                      <a:cubicBezTo>
                        <a:pt x="3564" y="288"/>
                        <a:pt x="3503" y="236"/>
                        <a:pt x="3437" y="186"/>
                      </a:cubicBezTo>
                      <a:cubicBezTo>
                        <a:pt x="3420" y="175"/>
                        <a:pt x="3402" y="163"/>
                        <a:pt x="3385" y="152"/>
                      </a:cubicBezTo>
                      <a:cubicBezTo>
                        <a:pt x="3382" y="151"/>
                        <a:pt x="3380" y="149"/>
                        <a:pt x="3378" y="148"/>
                      </a:cubicBezTo>
                      <a:cubicBezTo>
                        <a:pt x="3365" y="139"/>
                        <a:pt x="3352" y="131"/>
                        <a:pt x="3339" y="123"/>
                      </a:cubicBezTo>
                      <a:cubicBezTo>
                        <a:pt x="3326" y="115"/>
                        <a:pt x="3314" y="108"/>
                        <a:pt x="3302" y="100"/>
                      </a:cubicBezTo>
                      <a:cubicBezTo>
                        <a:pt x="3273" y="83"/>
                        <a:pt x="3244" y="66"/>
                        <a:pt x="3215" y="49"/>
                      </a:cubicBezTo>
                      <a:cubicBezTo>
                        <a:pt x="3214" y="49"/>
                        <a:pt x="3213" y="48"/>
                        <a:pt x="3212" y="47"/>
                      </a:cubicBezTo>
                      <a:cubicBezTo>
                        <a:pt x="3671" y="356"/>
                        <a:pt x="3467" y="520"/>
                        <a:pt x="3273" y="412"/>
                      </a:cubicBezTo>
                      <a:cubicBezTo>
                        <a:pt x="2528" y="16"/>
                        <a:pt x="1585" y="-15"/>
                        <a:pt x="1051" y="4"/>
                      </a:cubicBezTo>
                      <a:cubicBezTo>
                        <a:pt x="1115" y="17"/>
                        <a:pt x="1178" y="29"/>
                        <a:pt x="1241" y="42"/>
                      </a:cubicBezTo>
                      <a:cubicBezTo>
                        <a:pt x="1276" y="50"/>
                        <a:pt x="1312" y="57"/>
                        <a:pt x="1347" y="64"/>
                      </a:cubicBezTo>
                      <a:cubicBezTo>
                        <a:pt x="1355" y="66"/>
                        <a:pt x="1363" y="68"/>
                        <a:pt x="1371" y="69"/>
                      </a:cubicBezTo>
                      <a:cubicBezTo>
                        <a:pt x="1412" y="78"/>
                        <a:pt x="1453" y="87"/>
                        <a:pt x="1493" y="96"/>
                      </a:cubicBezTo>
                      <a:cubicBezTo>
                        <a:pt x="1506" y="98"/>
                        <a:pt x="1519" y="101"/>
                        <a:pt x="1532" y="104"/>
                      </a:cubicBezTo>
                      <a:cubicBezTo>
                        <a:pt x="1569" y="112"/>
                        <a:pt x="1605" y="120"/>
                        <a:pt x="1641" y="128"/>
                      </a:cubicBezTo>
                      <a:cubicBezTo>
                        <a:pt x="1656" y="132"/>
                        <a:pt x="1671" y="135"/>
                        <a:pt x="1686" y="139"/>
                      </a:cubicBezTo>
                      <a:cubicBezTo>
                        <a:pt x="1720" y="147"/>
                        <a:pt x="1754" y="155"/>
                        <a:pt x="1787" y="163"/>
                      </a:cubicBezTo>
                      <a:cubicBezTo>
                        <a:pt x="1805" y="167"/>
                        <a:pt x="1822" y="171"/>
                        <a:pt x="1840" y="176"/>
                      </a:cubicBezTo>
                      <a:cubicBezTo>
                        <a:pt x="1875" y="185"/>
                        <a:pt x="1910" y="193"/>
                        <a:pt x="1945" y="202"/>
                      </a:cubicBezTo>
                      <a:cubicBezTo>
                        <a:pt x="1945" y="202"/>
                        <a:pt x="1946" y="202"/>
                        <a:pt x="1946" y="203"/>
                      </a:cubicBezTo>
                      <a:cubicBezTo>
                        <a:pt x="1947" y="203"/>
                        <a:pt x="1948" y="203"/>
                        <a:pt x="1949" y="203"/>
                      </a:cubicBezTo>
                      <a:cubicBezTo>
                        <a:pt x="1971" y="209"/>
                        <a:pt x="1992" y="215"/>
                        <a:pt x="2013" y="221"/>
                      </a:cubicBezTo>
                      <a:cubicBezTo>
                        <a:pt x="2016" y="221"/>
                        <a:pt x="2019" y="222"/>
                        <a:pt x="2021" y="223"/>
                      </a:cubicBezTo>
                      <a:cubicBezTo>
                        <a:pt x="2042" y="228"/>
                        <a:pt x="2063" y="234"/>
                        <a:pt x="2084" y="240"/>
                      </a:cubicBezTo>
                      <a:cubicBezTo>
                        <a:pt x="2087" y="241"/>
                        <a:pt x="2090" y="242"/>
                        <a:pt x="2093" y="243"/>
                      </a:cubicBezTo>
                      <a:cubicBezTo>
                        <a:pt x="2113" y="248"/>
                        <a:pt x="2133" y="254"/>
                        <a:pt x="2153" y="260"/>
                      </a:cubicBezTo>
                      <a:cubicBezTo>
                        <a:pt x="2157" y="261"/>
                        <a:pt x="2160" y="262"/>
                        <a:pt x="2164" y="263"/>
                      </a:cubicBezTo>
                      <a:cubicBezTo>
                        <a:pt x="2183" y="269"/>
                        <a:pt x="2202" y="275"/>
                        <a:pt x="2221" y="281"/>
                      </a:cubicBezTo>
                      <a:cubicBezTo>
                        <a:pt x="2226" y="282"/>
                        <a:pt x="2231" y="284"/>
                        <a:pt x="2236" y="285"/>
                      </a:cubicBezTo>
                      <a:cubicBezTo>
                        <a:pt x="2253" y="291"/>
                        <a:pt x="2271" y="296"/>
                        <a:pt x="2288" y="302"/>
                      </a:cubicBezTo>
                      <a:cubicBezTo>
                        <a:pt x="2294" y="304"/>
                        <a:pt x="2300" y="306"/>
                        <a:pt x="2307" y="308"/>
                      </a:cubicBezTo>
                      <a:cubicBezTo>
                        <a:pt x="2323" y="313"/>
                        <a:pt x="2340" y="319"/>
                        <a:pt x="2356" y="324"/>
                      </a:cubicBezTo>
                      <a:cubicBezTo>
                        <a:pt x="2363" y="327"/>
                        <a:pt x="2369" y="329"/>
                        <a:pt x="2376" y="331"/>
                      </a:cubicBezTo>
                      <a:cubicBezTo>
                        <a:pt x="2391" y="336"/>
                        <a:pt x="2407" y="342"/>
                        <a:pt x="2422" y="347"/>
                      </a:cubicBezTo>
                      <a:cubicBezTo>
                        <a:pt x="2430" y="350"/>
                        <a:pt x="2436" y="352"/>
                        <a:pt x="2444" y="355"/>
                      </a:cubicBezTo>
                      <a:cubicBezTo>
                        <a:pt x="2459" y="361"/>
                        <a:pt x="2474" y="366"/>
                        <a:pt x="2489" y="372"/>
                      </a:cubicBezTo>
                      <a:cubicBezTo>
                        <a:pt x="2497" y="375"/>
                        <a:pt x="2504" y="377"/>
                        <a:pt x="2512" y="380"/>
                      </a:cubicBezTo>
                      <a:cubicBezTo>
                        <a:pt x="2526" y="386"/>
                        <a:pt x="2540" y="391"/>
                        <a:pt x="2554" y="396"/>
                      </a:cubicBezTo>
                      <a:cubicBezTo>
                        <a:pt x="2562" y="400"/>
                        <a:pt x="2570" y="403"/>
                        <a:pt x="2578" y="406"/>
                      </a:cubicBezTo>
                      <a:cubicBezTo>
                        <a:pt x="2592" y="412"/>
                        <a:pt x="2605" y="417"/>
                        <a:pt x="2619" y="423"/>
                      </a:cubicBezTo>
                      <a:cubicBezTo>
                        <a:pt x="2627" y="426"/>
                        <a:pt x="2635" y="430"/>
                        <a:pt x="2642" y="433"/>
                      </a:cubicBezTo>
                      <a:cubicBezTo>
                        <a:pt x="2656" y="439"/>
                        <a:pt x="2669" y="444"/>
                        <a:pt x="2682" y="450"/>
                      </a:cubicBezTo>
                      <a:cubicBezTo>
                        <a:pt x="2690" y="454"/>
                        <a:pt x="2699" y="457"/>
                        <a:pt x="2707" y="461"/>
                      </a:cubicBezTo>
                      <a:cubicBezTo>
                        <a:pt x="2720" y="467"/>
                        <a:pt x="2733" y="473"/>
                        <a:pt x="2745" y="479"/>
                      </a:cubicBezTo>
                      <a:cubicBezTo>
                        <a:pt x="2754" y="482"/>
                        <a:pt x="2762" y="486"/>
                        <a:pt x="2770" y="490"/>
                      </a:cubicBezTo>
                      <a:cubicBezTo>
                        <a:pt x="2782" y="496"/>
                        <a:pt x="2795" y="502"/>
                        <a:pt x="2807" y="508"/>
                      </a:cubicBezTo>
                      <a:cubicBezTo>
                        <a:pt x="2816" y="512"/>
                        <a:pt x="2825" y="517"/>
                        <a:pt x="2835" y="522"/>
                      </a:cubicBezTo>
                      <a:cubicBezTo>
                        <a:pt x="2846" y="527"/>
                        <a:pt x="2857" y="533"/>
                        <a:pt x="2867" y="538"/>
                      </a:cubicBezTo>
                      <a:cubicBezTo>
                        <a:pt x="2877" y="544"/>
                        <a:pt x="2887" y="549"/>
                        <a:pt x="2897" y="554"/>
                      </a:cubicBezTo>
                      <a:cubicBezTo>
                        <a:pt x="2907" y="560"/>
                        <a:pt x="2917" y="565"/>
                        <a:pt x="2927" y="570"/>
                      </a:cubicBezTo>
                      <a:cubicBezTo>
                        <a:pt x="2936" y="575"/>
                        <a:pt x="2946" y="581"/>
                        <a:pt x="2955" y="586"/>
                      </a:cubicBezTo>
                      <a:cubicBezTo>
                        <a:pt x="2966" y="592"/>
                        <a:pt x="2976" y="598"/>
                        <a:pt x="2986" y="604"/>
                      </a:cubicBezTo>
                      <a:cubicBezTo>
                        <a:pt x="2996" y="610"/>
                        <a:pt x="3006" y="616"/>
                        <a:pt x="3016" y="622"/>
                      </a:cubicBezTo>
                      <a:cubicBezTo>
                        <a:pt x="3025" y="627"/>
                        <a:pt x="3034" y="633"/>
                        <a:pt x="3043" y="638"/>
                      </a:cubicBezTo>
                      <a:cubicBezTo>
                        <a:pt x="3053" y="644"/>
                        <a:pt x="3063" y="650"/>
                        <a:pt x="3072" y="657"/>
                      </a:cubicBezTo>
                      <a:cubicBezTo>
                        <a:pt x="3082" y="663"/>
                        <a:pt x="3091" y="669"/>
                        <a:pt x="3101" y="675"/>
                      </a:cubicBezTo>
                      <a:cubicBezTo>
                        <a:pt x="3107" y="679"/>
                        <a:pt x="3112" y="683"/>
                        <a:pt x="3118" y="687"/>
                      </a:cubicBezTo>
                      <a:cubicBezTo>
                        <a:pt x="3131" y="695"/>
                        <a:pt x="3144" y="704"/>
                        <a:pt x="3156" y="712"/>
                      </a:cubicBezTo>
                      <a:lnTo>
                        <a:pt x="3156" y="712"/>
                      </a:lnTo>
                      <a:cubicBezTo>
                        <a:pt x="3174" y="725"/>
                        <a:pt x="3192" y="738"/>
                        <a:pt x="3210" y="751"/>
                      </a:cubicBezTo>
                      <a:cubicBezTo>
                        <a:pt x="3655" y="1082"/>
                        <a:pt x="3866" y="1640"/>
                        <a:pt x="3854" y="2207"/>
                      </a:cubicBezTo>
                      <a:cubicBezTo>
                        <a:pt x="3846" y="2579"/>
                        <a:pt x="3741" y="2949"/>
                        <a:pt x="3550" y="3253"/>
                      </a:cubicBezTo>
                      <a:lnTo>
                        <a:pt x="3550" y="3253"/>
                      </a:lnTo>
                      <a:cubicBezTo>
                        <a:pt x="3450" y="3413"/>
                        <a:pt x="3326" y="3554"/>
                        <a:pt x="3180" y="3667"/>
                      </a:cubicBezTo>
                      <a:cubicBezTo>
                        <a:pt x="2987" y="3806"/>
                        <a:pt x="2763" y="3902"/>
                        <a:pt x="2516" y="3966"/>
                      </a:cubicBezTo>
                      <a:cubicBezTo>
                        <a:pt x="2472" y="3978"/>
                        <a:pt x="2426" y="3989"/>
                        <a:pt x="2380" y="3998"/>
                      </a:cubicBezTo>
                      <a:cubicBezTo>
                        <a:pt x="2195" y="4037"/>
                        <a:pt x="1999" y="4060"/>
                        <a:pt x="1796" y="4071"/>
                      </a:cubicBezTo>
                      <a:cubicBezTo>
                        <a:pt x="1745" y="4074"/>
                        <a:pt x="1693" y="4076"/>
                        <a:pt x="1642" y="4077"/>
                      </a:cubicBezTo>
                      <a:cubicBezTo>
                        <a:pt x="1564" y="4080"/>
                        <a:pt x="1485" y="4080"/>
                        <a:pt x="1406" y="4079"/>
                      </a:cubicBezTo>
                      <a:cubicBezTo>
                        <a:pt x="1353" y="4079"/>
                        <a:pt x="1300" y="4078"/>
                        <a:pt x="1246" y="4076"/>
                      </a:cubicBezTo>
                      <a:cubicBezTo>
                        <a:pt x="1219" y="4075"/>
                        <a:pt x="1192" y="4075"/>
                        <a:pt x="1165" y="4073"/>
                      </a:cubicBezTo>
                      <a:cubicBezTo>
                        <a:pt x="1084" y="4070"/>
                        <a:pt x="1003" y="4066"/>
                        <a:pt x="921" y="4061"/>
                      </a:cubicBezTo>
                      <a:cubicBezTo>
                        <a:pt x="811" y="4054"/>
                        <a:pt x="701" y="4046"/>
                        <a:pt x="591" y="4036"/>
                      </a:cubicBezTo>
                      <a:cubicBezTo>
                        <a:pt x="480" y="4027"/>
                        <a:pt x="370" y="4016"/>
                        <a:pt x="259" y="4005"/>
                      </a:cubicBezTo>
                      <a:cubicBezTo>
                        <a:pt x="175" y="3996"/>
                        <a:pt x="90" y="3987"/>
                        <a:pt x="6" y="3979"/>
                      </a:cubicBezTo>
                      <a:cubicBezTo>
                        <a:pt x="22" y="4054"/>
                        <a:pt x="32" y="4131"/>
                        <a:pt x="36" y="4209"/>
                      </a:cubicBezTo>
                      <a:cubicBezTo>
                        <a:pt x="41" y="4321"/>
                        <a:pt x="28" y="4431"/>
                        <a:pt x="0" y="4536"/>
                      </a:cubicBezTo>
                      <a:cubicBezTo>
                        <a:pt x="282" y="4557"/>
                        <a:pt x="564" y="4574"/>
                        <a:pt x="847" y="4577"/>
                      </a:cubicBezTo>
                      <a:cubicBezTo>
                        <a:pt x="1288" y="4581"/>
                        <a:pt x="1728" y="4550"/>
                        <a:pt x="2150" y="4447"/>
                      </a:cubicBezTo>
                      <a:cubicBezTo>
                        <a:pt x="2203" y="4434"/>
                        <a:pt x="2256" y="4420"/>
                        <a:pt x="2308" y="4404"/>
                      </a:cubicBezTo>
                      <a:cubicBezTo>
                        <a:pt x="2673" y="4297"/>
                        <a:pt x="3023" y="4131"/>
                        <a:pt x="3346" y="3880"/>
                      </a:cubicBezTo>
                      <a:cubicBezTo>
                        <a:pt x="3675" y="3623"/>
                        <a:pt x="3930" y="3100"/>
                        <a:pt x="4071" y="2590"/>
                      </a:cubicBezTo>
                      <a:lnTo>
                        <a:pt x="4071" y="2590"/>
                      </a:lnTo>
                      <a:cubicBezTo>
                        <a:pt x="4091" y="2517"/>
                        <a:pt x="4109" y="2444"/>
                        <a:pt x="4124" y="2373"/>
                      </a:cubicBezTo>
                      <a:lnTo>
                        <a:pt x="4124" y="2373"/>
                      </a:lnTo>
                      <a:cubicBezTo>
                        <a:pt x="4145" y="2278"/>
                        <a:pt x="4161" y="2184"/>
                        <a:pt x="4172" y="2095"/>
                      </a:cubicBezTo>
                      <a:lnTo>
                        <a:pt x="4172" y="2095"/>
                      </a:lnTo>
                      <a:cubicBezTo>
                        <a:pt x="4183" y="2005"/>
                        <a:pt x="4190" y="1920"/>
                        <a:pt x="4192" y="1840"/>
                      </a:cubicBezTo>
                      <a:cubicBezTo>
                        <a:pt x="4193" y="1780"/>
                        <a:pt x="4192" y="1720"/>
                        <a:pt x="4189" y="16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478" name="Google Shape;1478;p38"/>
              <p:cNvSpPr/>
              <p:nvPr/>
            </p:nvSpPr>
            <p:spPr>
              <a:xfrm>
                <a:off x="4910400" y="1319405"/>
                <a:ext cx="1074960" cy="635760"/>
              </a:xfrm>
              <a:custGeom>
                <a:avLst/>
                <a:gdLst/>
                <a:ahLst/>
                <a:cxnLst/>
                <a:rect l="l" t="t" r="r" b="b"/>
                <a:pathLst>
                  <a:path w="2986" h="1766" extrusionOk="0">
                    <a:moveTo>
                      <a:pt x="979" y="0"/>
                    </a:moveTo>
                    <a:cubicBezTo>
                      <a:pt x="1182" y="281"/>
                      <a:pt x="1319" y="484"/>
                      <a:pt x="1359" y="625"/>
                    </a:cubicBezTo>
                    <a:cubicBezTo>
                      <a:pt x="1402" y="766"/>
                      <a:pt x="1072" y="1188"/>
                      <a:pt x="840" y="1109"/>
                    </a:cubicBezTo>
                    <a:cubicBezTo>
                      <a:pt x="562" y="1015"/>
                      <a:pt x="212" y="799"/>
                      <a:pt x="0" y="522"/>
                    </a:cubicBezTo>
                    <a:cubicBezTo>
                      <a:pt x="119" y="700"/>
                      <a:pt x="280" y="877"/>
                      <a:pt x="492" y="1055"/>
                    </a:cubicBezTo>
                    <a:lnTo>
                      <a:pt x="496" y="1058"/>
                    </a:lnTo>
                    <a:lnTo>
                      <a:pt x="500" y="1061"/>
                    </a:lnTo>
                    <a:cubicBezTo>
                      <a:pt x="1004" y="1421"/>
                      <a:pt x="1576" y="1621"/>
                      <a:pt x="2157" y="1766"/>
                    </a:cubicBezTo>
                    <a:cubicBezTo>
                      <a:pt x="2026" y="1660"/>
                      <a:pt x="1965" y="1604"/>
                      <a:pt x="1942" y="1496"/>
                    </a:cubicBezTo>
                    <a:cubicBezTo>
                      <a:pt x="1910" y="1355"/>
                      <a:pt x="2071" y="1086"/>
                      <a:pt x="2179" y="1070"/>
                    </a:cubicBezTo>
                    <a:cubicBezTo>
                      <a:pt x="2320" y="1050"/>
                      <a:pt x="2558" y="1108"/>
                      <a:pt x="2986" y="1199"/>
                    </a:cubicBezTo>
                    <a:cubicBezTo>
                      <a:pt x="2232" y="955"/>
                      <a:pt x="1511" y="645"/>
                      <a:pt x="979"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79" name="Google Shape;1479;p38"/>
            <p:cNvGrpSpPr/>
            <p:nvPr/>
          </p:nvGrpSpPr>
          <p:grpSpPr>
            <a:xfrm>
              <a:off x="339325" y="1649430"/>
              <a:ext cx="4253400" cy="2938320"/>
              <a:chOff x="66600" y="121680"/>
              <a:chExt cx="4253400" cy="2938320"/>
            </a:xfrm>
          </p:grpSpPr>
          <p:sp>
            <p:nvSpPr>
              <p:cNvPr id="1480" name="Google Shape;1480;p38"/>
              <p:cNvSpPr/>
              <p:nvPr/>
            </p:nvSpPr>
            <p:spPr>
              <a:xfrm>
                <a:off x="66600" y="175680"/>
                <a:ext cx="4253400" cy="2884320"/>
              </a:xfrm>
              <a:custGeom>
                <a:avLst/>
                <a:gdLst/>
                <a:ahLst/>
                <a:cxnLst/>
                <a:rect l="l" t="t" r="r" b="b"/>
                <a:pathLst>
                  <a:path w="11815" h="8012" extrusionOk="0">
                    <a:moveTo>
                      <a:pt x="1621" y="0"/>
                    </a:moveTo>
                    <a:cubicBezTo>
                      <a:pt x="1074" y="-2"/>
                      <a:pt x="531" y="34"/>
                      <a:pt x="0" y="98"/>
                    </a:cubicBezTo>
                    <a:lnTo>
                      <a:pt x="0" y="7634"/>
                    </a:lnTo>
                    <a:cubicBezTo>
                      <a:pt x="1944" y="7403"/>
                      <a:pt x="4039" y="6917"/>
                      <a:pt x="5907" y="8012"/>
                    </a:cubicBezTo>
                    <a:cubicBezTo>
                      <a:pt x="7776" y="6917"/>
                      <a:pt x="9870" y="7403"/>
                      <a:pt x="11815" y="7634"/>
                    </a:cubicBezTo>
                    <a:lnTo>
                      <a:pt x="11815" y="98"/>
                    </a:lnTo>
                    <a:cubicBezTo>
                      <a:pt x="10964" y="-4"/>
                      <a:pt x="10084" y="-37"/>
                      <a:pt x="9208" y="50"/>
                    </a:cubicBezTo>
                    <a:cubicBezTo>
                      <a:pt x="8081" y="161"/>
                      <a:pt x="6958" y="470"/>
                      <a:pt x="5907" y="1086"/>
                    </a:cubicBezTo>
                    <a:cubicBezTo>
                      <a:pt x="4856" y="470"/>
                      <a:pt x="3734" y="161"/>
                      <a:pt x="2607" y="50"/>
                    </a:cubicBezTo>
                    <a:cubicBezTo>
                      <a:pt x="2278" y="17"/>
                      <a:pt x="1949" y="2"/>
                      <a:pt x="162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1" name="Google Shape;1481;p38"/>
              <p:cNvSpPr/>
              <p:nvPr/>
            </p:nvSpPr>
            <p:spPr>
              <a:xfrm>
                <a:off x="66600" y="121680"/>
                <a:ext cx="4253400" cy="2879280"/>
              </a:xfrm>
              <a:custGeom>
                <a:avLst/>
                <a:gdLst/>
                <a:ahLst/>
                <a:cxnLst/>
                <a:rect l="l" t="t" r="r" b="b"/>
                <a:pathLst>
                  <a:path w="11815" h="7998" extrusionOk="0">
                    <a:moveTo>
                      <a:pt x="1621" y="0"/>
                    </a:moveTo>
                    <a:cubicBezTo>
                      <a:pt x="1074" y="-2"/>
                      <a:pt x="531" y="34"/>
                      <a:pt x="0" y="97"/>
                    </a:cubicBezTo>
                    <a:lnTo>
                      <a:pt x="0" y="7529"/>
                    </a:lnTo>
                    <a:cubicBezTo>
                      <a:pt x="1944" y="7298"/>
                      <a:pt x="4039" y="6904"/>
                      <a:pt x="5907" y="7998"/>
                    </a:cubicBezTo>
                    <a:cubicBezTo>
                      <a:pt x="7776" y="6904"/>
                      <a:pt x="9870" y="7298"/>
                      <a:pt x="11815" y="7529"/>
                    </a:cubicBezTo>
                    <a:lnTo>
                      <a:pt x="11815" y="97"/>
                    </a:lnTo>
                    <a:cubicBezTo>
                      <a:pt x="10964" y="-3"/>
                      <a:pt x="10084" y="-36"/>
                      <a:pt x="9208" y="49"/>
                    </a:cubicBezTo>
                    <a:cubicBezTo>
                      <a:pt x="8081" y="161"/>
                      <a:pt x="6958" y="469"/>
                      <a:pt x="5907" y="1085"/>
                    </a:cubicBezTo>
                    <a:cubicBezTo>
                      <a:pt x="4856" y="469"/>
                      <a:pt x="3734" y="161"/>
                      <a:pt x="2607" y="49"/>
                    </a:cubicBezTo>
                    <a:cubicBezTo>
                      <a:pt x="2278" y="17"/>
                      <a:pt x="1949" y="1"/>
                      <a:pt x="1621"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2" name="Google Shape;1482;p38"/>
              <p:cNvSpPr/>
              <p:nvPr/>
            </p:nvSpPr>
            <p:spPr>
              <a:xfrm>
                <a:off x="66600" y="121680"/>
                <a:ext cx="4253400" cy="396000"/>
              </a:xfrm>
              <a:custGeom>
                <a:avLst/>
                <a:gdLst/>
                <a:ahLst/>
                <a:cxnLst/>
                <a:rect l="l" t="t" r="r" b="b"/>
                <a:pathLst>
                  <a:path w="11815" h="1100" extrusionOk="0">
                    <a:moveTo>
                      <a:pt x="1518" y="0"/>
                    </a:moveTo>
                    <a:cubicBezTo>
                      <a:pt x="1006" y="2"/>
                      <a:pt x="498" y="38"/>
                      <a:pt x="0" y="97"/>
                    </a:cubicBezTo>
                    <a:lnTo>
                      <a:pt x="0" y="190"/>
                    </a:lnTo>
                    <a:cubicBezTo>
                      <a:pt x="531" y="127"/>
                      <a:pt x="1074" y="90"/>
                      <a:pt x="1621" y="93"/>
                    </a:cubicBezTo>
                    <a:cubicBezTo>
                      <a:pt x="1949" y="94"/>
                      <a:pt x="2278" y="110"/>
                      <a:pt x="2607" y="142"/>
                    </a:cubicBezTo>
                    <a:cubicBezTo>
                      <a:pt x="3734" y="254"/>
                      <a:pt x="4856" y="485"/>
                      <a:pt x="5907" y="1100"/>
                    </a:cubicBezTo>
                    <a:cubicBezTo>
                      <a:pt x="6958" y="485"/>
                      <a:pt x="8081" y="254"/>
                      <a:pt x="9208" y="142"/>
                    </a:cubicBezTo>
                    <a:cubicBezTo>
                      <a:pt x="10084" y="56"/>
                      <a:pt x="10964" y="89"/>
                      <a:pt x="11815" y="190"/>
                    </a:cubicBezTo>
                    <a:lnTo>
                      <a:pt x="11815" y="97"/>
                    </a:lnTo>
                    <a:cubicBezTo>
                      <a:pt x="10964" y="-3"/>
                      <a:pt x="10084" y="-36"/>
                      <a:pt x="9208" y="49"/>
                    </a:cubicBezTo>
                    <a:cubicBezTo>
                      <a:pt x="8081" y="161"/>
                      <a:pt x="6958" y="469"/>
                      <a:pt x="5907" y="1085"/>
                    </a:cubicBezTo>
                    <a:cubicBezTo>
                      <a:pt x="4856" y="469"/>
                      <a:pt x="3734" y="161"/>
                      <a:pt x="2607" y="49"/>
                    </a:cubicBezTo>
                    <a:cubicBezTo>
                      <a:pt x="2278" y="17"/>
                      <a:pt x="1949" y="1"/>
                      <a:pt x="1621" y="0"/>
                    </a:cubicBezTo>
                    <a:cubicBezTo>
                      <a:pt x="1587" y="0"/>
                      <a:pt x="1553" y="0"/>
                      <a:pt x="1518"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3" name="Google Shape;1483;p38"/>
              <p:cNvSpPr/>
              <p:nvPr/>
            </p:nvSpPr>
            <p:spPr>
              <a:xfrm>
                <a:off x="3704760" y="277200"/>
                <a:ext cx="492840" cy="2190600"/>
              </a:xfrm>
              <a:custGeom>
                <a:avLst/>
                <a:gdLst/>
                <a:ahLst/>
                <a:cxnLst/>
                <a:rect l="l" t="t" r="r" b="b"/>
                <a:pathLst>
                  <a:path w="1369" h="6085" extrusionOk="0">
                    <a:moveTo>
                      <a:pt x="1051" y="0"/>
                    </a:moveTo>
                    <a:lnTo>
                      <a:pt x="1369" y="6085"/>
                    </a:lnTo>
                    <a:lnTo>
                      <a:pt x="0" y="6085"/>
                    </a:lnTo>
                    <a:lnTo>
                      <a:pt x="1051"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4" name="Google Shape;1484;p38"/>
              <p:cNvSpPr/>
              <p:nvPr/>
            </p:nvSpPr>
            <p:spPr>
              <a:xfrm>
                <a:off x="66600" y="1632600"/>
                <a:ext cx="4253400" cy="1368360"/>
              </a:xfrm>
              <a:custGeom>
                <a:avLst/>
                <a:gdLst/>
                <a:ahLst/>
                <a:cxnLst/>
                <a:rect l="l" t="t" r="r" b="b"/>
                <a:pathLst>
                  <a:path w="11815" h="3801" extrusionOk="0">
                    <a:moveTo>
                      <a:pt x="0" y="0"/>
                    </a:moveTo>
                    <a:lnTo>
                      <a:pt x="0" y="3332"/>
                    </a:lnTo>
                    <a:cubicBezTo>
                      <a:pt x="1944" y="3101"/>
                      <a:pt x="4039" y="2707"/>
                      <a:pt x="5907" y="3801"/>
                    </a:cubicBezTo>
                    <a:cubicBezTo>
                      <a:pt x="7776" y="2707"/>
                      <a:pt x="9870" y="3101"/>
                      <a:pt x="11815" y="3332"/>
                    </a:cubicBezTo>
                    <a:lnTo>
                      <a:pt x="11815" y="0"/>
                    </a:lnTo>
                    <a:cubicBezTo>
                      <a:pt x="10068" y="725"/>
                      <a:pt x="8011" y="1113"/>
                      <a:pt x="5907" y="1113"/>
                    </a:cubicBezTo>
                    <a:cubicBezTo>
                      <a:pt x="3803" y="1113"/>
                      <a:pt x="1746" y="725"/>
                      <a:pt x="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5" name="Google Shape;1485;p38"/>
              <p:cNvSpPr/>
              <p:nvPr/>
            </p:nvSpPr>
            <p:spPr>
              <a:xfrm>
                <a:off x="66600" y="175680"/>
                <a:ext cx="2126520" cy="2884320"/>
              </a:xfrm>
              <a:custGeom>
                <a:avLst/>
                <a:gdLst/>
                <a:ahLst/>
                <a:cxnLst/>
                <a:rect l="l" t="t" r="r" b="b"/>
                <a:pathLst>
                  <a:path w="5907" h="8012" extrusionOk="0">
                    <a:moveTo>
                      <a:pt x="2607" y="50"/>
                    </a:moveTo>
                    <a:cubicBezTo>
                      <a:pt x="1730" y="-37"/>
                      <a:pt x="850" y="-4"/>
                      <a:pt x="0" y="98"/>
                    </a:cubicBezTo>
                    <a:lnTo>
                      <a:pt x="0" y="7634"/>
                    </a:lnTo>
                    <a:cubicBezTo>
                      <a:pt x="1944" y="7403"/>
                      <a:pt x="4039" y="6917"/>
                      <a:pt x="5907" y="8012"/>
                    </a:cubicBezTo>
                    <a:lnTo>
                      <a:pt x="5907" y="1086"/>
                    </a:lnTo>
                    <a:cubicBezTo>
                      <a:pt x="4856" y="470"/>
                      <a:pt x="3734" y="161"/>
                      <a:pt x="2607" y="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6" name="Google Shape;1486;p38"/>
              <p:cNvSpPr/>
              <p:nvPr/>
            </p:nvSpPr>
            <p:spPr>
              <a:xfrm>
                <a:off x="66600" y="121680"/>
                <a:ext cx="2126520" cy="2879280"/>
              </a:xfrm>
              <a:custGeom>
                <a:avLst/>
                <a:gdLst/>
                <a:ahLst/>
                <a:cxnLst/>
                <a:rect l="l" t="t" r="r" b="b"/>
                <a:pathLst>
                  <a:path w="5907" h="7998" extrusionOk="0">
                    <a:moveTo>
                      <a:pt x="2607" y="49"/>
                    </a:moveTo>
                    <a:cubicBezTo>
                      <a:pt x="1730" y="-36"/>
                      <a:pt x="850" y="-3"/>
                      <a:pt x="0" y="97"/>
                    </a:cubicBezTo>
                    <a:lnTo>
                      <a:pt x="0" y="7529"/>
                    </a:lnTo>
                    <a:cubicBezTo>
                      <a:pt x="1944" y="7298"/>
                      <a:pt x="4039" y="6904"/>
                      <a:pt x="5907" y="7998"/>
                    </a:cubicBezTo>
                    <a:lnTo>
                      <a:pt x="5907" y="1085"/>
                    </a:lnTo>
                    <a:cubicBezTo>
                      <a:pt x="4856" y="469"/>
                      <a:pt x="3734" y="161"/>
                      <a:pt x="2607" y="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7" name="Google Shape;1487;p38"/>
              <p:cNvSpPr/>
              <p:nvPr/>
            </p:nvSpPr>
            <p:spPr>
              <a:xfrm>
                <a:off x="188640" y="277200"/>
                <a:ext cx="492840" cy="2190600"/>
              </a:xfrm>
              <a:custGeom>
                <a:avLst/>
                <a:gdLst/>
                <a:ahLst/>
                <a:cxnLst/>
                <a:rect l="l" t="t" r="r" b="b"/>
                <a:pathLst>
                  <a:path w="1369" h="6085" extrusionOk="0">
                    <a:moveTo>
                      <a:pt x="318" y="0"/>
                    </a:moveTo>
                    <a:lnTo>
                      <a:pt x="0" y="6085"/>
                    </a:lnTo>
                    <a:lnTo>
                      <a:pt x="1369" y="6085"/>
                    </a:lnTo>
                    <a:lnTo>
                      <a:pt x="318"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8" name="Google Shape;1488;p38"/>
              <p:cNvSpPr/>
              <p:nvPr/>
            </p:nvSpPr>
            <p:spPr>
              <a:xfrm>
                <a:off x="66600" y="1632600"/>
                <a:ext cx="2126520" cy="1368360"/>
              </a:xfrm>
              <a:custGeom>
                <a:avLst/>
                <a:gdLst/>
                <a:ahLst/>
                <a:cxnLst/>
                <a:rect l="l" t="t" r="r" b="b"/>
                <a:pathLst>
                  <a:path w="5907" h="3801" extrusionOk="0">
                    <a:moveTo>
                      <a:pt x="0" y="0"/>
                    </a:moveTo>
                    <a:lnTo>
                      <a:pt x="0" y="3332"/>
                    </a:lnTo>
                    <a:cubicBezTo>
                      <a:pt x="790" y="3238"/>
                      <a:pt x="1604" y="3117"/>
                      <a:pt x="2419" y="3080"/>
                    </a:cubicBezTo>
                    <a:cubicBezTo>
                      <a:pt x="2481" y="3077"/>
                      <a:pt x="2544" y="3075"/>
                      <a:pt x="2607" y="3073"/>
                    </a:cubicBezTo>
                    <a:cubicBezTo>
                      <a:pt x="2669" y="3072"/>
                      <a:pt x="2731" y="3070"/>
                      <a:pt x="2793" y="3070"/>
                    </a:cubicBezTo>
                    <a:lnTo>
                      <a:pt x="2794" y="3070"/>
                    </a:lnTo>
                    <a:lnTo>
                      <a:pt x="2795" y="3070"/>
                    </a:lnTo>
                    <a:cubicBezTo>
                      <a:pt x="2857" y="3069"/>
                      <a:pt x="2920" y="3069"/>
                      <a:pt x="2982" y="3069"/>
                    </a:cubicBezTo>
                    <a:cubicBezTo>
                      <a:pt x="3076" y="3070"/>
                      <a:pt x="3169" y="3073"/>
                      <a:pt x="3263" y="3077"/>
                    </a:cubicBezTo>
                    <a:cubicBezTo>
                      <a:pt x="3325" y="3079"/>
                      <a:pt x="3388" y="3083"/>
                      <a:pt x="3450" y="3087"/>
                    </a:cubicBezTo>
                    <a:cubicBezTo>
                      <a:pt x="3575" y="3095"/>
                      <a:pt x="3699" y="3106"/>
                      <a:pt x="3823" y="3121"/>
                    </a:cubicBezTo>
                    <a:cubicBezTo>
                      <a:pt x="3916" y="3132"/>
                      <a:pt x="4008" y="3146"/>
                      <a:pt x="4101" y="3161"/>
                    </a:cubicBezTo>
                    <a:cubicBezTo>
                      <a:pt x="4162" y="3171"/>
                      <a:pt x="4224" y="3182"/>
                      <a:pt x="4285" y="3194"/>
                    </a:cubicBezTo>
                    <a:cubicBezTo>
                      <a:pt x="4347" y="3206"/>
                      <a:pt x="4408" y="3219"/>
                      <a:pt x="4469" y="3234"/>
                    </a:cubicBezTo>
                    <a:cubicBezTo>
                      <a:pt x="4683" y="3283"/>
                      <a:pt x="4896" y="3346"/>
                      <a:pt x="5107" y="3423"/>
                    </a:cubicBezTo>
                    <a:cubicBezTo>
                      <a:pt x="5167" y="3445"/>
                      <a:pt x="5227" y="3469"/>
                      <a:pt x="5286" y="3493"/>
                    </a:cubicBezTo>
                    <a:cubicBezTo>
                      <a:pt x="5316" y="3506"/>
                      <a:pt x="5346" y="3518"/>
                      <a:pt x="5376" y="3531"/>
                    </a:cubicBezTo>
                    <a:cubicBezTo>
                      <a:pt x="5406" y="3544"/>
                      <a:pt x="5436" y="3558"/>
                      <a:pt x="5465" y="3571"/>
                    </a:cubicBezTo>
                    <a:cubicBezTo>
                      <a:pt x="5614" y="3639"/>
                      <a:pt x="5761" y="3716"/>
                      <a:pt x="5907" y="3801"/>
                    </a:cubicBezTo>
                    <a:lnTo>
                      <a:pt x="5907" y="1113"/>
                    </a:lnTo>
                    <a:cubicBezTo>
                      <a:pt x="3803" y="1113"/>
                      <a:pt x="1746" y="725"/>
                      <a:pt x="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9" name="Google Shape;1489;p38"/>
              <p:cNvSpPr/>
              <p:nvPr/>
            </p:nvSpPr>
            <p:spPr>
              <a:xfrm>
                <a:off x="66600" y="121680"/>
                <a:ext cx="2126520" cy="396000"/>
              </a:xfrm>
              <a:custGeom>
                <a:avLst/>
                <a:gdLst/>
                <a:ahLst/>
                <a:cxnLst/>
                <a:rect l="l" t="t" r="r" b="b"/>
                <a:pathLst>
                  <a:path w="5907" h="1100" extrusionOk="0">
                    <a:moveTo>
                      <a:pt x="1610" y="0"/>
                    </a:moveTo>
                    <a:cubicBezTo>
                      <a:pt x="1565" y="0"/>
                      <a:pt x="1519" y="0"/>
                      <a:pt x="1474" y="0"/>
                    </a:cubicBezTo>
                    <a:cubicBezTo>
                      <a:pt x="1464" y="0"/>
                      <a:pt x="1455" y="0"/>
                      <a:pt x="1445" y="0"/>
                    </a:cubicBezTo>
                    <a:cubicBezTo>
                      <a:pt x="1399" y="1"/>
                      <a:pt x="1353" y="1"/>
                      <a:pt x="1307" y="2"/>
                    </a:cubicBezTo>
                    <a:cubicBezTo>
                      <a:pt x="1296" y="3"/>
                      <a:pt x="1285" y="3"/>
                      <a:pt x="1274" y="3"/>
                    </a:cubicBezTo>
                    <a:cubicBezTo>
                      <a:pt x="1228" y="4"/>
                      <a:pt x="1181" y="6"/>
                      <a:pt x="1134" y="7"/>
                    </a:cubicBezTo>
                    <a:cubicBezTo>
                      <a:pt x="1074" y="10"/>
                      <a:pt x="1014" y="12"/>
                      <a:pt x="954" y="15"/>
                    </a:cubicBezTo>
                    <a:cubicBezTo>
                      <a:pt x="938" y="16"/>
                      <a:pt x="921" y="17"/>
                      <a:pt x="905" y="18"/>
                    </a:cubicBezTo>
                    <a:cubicBezTo>
                      <a:pt x="861" y="20"/>
                      <a:pt x="817" y="23"/>
                      <a:pt x="774" y="26"/>
                    </a:cubicBezTo>
                    <a:cubicBezTo>
                      <a:pt x="754" y="27"/>
                      <a:pt x="734" y="28"/>
                      <a:pt x="714" y="30"/>
                    </a:cubicBezTo>
                    <a:cubicBezTo>
                      <a:pt x="675" y="32"/>
                      <a:pt x="636" y="35"/>
                      <a:pt x="596" y="38"/>
                    </a:cubicBezTo>
                    <a:cubicBezTo>
                      <a:pt x="574" y="40"/>
                      <a:pt x="551" y="42"/>
                      <a:pt x="528" y="44"/>
                    </a:cubicBezTo>
                    <a:cubicBezTo>
                      <a:pt x="492" y="47"/>
                      <a:pt x="455" y="50"/>
                      <a:pt x="418" y="53"/>
                    </a:cubicBezTo>
                    <a:cubicBezTo>
                      <a:pt x="395" y="55"/>
                      <a:pt x="372" y="57"/>
                      <a:pt x="349" y="60"/>
                    </a:cubicBezTo>
                    <a:cubicBezTo>
                      <a:pt x="309" y="63"/>
                      <a:pt x="269" y="67"/>
                      <a:pt x="229" y="72"/>
                    </a:cubicBezTo>
                    <a:cubicBezTo>
                      <a:pt x="211" y="73"/>
                      <a:pt x="193" y="75"/>
                      <a:pt x="175" y="77"/>
                    </a:cubicBezTo>
                    <a:cubicBezTo>
                      <a:pt x="117" y="83"/>
                      <a:pt x="58" y="90"/>
                      <a:pt x="0" y="97"/>
                    </a:cubicBezTo>
                    <a:lnTo>
                      <a:pt x="0" y="190"/>
                    </a:lnTo>
                    <a:cubicBezTo>
                      <a:pt x="531" y="127"/>
                      <a:pt x="1074" y="90"/>
                      <a:pt x="1621" y="93"/>
                    </a:cubicBezTo>
                    <a:cubicBezTo>
                      <a:pt x="1949" y="94"/>
                      <a:pt x="2278" y="110"/>
                      <a:pt x="2607" y="142"/>
                    </a:cubicBezTo>
                    <a:cubicBezTo>
                      <a:pt x="3734" y="254"/>
                      <a:pt x="4856" y="485"/>
                      <a:pt x="5907" y="1100"/>
                    </a:cubicBezTo>
                    <a:lnTo>
                      <a:pt x="5907" y="1085"/>
                    </a:lnTo>
                    <a:cubicBezTo>
                      <a:pt x="5874" y="1066"/>
                      <a:pt x="5841" y="1047"/>
                      <a:pt x="5808" y="1028"/>
                    </a:cubicBezTo>
                    <a:cubicBezTo>
                      <a:pt x="5742" y="991"/>
                      <a:pt x="5676" y="955"/>
                      <a:pt x="5610" y="920"/>
                    </a:cubicBezTo>
                    <a:cubicBezTo>
                      <a:pt x="5577" y="903"/>
                      <a:pt x="5543" y="885"/>
                      <a:pt x="5510" y="868"/>
                    </a:cubicBezTo>
                    <a:cubicBezTo>
                      <a:pt x="5443" y="835"/>
                      <a:pt x="5376" y="802"/>
                      <a:pt x="5309" y="771"/>
                    </a:cubicBezTo>
                    <a:cubicBezTo>
                      <a:pt x="5242" y="739"/>
                      <a:pt x="5174" y="709"/>
                      <a:pt x="5107" y="679"/>
                    </a:cubicBezTo>
                    <a:cubicBezTo>
                      <a:pt x="4937" y="606"/>
                      <a:pt x="4767" y="539"/>
                      <a:pt x="4595" y="479"/>
                    </a:cubicBezTo>
                    <a:cubicBezTo>
                      <a:pt x="4561" y="467"/>
                      <a:pt x="4527" y="456"/>
                      <a:pt x="4492" y="444"/>
                    </a:cubicBezTo>
                    <a:cubicBezTo>
                      <a:pt x="4458" y="433"/>
                      <a:pt x="4423" y="421"/>
                      <a:pt x="4389" y="410"/>
                    </a:cubicBezTo>
                    <a:cubicBezTo>
                      <a:pt x="4286" y="377"/>
                      <a:pt x="4182" y="347"/>
                      <a:pt x="4078" y="318"/>
                    </a:cubicBezTo>
                    <a:cubicBezTo>
                      <a:pt x="4043" y="308"/>
                      <a:pt x="4008" y="299"/>
                      <a:pt x="3973" y="290"/>
                    </a:cubicBezTo>
                    <a:cubicBezTo>
                      <a:pt x="3869" y="263"/>
                      <a:pt x="3765" y="238"/>
                      <a:pt x="3660" y="215"/>
                    </a:cubicBezTo>
                    <a:cubicBezTo>
                      <a:pt x="3590" y="199"/>
                      <a:pt x="3520" y="185"/>
                      <a:pt x="3450" y="172"/>
                    </a:cubicBezTo>
                    <a:cubicBezTo>
                      <a:pt x="3310" y="144"/>
                      <a:pt x="3169" y="121"/>
                      <a:pt x="3029" y="100"/>
                    </a:cubicBezTo>
                    <a:cubicBezTo>
                      <a:pt x="2888" y="80"/>
                      <a:pt x="2747" y="63"/>
                      <a:pt x="2607" y="49"/>
                    </a:cubicBezTo>
                    <a:cubicBezTo>
                      <a:pt x="2602" y="49"/>
                      <a:pt x="2598" y="49"/>
                      <a:pt x="2594" y="48"/>
                    </a:cubicBezTo>
                    <a:cubicBezTo>
                      <a:pt x="2549" y="44"/>
                      <a:pt x="2504" y="40"/>
                      <a:pt x="2460" y="36"/>
                    </a:cubicBezTo>
                    <a:cubicBezTo>
                      <a:pt x="2444" y="35"/>
                      <a:pt x="2428" y="33"/>
                      <a:pt x="2412" y="32"/>
                    </a:cubicBezTo>
                    <a:cubicBezTo>
                      <a:pt x="2377" y="29"/>
                      <a:pt x="2343" y="27"/>
                      <a:pt x="2308" y="25"/>
                    </a:cubicBezTo>
                    <a:cubicBezTo>
                      <a:pt x="2292" y="23"/>
                      <a:pt x="2276" y="22"/>
                      <a:pt x="2259" y="21"/>
                    </a:cubicBezTo>
                    <a:cubicBezTo>
                      <a:pt x="2215" y="18"/>
                      <a:pt x="2171" y="16"/>
                      <a:pt x="2127" y="14"/>
                    </a:cubicBezTo>
                    <a:cubicBezTo>
                      <a:pt x="2117" y="13"/>
                      <a:pt x="2107" y="13"/>
                      <a:pt x="2097" y="12"/>
                    </a:cubicBezTo>
                    <a:cubicBezTo>
                      <a:pt x="2055" y="10"/>
                      <a:pt x="2012" y="8"/>
                      <a:pt x="1970" y="7"/>
                    </a:cubicBezTo>
                    <a:cubicBezTo>
                      <a:pt x="1952" y="6"/>
                      <a:pt x="1934" y="6"/>
                      <a:pt x="1916" y="5"/>
                    </a:cubicBezTo>
                    <a:cubicBezTo>
                      <a:pt x="1883" y="4"/>
                      <a:pt x="1849" y="3"/>
                      <a:pt x="1816" y="2"/>
                    </a:cubicBezTo>
                    <a:cubicBezTo>
                      <a:pt x="1799" y="2"/>
                      <a:pt x="1782" y="2"/>
                      <a:pt x="1766" y="1"/>
                    </a:cubicBezTo>
                    <a:cubicBezTo>
                      <a:pt x="1723" y="1"/>
                      <a:pt x="1679" y="0"/>
                      <a:pt x="1636" y="0"/>
                    </a:cubicBezTo>
                    <a:cubicBezTo>
                      <a:pt x="1631" y="0"/>
                      <a:pt x="1626" y="0"/>
                      <a:pt x="1621" y="0"/>
                    </a:cubicBezTo>
                    <a:cubicBezTo>
                      <a:pt x="1617" y="0"/>
                      <a:pt x="1614" y="0"/>
                      <a:pt x="161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0" name="Google Shape;1490;p38"/>
              <p:cNvSpPr/>
              <p:nvPr/>
            </p:nvSpPr>
            <p:spPr>
              <a:xfrm>
                <a:off x="299160" y="237960"/>
                <a:ext cx="3788280" cy="2763000"/>
              </a:xfrm>
              <a:custGeom>
                <a:avLst/>
                <a:gdLst/>
                <a:ahLst/>
                <a:cxnLst/>
                <a:rect l="l" t="t" r="r" b="b"/>
                <a:pathLst>
                  <a:path w="10523" h="7675" extrusionOk="0">
                    <a:moveTo>
                      <a:pt x="1444" y="0"/>
                    </a:moveTo>
                    <a:cubicBezTo>
                      <a:pt x="957" y="-2"/>
                      <a:pt x="473" y="31"/>
                      <a:pt x="0" y="87"/>
                    </a:cubicBezTo>
                    <a:lnTo>
                      <a:pt x="0" y="6968"/>
                    </a:lnTo>
                    <a:cubicBezTo>
                      <a:pt x="1732" y="6762"/>
                      <a:pt x="3597" y="6700"/>
                      <a:pt x="5261" y="7675"/>
                    </a:cubicBezTo>
                    <a:cubicBezTo>
                      <a:pt x="6925" y="6700"/>
                      <a:pt x="8790" y="6762"/>
                      <a:pt x="10523" y="6968"/>
                    </a:cubicBezTo>
                    <a:lnTo>
                      <a:pt x="10523" y="87"/>
                    </a:lnTo>
                    <a:cubicBezTo>
                      <a:pt x="9765" y="-3"/>
                      <a:pt x="8982" y="-33"/>
                      <a:pt x="8201" y="45"/>
                    </a:cubicBezTo>
                    <a:cubicBezTo>
                      <a:pt x="7197" y="144"/>
                      <a:pt x="6197" y="419"/>
                      <a:pt x="5261" y="967"/>
                    </a:cubicBezTo>
                    <a:cubicBezTo>
                      <a:pt x="4325" y="419"/>
                      <a:pt x="3325" y="144"/>
                      <a:pt x="2322" y="45"/>
                    </a:cubicBezTo>
                    <a:cubicBezTo>
                      <a:pt x="2029" y="16"/>
                      <a:pt x="1736" y="2"/>
                      <a:pt x="144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1" name="Google Shape;1491;p38"/>
              <p:cNvSpPr/>
              <p:nvPr/>
            </p:nvSpPr>
            <p:spPr>
              <a:xfrm>
                <a:off x="299160" y="170640"/>
                <a:ext cx="3788280" cy="2730960"/>
              </a:xfrm>
              <a:custGeom>
                <a:avLst/>
                <a:gdLst/>
                <a:ahLst/>
                <a:cxnLst/>
                <a:rect l="l" t="t" r="r" b="b"/>
                <a:pathLst>
                  <a:path w="10523" h="7586" extrusionOk="0">
                    <a:moveTo>
                      <a:pt x="1444" y="0"/>
                    </a:moveTo>
                    <a:cubicBezTo>
                      <a:pt x="957" y="-2"/>
                      <a:pt x="473" y="31"/>
                      <a:pt x="0" y="87"/>
                    </a:cubicBezTo>
                    <a:lnTo>
                      <a:pt x="0" y="6706"/>
                    </a:lnTo>
                    <a:cubicBezTo>
                      <a:pt x="1732" y="6500"/>
                      <a:pt x="3597" y="6612"/>
                      <a:pt x="5261" y="7586"/>
                    </a:cubicBezTo>
                    <a:cubicBezTo>
                      <a:pt x="6925" y="6612"/>
                      <a:pt x="8790" y="6500"/>
                      <a:pt x="10523" y="6706"/>
                    </a:cubicBezTo>
                    <a:lnTo>
                      <a:pt x="10523" y="87"/>
                    </a:lnTo>
                    <a:cubicBezTo>
                      <a:pt x="9765" y="-3"/>
                      <a:pt x="8982" y="-32"/>
                      <a:pt x="8201" y="45"/>
                    </a:cubicBezTo>
                    <a:cubicBezTo>
                      <a:pt x="7197" y="144"/>
                      <a:pt x="6197" y="419"/>
                      <a:pt x="5261" y="967"/>
                    </a:cubicBezTo>
                    <a:cubicBezTo>
                      <a:pt x="4325" y="419"/>
                      <a:pt x="3325" y="144"/>
                      <a:pt x="2322" y="45"/>
                    </a:cubicBezTo>
                    <a:cubicBezTo>
                      <a:pt x="2029" y="16"/>
                      <a:pt x="1736" y="2"/>
                      <a:pt x="1444"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2" name="Google Shape;1492;p38"/>
              <p:cNvSpPr/>
              <p:nvPr/>
            </p:nvSpPr>
            <p:spPr>
              <a:xfrm>
                <a:off x="678240" y="1986840"/>
                <a:ext cx="3029760" cy="641520"/>
              </a:xfrm>
              <a:custGeom>
                <a:avLst/>
                <a:gdLst/>
                <a:ahLst/>
                <a:cxnLst/>
                <a:rect l="l" t="t" r="r" b="b"/>
                <a:pathLst>
                  <a:path w="8416" h="1782" extrusionOk="0">
                    <a:moveTo>
                      <a:pt x="1155" y="867"/>
                    </a:moveTo>
                    <a:cubicBezTo>
                      <a:pt x="766" y="865"/>
                      <a:pt x="379" y="891"/>
                      <a:pt x="0" y="936"/>
                    </a:cubicBezTo>
                    <a:lnTo>
                      <a:pt x="0" y="1078"/>
                    </a:lnTo>
                    <a:cubicBezTo>
                      <a:pt x="379" y="1033"/>
                      <a:pt x="766" y="1007"/>
                      <a:pt x="1155" y="1009"/>
                    </a:cubicBezTo>
                    <a:cubicBezTo>
                      <a:pt x="1389" y="1010"/>
                      <a:pt x="1623" y="1021"/>
                      <a:pt x="1857" y="1044"/>
                    </a:cubicBezTo>
                    <a:cubicBezTo>
                      <a:pt x="2660" y="1123"/>
                      <a:pt x="3460" y="1343"/>
                      <a:pt x="4208" y="1782"/>
                    </a:cubicBezTo>
                    <a:cubicBezTo>
                      <a:pt x="4957" y="1343"/>
                      <a:pt x="5756" y="1123"/>
                      <a:pt x="6559" y="1044"/>
                    </a:cubicBezTo>
                    <a:cubicBezTo>
                      <a:pt x="7184" y="982"/>
                      <a:pt x="7810" y="1006"/>
                      <a:pt x="8416" y="1078"/>
                    </a:cubicBezTo>
                    <a:lnTo>
                      <a:pt x="8416" y="936"/>
                    </a:lnTo>
                    <a:cubicBezTo>
                      <a:pt x="7810" y="864"/>
                      <a:pt x="7184" y="840"/>
                      <a:pt x="6559" y="902"/>
                    </a:cubicBezTo>
                    <a:cubicBezTo>
                      <a:pt x="5756" y="981"/>
                      <a:pt x="4957" y="1201"/>
                      <a:pt x="4208" y="1640"/>
                    </a:cubicBezTo>
                    <a:cubicBezTo>
                      <a:pt x="3460" y="1201"/>
                      <a:pt x="2660" y="981"/>
                      <a:pt x="1857" y="902"/>
                    </a:cubicBezTo>
                    <a:cubicBezTo>
                      <a:pt x="1623" y="879"/>
                      <a:pt x="1389" y="868"/>
                      <a:pt x="1155" y="867"/>
                    </a:cubicBezTo>
                    <a:moveTo>
                      <a:pt x="1155" y="434"/>
                    </a:moveTo>
                    <a:cubicBezTo>
                      <a:pt x="766" y="432"/>
                      <a:pt x="379" y="458"/>
                      <a:pt x="0" y="503"/>
                    </a:cubicBezTo>
                    <a:lnTo>
                      <a:pt x="0" y="645"/>
                    </a:lnTo>
                    <a:cubicBezTo>
                      <a:pt x="379" y="600"/>
                      <a:pt x="766" y="574"/>
                      <a:pt x="1155" y="576"/>
                    </a:cubicBezTo>
                    <a:cubicBezTo>
                      <a:pt x="1389" y="577"/>
                      <a:pt x="1623" y="588"/>
                      <a:pt x="1857" y="611"/>
                    </a:cubicBezTo>
                    <a:cubicBezTo>
                      <a:pt x="2660" y="690"/>
                      <a:pt x="3460" y="910"/>
                      <a:pt x="4208" y="1349"/>
                    </a:cubicBezTo>
                    <a:cubicBezTo>
                      <a:pt x="4957" y="910"/>
                      <a:pt x="5756" y="690"/>
                      <a:pt x="6559" y="611"/>
                    </a:cubicBezTo>
                    <a:cubicBezTo>
                      <a:pt x="7184" y="549"/>
                      <a:pt x="7810" y="573"/>
                      <a:pt x="8416" y="645"/>
                    </a:cubicBezTo>
                    <a:lnTo>
                      <a:pt x="8416" y="503"/>
                    </a:lnTo>
                    <a:cubicBezTo>
                      <a:pt x="7810" y="431"/>
                      <a:pt x="7184" y="407"/>
                      <a:pt x="6559" y="469"/>
                    </a:cubicBezTo>
                    <a:cubicBezTo>
                      <a:pt x="5756" y="548"/>
                      <a:pt x="4957" y="768"/>
                      <a:pt x="4208" y="1207"/>
                    </a:cubicBezTo>
                    <a:cubicBezTo>
                      <a:pt x="3460" y="768"/>
                      <a:pt x="2660" y="548"/>
                      <a:pt x="1857" y="469"/>
                    </a:cubicBezTo>
                    <a:cubicBezTo>
                      <a:pt x="1623" y="446"/>
                      <a:pt x="1389" y="435"/>
                      <a:pt x="1155" y="434"/>
                    </a:cubicBezTo>
                    <a:moveTo>
                      <a:pt x="1155" y="0"/>
                    </a:moveTo>
                    <a:cubicBezTo>
                      <a:pt x="766" y="-1"/>
                      <a:pt x="379" y="25"/>
                      <a:pt x="0" y="70"/>
                    </a:cubicBezTo>
                    <a:lnTo>
                      <a:pt x="0" y="212"/>
                    </a:lnTo>
                    <a:cubicBezTo>
                      <a:pt x="379" y="167"/>
                      <a:pt x="766" y="141"/>
                      <a:pt x="1155" y="142"/>
                    </a:cubicBezTo>
                    <a:cubicBezTo>
                      <a:pt x="1389" y="144"/>
                      <a:pt x="1623" y="155"/>
                      <a:pt x="1857" y="178"/>
                    </a:cubicBezTo>
                    <a:cubicBezTo>
                      <a:pt x="2660" y="257"/>
                      <a:pt x="3460" y="477"/>
                      <a:pt x="4208" y="916"/>
                    </a:cubicBezTo>
                    <a:cubicBezTo>
                      <a:pt x="4957" y="477"/>
                      <a:pt x="5756" y="257"/>
                      <a:pt x="6559" y="178"/>
                    </a:cubicBezTo>
                    <a:cubicBezTo>
                      <a:pt x="7184" y="116"/>
                      <a:pt x="7810" y="140"/>
                      <a:pt x="8416" y="212"/>
                    </a:cubicBezTo>
                    <a:lnTo>
                      <a:pt x="8416" y="70"/>
                    </a:lnTo>
                    <a:cubicBezTo>
                      <a:pt x="7810" y="-2"/>
                      <a:pt x="7184" y="-26"/>
                      <a:pt x="6559" y="36"/>
                    </a:cubicBezTo>
                    <a:cubicBezTo>
                      <a:pt x="5756" y="115"/>
                      <a:pt x="4957" y="335"/>
                      <a:pt x="4208" y="774"/>
                    </a:cubicBezTo>
                    <a:cubicBezTo>
                      <a:pt x="3460" y="335"/>
                      <a:pt x="2660" y="115"/>
                      <a:pt x="1857" y="36"/>
                    </a:cubicBezTo>
                    <a:cubicBezTo>
                      <a:pt x="1623" y="13"/>
                      <a:pt x="1389" y="2"/>
                      <a:pt x="115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3" name="Google Shape;1493;p38"/>
              <p:cNvSpPr/>
              <p:nvPr/>
            </p:nvSpPr>
            <p:spPr>
              <a:xfrm>
                <a:off x="299160" y="171000"/>
                <a:ext cx="1893960" cy="2730600"/>
              </a:xfrm>
              <a:custGeom>
                <a:avLst/>
                <a:gdLst/>
                <a:ahLst/>
                <a:cxnLst/>
                <a:rect l="l" t="t" r="r" b="b"/>
                <a:pathLst>
                  <a:path w="5261" h="7585" extrusionOk="0">
                    <a:moveTo>
                      <a:pt x="2322" y="44"/>
                    </a:moveTo>
                    <a:cubicBezTo>
                      <a:pt x="1541" y="-33"/>
                      <a:pt x="758" y="-4"/>
                      <a:pt x="0" y="86"/>
                    </a:cubicBezTo>
                    <a:lnTo>
                      <a:pt x="0" y="6705"/>
                    </a:lnTo>
                    <a:cubicBezTo>
                      <a:pt x="1732" y="6499"/>
                      <a:pt x="3597" y="6611"/>
                      <a:pt x="5261" y="7585"/>
                    </a:cubicBezTo>
                    <a:lnTo>
                      <a:pt x="5261" y="966"/>
                    </a:lnTo>
                    <a:cubicBezTo>
                      <a:pt x="4325" y="418"/>
                      <a:pt x="3325" y="143"/>
                      <a:pt x="2322" y="4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4" name="Google Shape;1494;p38"/>
              <p:cNvSpPr/>
              <p:nvPr/>
            </p:nvSpPr>
            <p:spPr>
              <a:xfrm>
                <a:off x="678240" y="1986840"/>
                <a:ext cx="1514880" cy="641520"/>
              </a:xfrm>
              <a:custGeom>
                <a:avLst/>
                <a:gdLst/>
                <a:ahLst/>
                <a:cxnLst/>
                <a:rect l="l" t="t" r="r" b="b"/>
                <a:pathLst>
                  <a:path w="4208" h="1782" extrusionOk="0">
                    <a:moveTo>
                      <a:pt x="1155" y="867"/>
                    </a:moveTo>
                    <a:cubicBezTo>
                      <a:pt x="766" y="865"/>
                      <a:pt x="379" y="891"/>
                      <a:pt x="0" y="936"/>
                    </a:cubicBezTo>
                    <a:lnTo>
                      <a:pt x="0" y="1078"/>
                    </a:lnTo>
                    <a:cubicBezTo>
                      <a:pt x="379" y="1033"/>
                      <a:pt x="766" y="1007"/>
                      <a:pt x="1155" y="1009"/>
                    </a:cubicBezTo>
                    <a:cubicBezTo>
                      <a:pt x="1389" y="1010"/>
                      <a:pt x="1623" y="1021"/>
                      <a:pt x="1857" y="1044"/>
                    </a:cubicBezTo>
                    <a:cubicBezTo>
                      <a:pt x="2660" y="1123"/>
                      <a:pt x="3460" y="1343"/>
                      <a:pt x="4208" y="1782"/>
                    </a:cubicBezTo>
                    <a:lnTo>
                      <a:pt x="4208" y="1640"/>
                    </a:lnTo>
                    <a:cubicBezTo>
                      <a:pt x="3460" y="1201"/>
                      <a:pt x="2660" y="981"/>
                      <a:pt x="1857" y="902"/>
                    </a:cubicBezTo>
                    <a:cubicBezTo>
                      <a:pt x="1623" y="879"/>
                      <a:pt x="1389" y="868"/>
                      <a:pt x="1155" y="867"/>
                    </a:cubicBezTo>
                    <a:moveTo>
                      <a:pt x="1155" y="434"/>
                    </a:moveTo>
                    <a:cubicBezTo>
                      <a:pt x="766" y="432"/>
                      <a:pt x="379" y="458"/>
                      <a:pt x="0" y="503"/>
                    </a:cubicBezTo>
                    <a:lnTo>
                      <a:pt x="0" y="645"/>
                    </a:lnTo>
                    <a:cubicBezTo>
                      <a:pt x="379" y="600"/>
                      <a:pt x="766" y="574"/>
                      <a:pt x="1155" y="576"/>
                    </a:cubicBezTo>
                    <a:cubicBezTo>
                      <a:pt x="1389" y="577"/>
                      <a:pt x="1623" y="588"/>
                      <a:pt x="1857" y="611"/>
                    </a:cubicBezTo>
                    <a:cubicBezTo>
                      <a:pt x="2660" y="690"/>
                      <a:pt x="3460" y="910"/>
                      <a:pt x="4208" y="1349"/>
                    </a:cubicBezTo>
                    <a:lnTo>
                      <a:pt x="4208" y="1207"/>
                    </a:lnTo>
                    <a:cubicBezTo>
                      <a:pt x="3460" y="768"/>
                      <a:pt x="2660" y="548"/>
                      <a:pt x="1857" y="469"/>
                    </a:cubicBezTo>
                    <a:cubicBezTo>
                      <a:pt x="1623" y="446"/>
                      <a:pt x="1389" y="435"/>
                      <a:pt x="1155" y="434"/>
                    </a:cubicBezTo>
                    <a:moveTo>
                      <a:pt x="1155" y="0"/>
                    </a:moveTo>
                    <a:cubicBezTo>
                      <a:pt x="766" y="-1"/>
                      <a:pt x="379" y="25"/>
                      <a:pt x="0" y="70"/>
                    </a:cubicBezTo>
                    <a:lnTo>
                      <a:pt x="0" y="212"/>
                    </a:lnTo>
                    <a:cubicBezTo>
                      <a:pt x="379" y="167"/>
                      <a:pt x="766" y="141"/>
                      <a:pt x="1155" y="142"/>
                    </a:cubicBezTo>
                    <a:cubicBezTo>
                      <a:pt x="1389" y="144"/>
                      <a:pt x="1623" y="155"/>
                      <a:pt x="1857" y="178"/>
                    </a:cubicBezTo>
                    <a:cubicBezTo>
                      <a:pt x="2660" y="257"/>
                      <a:pt x="3460" y="477"/>
                      <a:pt x="4208" y="916"/>
                    </a:cubicBezTo>
                    <a:lnTo>
                      <a:pt x="4208" y="774"/>
                    </a:lnTo>
                    <a:cubicBezTo>
                      <a:pt x="3460" y="335"/>
                      <a:pt x="2660" y="115"/>
                      <a:pt x="1857" y="36"/>
                    </a:cubicBezTo>
                    <a:cubicBezTo>
                      <a:pt x="1623" y="13"/>
                      <a:pt x="1389" y="2"/>
                      <a:pt x="115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5" name="Google Shape;1495;p38"/>
              <p:cNvSpPr/>
              <p:nvPr/>
            </p:nvSpPr>
            <p:spPr>
              <a:xfrm>
                <a:off x="2106000" y="470520"/>
                <a:ext cx="87120" cy="2431080"/>
              </a:xfrm>
              <a:custGeom>
                <a:avLst/>
                <a:gdLst/>
                <a:ahLst/>
                <a:cxnLst/>
                <a:rect l="l" t="t" r="r" b="b"/>
                <a:pathLst>
                  <a:path w="242" h="6753" extrusionOk="0">
                    <a:moveTo>
                      <a:pt x="0" y="0"/>
                    </a:moveTo>
                    <a:lnTo>
                      <a:pt x="187" y="6722"/>
                    </a:lnTo>
                    <a:cubicBezTo>
                      <a:pt x="206" y="6733"/>
                      <a:pt x="224" y="6743"/>
                      <a:pt x="242" y="6753"/>
                    </a:cubicBezTo>
                    <a:lnTo>
                      <a:pt x="242" y="134"/>
                    </a:lnTo>
                    <a:cubicBezTo>
                      <a:pt x="162" y="87"/>
                      <a:pt x="81" y="43"/>
                      <a:pt x="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6" name="Google Shape;1496;p38"/>
              <p:cNvSpPr/>
              <p:nvPr/>
            </p:nvSpPr>
            <p:spPr>
              <a:xfrm>
                <a:off x="678240" y="444240"/>
                <a:ext cx="3029760" cy="1716120"/>
              </a:xfrm>
              <a:custGeom>
                <a:avLst/>
                <a:gdLst/>
                <a:ahLst/>
                <a:cxnLst/>
                <a:rect l="l" t="t" r="r" b="b"/>
                <a:pathLst>
                  <a:path w="8416" h="4767" extrusionOk="0">
                    <a:moveTo>
                      <a:pt x="1155" y="0"/>
                    </a:moveTo>
                    <a:cubicBezTo>
                      <a:pt x="766" y="-2"/>
                      <a:pt x="379" y="24"/>
                      <a:pt x="0" y="69"/>
                    </a:cubicBezTo>
                    <a:lnTo>
                      <a:pt x="0" y="4063"/>
                    </a:lnTo>
                    <a:cubicBezTo>
                      <a:pt x="379" y="4018"/>
                      <a:pt x="766" y="3992"/>
                      <a:pt x="1155" y="3994"/>
                    </a:cubicBezTo>
                    <a:cubicBezTo>
                      <a:pt x="1389" y="3995"/>
                      <a:pt x="1623" y="4006"/>
                      <a:pt x="1857" y="4029"/>
                    </a:cubicBezTo>
                    <a:cubicBezTo>
                      <a:pt x="2660" y="4109"/>
                      <a:pt x="3460" y="4329"/>
                      <a:pt x="4208" y="4767"/>
                    </a:cubicBezTo>
                    <a:cubicBezTo>
                      <a:pt x="4957" y="4329"/>
                      <a:pt x="5756" y="4109"/>
                      <a:pt x="6559" y="4029"/>
                    </a:cubicBezTo>
                    <a:cubicBezTo>
                      <a:pt x="7184" y="3968"/>
                      <a:pt x="7810" y="3991"/>
                      <a:pt x="8416" y="4063"/>
                    </a:cubicBezTo>
                    <a:lnTo>
                      <a:pt x="8416" y="69"/>
                    </a:lnTo>
                    <a:cubicBezTo>
                      <a:pt x="7810" y="-3"/>
                      <a:pt x="7184" y="-26"/>
                      <a:pt x="6559" y="35"/>
                    </a:cubicBezTo>
                    <a:cubicBezTo>
                      <a:pt x="5756" y="115"/>
                      <a:pt x="4957" y="335"/>
                      <a:pt x="4208" y="773"/>
                    </a:cubicBezTo>
                    <a:cubicBezTo>
                      <a:pt x="3460" y="335"/>
                      <a:pt x="2660" y="115"/>
                      <a:pt x="1857" y="35"/>
                    </a:cubicBezTo>
                    <a:cubicBezTo>
                      <a:pt x="1623" y="12"/>
                      <a:pt x="1389" y="1"/>
                      <a:pt x="115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7" name="Google Shape;1497;p38"/>
              <p:cNvSpPr/>
              <p:nvPr/>
            </p:nvSpPr>
            <p:spPr>
              <a:xfrm>
                <a:off x="678240" y="444240"/>
                <a:ext cx="3029760" cy="1688040"/>
              </a:xfrm>
              <a:custGeom>
                <a:avLst/>
                <a:gdLst/>
                <a:ahLst/>
                <a:cxnLst/>
                <a:rect l="l" t="t" r="r" b="b"/>
                <a:pathLst>
                  <a:path w="8416" h="4689" extrusionOk="0">
                    <a:moveTo>
                      <a:pt x="3004" y="2739"/>
                    </a:moveTo>
                    <a:lnTo>
                      <a:pt x="3130" y="2773"/>
                    </a:lnTo>
                    <a:cubicBezTo>
                      <a:pt x="3125" y="2780"/>
                      <a:pt x="3122" y="2787"/>
                      <a:pt x="3120" y="2795"/>
                    </a:cubicBezTo>
                    <a:lnTo>
                      <a:pt x="2806" y="4127"/>
                    </a:lnTo>
                    <a:cubicBezTo>
                      <a:pt x="2739" y="4110"/>
                      <a:pt x="2672" y="4094"/>
                      <a:pt x="2605" y="4080"/>
                    </a:cubicBezTo>
                    <a:lnTo>
                      <a:pt x="3001" y="2763"/>
                    </a:lnTo>
                    <a:cubicBezTo>
                      <a:pt x="3003" y="2755"/>
                      <a:pt x="3004" y="2747"/>
                      <a:pt x="3004" y="2739"/>
                    </a:cubicBezTo>
                    <a:moveTo>
                      <a:pt x="3368" y="2739"/>
                    </a:moveTo>
                    <a:cubicBezTo>
                      <a:pt x="3367" y="2747"/>
                      <a:pt x="3368" y="2755"/>
                      <a:pt x="3371" y="2763"/>
                    </a:cubicBezTo>
                    <a:lnTo>
                      <a:pt x="3901" y="4527"/>
                    </a:lnTo>
                    <a:cubicBezTo>
                      <a:pt x="3811" y="4483"/>
                      <a:pt x="3722" y="4441"/>
                      <a:pt x="3631" y="4403"/>
                    </a:cubicBezTo>
                    <a:lnTo>
                      <a:pt x="3251" y="2795"/>
                    </a:lnTo>
                    <a:cubicBezTo>
                      <a:pt x="3249" y="2787"/>
                      <a:pt x="3246" y="2780"/>
                      <a:pt x="3242" y="2773"/>
                    </a:cubicBezTo>
                    <a:lnTo>
                      <a:pt x="3368" y="2739"/>
                    </a:lnTo>
                    <a:moveTo>
                      <a:pt x="3557" y="2591"/>
                    </a:moveTo>
                    <a:cubicBezTo>
                      <a:pt x="3561" y="2598"/>
                      <a:pt x="3566" y="2604"/>
                      <a:pt x="3571" y="2610"/>
                    </a:cubicBezTo>
                    <a:lnTo>
                      <a:pt x="5281" y="4220"/>
                    </a:lnTo>
                    <a:cubicBezTo>
                      <a:pt x="5190" y="4249"/>
                      <a:pt x="5099" y="4280"/>
                      <a:pt x="5008" y="4314"/>
                    </a:cubicBezTo>
                    <a:lnTo>
                      <a:pt x="3484" y="2697"/>
                    </a:lnTo>
                    <a:cubicBezTo>
                      <a:pt x="3479" y="2692"/>
                      <a:pt x="3472" y="2687"/>
                      <a:pt x="3465" y="2683"/>
                    </a:cubicBezTo>
                    <a:lnTo>
                      <a:pt x="3557" y="2591"/>
                    </a:lnTo>
                    <a:moveTo>
                      <a:pt x="2814" y="2591"/>
                    </a:moveTo>
                    <a:lnTo>
                      <a:pt x="2907" y="2683"/>
                    </a:lnTo>
                    <a:cubicBezTo>
                      <a:pt x="2899" y="2687"/>
                      <a:pt x="2893" y="2692"/>
                      <a:pt x="2888" y="2697"/>
                    </a:cubicBezTo>
                    <a:lnTo>
                      <a:pt x="1707" y="3949"/>
                    </a:lnTo>
                    <a:cubicBezTo>
                      <a:pt x="1603" y="3942"/>
                      <a:pt x="1499" y="3936"/>
                      <a:pt x="1395" y="3933"/>
                    </a:cubicBezTo>
                    <a:lnTo>
                      <a:pt x="2800" y="2610"/>
                    </a:lnTo>
                    <a:cubicBezTo>
                      <a:pt x="2806" y="2604"/>
                      <a:pt x="2811" y="2598"/>
                      <a:pt x="2814" y="2591"/>
                    </a:cubicBezTo>
                    <a:moveTo>
                      <a:pt x="3647" y="2368"/>
                    </a:moveTo>
                    <a:cubicBezTo>
                      <a:pt x="3654" y="2372"/>
                      <a:pt x="3661" y="2375"/>
                      <a:pt x="3669" y="2377"/>
                    </a:cubicBezTo>
                    <a:lnTo>
                      <a:pt x="8349" y="3482"/>
                    </a:lnTo>
                    <a:lnTo>
                      <a:pt x="8349" y="3910"/>
                    </a:lnTo>
                    <a:lnTo>
                      <a:pt x="3637" y="2497"/>
                    </a:lnTo>
                    <a:cubicBezTo>
                      <a:pt x="3629" y="2494"/>
                      <a:pt x="3621" y="2493"/>
                      <a:pt x="3613" y="2494"/>
                    </a:cubicBezTo>
                    <a:lnTo>
                      <a:pt x="3647" y="2368"/>
                    </a:lnTo>
                    <a:moveTo>
                      <a:pt x="2724" y="2368"/>
                    </a:moveTo>
                    <a:lnTo>
                      <a:pt x="2758" y="2494"/>
                    </a:lnTo>
                    <a:cubicBezTo>
                      <a:pt x="2750" y="2493"/>
                      <a:pt x="2742" y="2494"/>
                      <a:pt x="2735" y="2497"/>
                    </a:cubicBezTo>
                    <a:lnTo>
                      <a:pt x="67" y="3296"/>
                    </a:lnTo>
                    <a:lnTo>
                      <a:pt x="67" y="3000"/>
                    </a:lnTo>
                    <a:lnTo>
                      <a:pt x="2703" y="2377"/>
                    </a:lnTo>
                    <a:cubicBezTo>
                      <a:pt x="2710" y="2375"/>
                      <a:pt x="2718" y="2372"/>
                      <a:pt x="2724" y="2368"/>
                    </a:cubicBezTo>
                    <a:moveTo>
                      <a:pt x="3186" y="1975"/>
                    </a:moveTo>
                    <a:lnTo>
                      <a:pt x="3354" y="2020"/>
                    </a:lnTo>
                    <a:lnTo>
                      <a:pt x="3478" y="2143"/>
                    </a:lnTo>
                    <a:lnTo>
                      <a:pt x="3523" y="2312"/>
                    </a:lnTo>
                    <a:lnTo>
                      <a:pt x="3478" y="2480"/>
                    </a:lnTo>
                    <a:lnTo>
                      <a:pt x="3354" y="2604"/>
                    </a:lnTo>
                    <a:lnTo>
                      <a:pt x="3186" y="2649"/>
                    </a:lnTo>
                    <a:lnTo>
                      <a:pt x="3017" y="2604"/>
                    </a:lnTo>
                    <a:lnTo>
                      <a:pt x="2894" y="2480"/>
                    </a:lnTo>
                    <a:lnTo>
                      <a:pt x="2849" y="2312"/>
                    </a:lnTo>
                    <a:lnTo>
                      <a:pt x="2894" y="2143"/>
                    </a:lnTo>
                    <a:lnTo>
                      <a:pt x="3017" y="2020"/>
                    </a:lnTo>
                    <a:lnTo>
                      <a:pt x="3186" y="1975"/>
                    </a:lnTo>
                    <a:moveTo>
                      <a:pt x="67" y="1326"/>
                    </a:moveTo>
                    <a:lnTo>
                      <a:pt x="2735" y="2127"/>
                    </a:lnTo>
                    <a:cubicBezTo>
                      <a:pt x="2742" y="2129"/>
                      <a:pt x="2750" y="2130"/>
                      <a:pt x="2758" y="2130"/>
                    </a:cubicBezTo>
                    <a:lnTo>
                      <a:pt x="2724" y="2256"/>
                    </a:lnTo>
                    <a:cubicBezTo>
                      <a:pt x="2718" y="2251"/>
                      <a:pt x="2710" y="2248"/>
                      <a:pt x="2703" y="2246"/>
                    </a:cubicBezTo>
                    <a:lnTo>
                      <a:pt x="67" y="1624"/>
                    </a:lnTo>
                    <a:lnTo>
                      <a:pt x="67" y="1326"/>
                    </a:lnTo>
                    <a:moveTo>
                      <a:pt x="8349" y="712"/>
                    </a:moveTo>
                    <a:lnTo>
                      <a:pt x="8349" y="1141"/>
                    </a:lnTo>
                    <a:lnTo>
                      <a:pt x="3669" y="2246"/>
                    </a:lnTo>
                    <a:cubicBezTo>
                      <a:pt x="3661" y="2248"/>
                      <a:pt x="3654" y="2251"/>
                      <a:pt x="3647" y="2256"/>
                    </a:cubicBezTo>
                    <a:lnTo>
                      <a:pt x="3613" y="2130"/>
                    </a:lnTo>
                    <a:cubicBezTo>
                      <a:pt x="3621" y="2130"/>
                      <a:pt x="3629" y="2129"/>
                      <a:pt x="3637" y="2127"/>
                    </a:cubicBezTo>
                    <a:lnTo>
                      <a:pt x="8349" y="712"/>
                    </a:lnTo>
                    <a:moveTo>
                      <a:pt x="3559" y="526"/>
                    </a:moveTo>
                    <a:cubicBezTo>
                      <a:pt x="3622" y="552"/>
                      <a:pt x="3684" y="579"/>
                      <a:pt x="3747" y="609"/>
                    </a:cubicBezTo>
                    <a:lnTo>
                      <a:pt x="3371" y="1861"/>
                    </a:lnTo>
                    <a:cubicBezTo>
                      <a:pt x="3368" y="1868"/>
                      <a:pt x="3367" y="1876"/>
                      <a:pt x="3368" y="1884"/>
                    </a:cubicBezTo>
                    <a:lnTo>
                      <a:pt x="3242" y="1850"/>
                    </a:lnTo>
                    <a:cubicBezTo>
                      <a:pt x="3246" y="1844"/>
                      <a:pt x="3249" y="1836"/>
                      <a:pt x="3251" y="1829"/>
                    </a:cubicBezTo>
                    <a:lnTo>
                      <a:pt x="3559" y="526"/>
                    </a:lnTo>
                    <a:moveTo>
                      <a:pt x="5339" y="348"/>
                    </a:moveTo>
                    <a:lnTo>
                      <a:pt x="3571" y="2014"/>
                    </a:lnTo>
                    <a:cubicBezTo>
                      <a:pt x="3566" y="2019"/>
                      <a:pt x="3561" y="2025"/>
                      <a:pt x="3557" y="2032"/>
                    </a:cubicBezTo>
                    <a:lnTo>
                      <a:pt x="3465" y="1940"/>
                    </a:lnTo>
                    <a:cubicBezTo>
                      <a:pt x="3472" y="1937"/>
                      <a:pt x="3479" y="1932"/>
                      <a:pt x="3484" y="1926"/>
                    </a:cubicBezTo>
                    <a:lnTo>
                      <a:pt x="4769" y="562"/>
                    </a:lnTo>
                    <a:cubicBezTo>
                      <a:pt x="4957" y="479"/>
                      <a:pt x="5147" y="408"/>
                      <a:pt x="5339" y="348"/>
                    </a:cubicBezTo>
                    <a:moveTo>
                      <a:pt x="2503" y="201"/>
                    </a:moveTo>
                    <a:cubicBezTo>
                      <a:pt x="2585" y="218"/>
                      <a:pt x="2667" y="236"/>
                      <a:pt x="2749" y="256"/>
                    </a:cubicBezTo>
                    <a:lnTo>
                      <a:pt x="3120" y="1829"/>
                    </a:lnTo>
                    <a:cubicBezTo>
                      <a:pt x="3122" y="1836"/>
                      <a:pt x="3125" y="1844"/>
                      <a:pt x="3130" y="1850"/>
                    </a:cubicBezTo>
                    <a:lnTo>
                      <a:pt x="3004" y="1884"/>
                    </a:lnTo>
                    <a:cubicBezTo>
                      <a:pt x="3004" y="1876"/>
                      <a:pt x="3003" y="1868"/>
                      <a:pt x="3001" y="1861"/>
                    </a:cubicBezTo>
                    <a:lnTo>
                      <a:pt x="2503" y="201"/>
                    </a:lnTo>
                    <a:moveTo>
                      <a:pt x="1137" y="67"/>
                    </a:moveTo>
                    <a:lnTo>
                      <a:pt x="2888" y="1926"/>
                    </a:lnTo>
                    <a:cubicBezTo>
                      <a:pt x="2893" y="1932"/>
                      <a:pt x="2899" y="1937"/>
                      <a:pt x="2907" y="1940"/>
                    </a:cubicBezTo>
                    <a:lnTo>
                      <a:pt x="2814" y="2032"/>
                    </a:lnTo>
                    <a:cubicBezTo>
                      <a:pt x="2811" y="2025"/>
                      <a:pt x="2806" y="2019"/>
                      <a:pt x="2800" y="2014"/>
                    </a:cubicBezTo>
                    <a:lnTo>
                      <a:pt x="744" y="76"/>
                    </a:lnTo>
                    <a:cubicBezTo>
                      <a:pt x="874" y="71"/>
                      <a:pt x="1005" y="67"/>
                      <a:pt x="1137" y="67"/>
                    </a:cubicBezTo>
                    <a:moveTo>
                      <a:pt x="1155" y="0"/>
                    </a:moveTo>
                    <a:cubicBezTo>
                      <a:pt x="941" y="-1"/>
                      <a:pt x="727" y="7"/>
                      <a:pt x="515" y="21"/>
                    </a:cubicBezTo>
                    <a:cubicBezTo>
                      <a:pt x="516" y="38"/>
                      <a:pt x="524" y="54"/>
                      <a:pt x="536" y="65"/>
                    </a:cubicBezTo>
                    <a:lnTo>
                      <a:pt x="2501" y="1916"/>
                    </a:lnTo>
                    <a:lnTo>
                      <a:pt x="19" y="1171"/>
                    </a:lnTo>
                    <a:cubicBezTo>
                      <a:pt x="13" y="1170"/>
                      <a:pt x="7" y="1169"/>
                      <a:pt x="0" y="1169"/>
                    </a:cubicBezTo>
                    <a:lnTo>
                      <a:pt x="0" y="1746"/>
                    </a:lnTo>
                    <a:lnTo>
                      <a:pt x="2395" y="2312"/>
                    </a:lnTo>
                    <a:lnTo>
                      <a:pt x="0" y="2877"/>
                    </a:lnTo>
                    <a:lnTo>
                      <a:pt x="0" y="3454"/>
                    </a:lnTo>
                    <a:cubicBezTo>
                      <a:pt x="7" y="3454"/>
                      <a:pt x="13" y="3453"/>
                      <a:pt x="19" y="3451"/>
                    </a:cubicBezTo>
                    <a:lnTo>
                      <a:pt x="2501" y="2707"/>
                    </a:lnTo>
                    <a:lnTo>
                      <a:pt x="1185" y="3946"/>
                    </a:lnTo>
                    <a:cubicBezTo>
                      <a:pt x="1172" y="3958"/>
                      <a:pt x="1164" y="3976"/>
                      <a:pt x="1164" y="3994"/>
                    </a:cubicBezTo>
                    <a:cubicBezTo>
                      <a:pt x="1382" y="3995"/>
                      <a:pt x="1601" y="4006"/>
                      <a:pt x="1820" y="4026"/>
                    </a:cubicBezTo>
                    <a:lnTo>
                      <a:pt x="2790" y="2997"/>
                    </a:lnTo>
                    <a:lnTo>
                      <a:pt x="2456" y="4110"/>
                    </a:lnTo>
                    <a:cubicBezTo>
                      <a:pt x="2455" y="4112"/>
                      <a:pt x="2455" y="4114"/>
                      <a:pt x="2454" y="4116"/>
                    </a:cubicBezTo>
                    <a:cubicBezTo>
                      <a:pt x="2610" y="4146"/>
                      <a:pt x="2766" y="4182"/>
                      <a:pt x="2920" y="4225"/>
                    </a:cubicBezTo>
                    <a:cubicBezTo>
                      <a:pt x="2921" y="4224"/>
                      <a:pt x="2921" y="4224"/>
                      <a:pt x="2921" y="4223"/>
                    </a:cubicBezTo>
                    <a:lnTo>
                      <a:pt x="3186" y="3103"/>
                    </a:lnTo>
                    <a:lnTo>
                      <a:pt x="3497" y="4420"/>
                    </a:lnTo>
                    <a:cubicBezTo>
                      <a:pt x="3690" y="4497"/>
                      <a:pt x="3881" y="4586"/>
                      <a:pt x="4069" y="4689"/>
                    </a:cubicBezTo>
                    <a:cubicBezTo>
                      <a:pt x="4077" y="4673"/>
                      <a:pt x="4079" y="4655"/>
                      <a:pt x="4074" y="4638"/>
                    </a:cubicBezTo>
                    <a:lnTo>
                      <a:pt x="3581" y="2997"/>
                    </a:lnTo>
                    <a:lnTo>
                      <a:pt x="4922" y="4419"/>
                    </a:lnTo>
                    <a:cubicBezTo>
                      <a:pt x="5104" y="4346"/>
                      <a:pt x="5289" y="4283"/>
                      <a:pt x="5475" y="4231"/>
                    </a:cubicBezTo>
                    <a:cubicBezTo>
                      <a:pt x="5472" y="4219"/>
                      <a:pt x="5466" y="4209"/>
                      <a:pt x="5457" y="4201"/>
                    </a:cubicBezTo>
                    <a:lnTo>
                      <a:pt x="3871" y="2707"/>
                    </a:lnTo>
                    <a:lnTo>
                      <a:pt x="8377" y="4059"/>
                    </a:lnTo>
                    <a:cubicBezTo>
                      <a:pt x="8390" y="4060"/>
                      <a:pt x="8403" y="4062"/>
                      <a:pt x="8416" y="4063"/>
                    </a:cubicBezTo>
                    <a:lnTo>
                      <a:pt x="8416" y="3359"/>
                    </a:lnTo>
                    <a:lnTo>
                      <a:pt x="3977" y="2312"/>
                    </a:lnTo>
                    <a:lnTo>
                      <a:pt x="8416" y="1263"/>
                    </a:lnTo>
                    <a:lnTo>
                      <a:pt x="8416" y="555"/>
                    </a:lnTo>
                    <a:cubicBezTo>
                      <a:pt x="8410" y="555"/>
                      <a:pt x="8403" y="556"/>
                      <a:pt x="8397" y="558"/>
                    </a:cubicBezTo>
                    <a:lnTo>
                      <a:pt x="3871" y="1916"/>
                    </a:lnTo>
                    <a:lnTo>
                      <a:pt x="5634" y="255"/>
                    </a:lnTo>
                    <a:cubicBezTo>
                      <a:pt x="5652" y="238"/>
                      <a:pt x="5659" y="213"/>
                      <a:pt x="5653" y="190"/>
                    </a:cubicBezTo>
                    <a:cubicBezTo>
                      <a:pt x="5284" y="281"/>
                      <a:pt x="4920" y="409"/>
                      <a:pt x="4566" y="582"/>
                    </a:cubicBezTo>
                    <a:lnTo>
                      <a:pt x="3581" y="1627"/>
                    </a:lnTo>
                    <a:lnTo>
                      <a:pt x="3889" y="601"/>
                    </a:lnTo>
                    <a:cubicBezTo>
                      <a:pt x="3744" y="529"/>
                      <a:pt x="3598" y="464"/>
                      <a:pt x="3450" y="407"/>
                    </a:cubicBezTo>
                    <a:cubicBezTo>
                      <a:pt x="3448" y="410"/>
                      <a:pt x="3447" y="413"/>
                      <a:pt x="3447" y="416"/>
                    </a:cubicBezTo>
                    <a:lnTo>
                      <a:pt x="3186" y="1521"/>
                    </a:lnTo>
                    <a:lnTo>
                      <a:pt x="2878" y="220"/>
                    </a:lnTo>
                    <a:cubicBezTo>
                      <a:pt x="2700" y="171"/>
                      <a:pt x="2520" y="132"/>
                      <a:pt x="2340" y="101"/>
                    </a:cubicBezTo>
                    <a:cubicBezTo>
                      <a:pt x="2338" y="111"/>
                      <a:pt x="2339" y="122"/>
                      <a:pt x="2342" y="132"/>
                    </a:cubicBezTo>
                    <a:lnTo>
                      <a:pt x="2790" y="1627"/>
                    </a:lnTo>
                    <a:lnTo>
                      <a:pt x="1259" y="1"/>
                    </a:lnTo>
                    <a:cubicBezTo>
                      <a:pt x="1224" y="1"/>
                      <a:pt x="1190" y="0"/>
                      <a:pt x="1155" y="0"/>
                    </a:cubicBezTo>
                    <a:close/>
                  </a:path>
                </a:pathLst>
              </a:custGeom>
              <a:solidFill>
                <a:srgbClr val="FCC2D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8" name="Google Shape;1498;p38"/>
              <p:cNvSpPr/>
              <p:nvPr/>
            </p:nvSpPr>
            <p:spPr>
              <a:xfrm>
                <a:off x="2496960" y="557280"/>
                <a:ext cx="1040400" cy="812160"/>
              </a:xfrm>
              <a:custGeom>
                <a:avLst/>
                <a:gdLst/>
                <a:ahLst/>
                <a:cxnLst/>
                <a:rect l="l" t="t" r="r" b="b"/>
                <a:pathLst>
                  <a:path w="2890" h="2256" extrusionOk="0">
                    <a:moveTo>
                      <a:pt x="467" y="2045"/>
                    </a:moveTo>
                    <a:cubicBezTo>
                      <a:pt x="414" y="2047"/>
                      <a:pt x="364" y="2081"/>
                      <a:pt x="352" y="2143"/>
                    </a:cubicBezTo>
                    <a:cubicBezTo>
                      <a:pt x="333" y="2017"/>
                      <a:pt x="137" y="2024"/>
                      <a:pt x="137" y="2189"/>
                    </a:cubicBezTo>
                    <a:cubicBezTo>
                      <a:pt x="92" y="2129"/>
                      <a:pt x="0" y="2153"/>
                      <a:pt x="0" y="2256"/>
                    </a:cubicBezTo>
                    <a:lnTo>
                      <a:pt x="707" y="2256"/>
                    </a:lnTo>
                    <a:cubicBezTo>
                      <a:pt x="707" y="2154"/>
                      <a:pt x="621" y="2142"/>
                      <a:pt x="601" y="2199"/>
                    </a:cubicBezTo>
                    <a:cubicBezTo>
                      <a:pt x="604" y="2093"/>
                      <a:pt x="534" y="2043"/>
                      <a:pt x="467" y="2045"/>
                    </a:cubicBezTo>
                    <a:moveTo>
                      <a:pt x="2588" y="0"/>
                    </a:moveTo>
                    <a:cubicBezTo>
                      <a:pt x="2522" y="2"/>
                      <a:pt x="2459" y="44"/>
                      <a:pt x="2443" y="122"/>
                    </a:cubicBezTo>
                    <a:cubicBezTo>
                      <a:pt x="2419" y="-36"/>
                      <a:pt x="2173" y="-27"/>
                      <a:pt x="2173" y="181"/>
                    </a:cubicBezTo>
                    <a:cubicBezTo>
                      <a:pt x="2117" y="105"/>
                      <a:pt x="2001" y="135"/>
                      <a:pt x="2001" y="265"/>
                    </a:cubicBezTo>
                    <a:lnTo>
                      <a:pt x="2890" y="265"/>
                    </a:lnTo>
                    <a:cubicBezTo>
                      <a:pt x="2890" y="136"/>
                      <a:pt x="2782" y="121"/>
                      <a:pt x="2757" y="193"/>
                    </a:cubicBezTo>
                    <a:cubicBezTo>
                      <a:pt x="2760" y="59"/>
                      <a:pt x="2672" y="-3"/>
                      <a:pt x="2588" y="0"/>
                    </a:cubicBezTo>
                    <a:close/>
                  </a:path>
                </a:pathLst>
              </a:custGeom>
              <a:solidFill>
                <a:srgbClr val="FFFFFF">
                  <a:alpha val="753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9" name="Google Shape;1499;p38"/>
              <p:cNvSpPr/>
              <p:nvPr/>
            </p:nvSpPr>
            <p:spPr>
              <a:xfrm>
                <a:off x="2433600" y="734760"/>
                <a:ext cx="630000" cy="187920"/>
              </a:xfrm>
              <a:custGeom>
                <a:avLst/>
                <a:gdLst/>
                <a:ahLst/>
                <a:cxnLst/>
                <a:rect l="l" t="t" r="r" b="b"/>
                <a:pathLst>
                  <a:path w="1750" h="522" extrusionOk="0">
                    <a:moveTo>
                      <a:pt x="871" y="241"/>
                    </a:moveTo>
                    <a:cubicBezTo>
                      <a:pt x="824" y="-72"/>
                      <a:pt x="339" y="-53"/>
                      <a:pt x="339" y="356"/>
                    </a:cubicBezTo>
                    <a:cubicBezTo>
                      <a:pt x="229" y="206"/>
                      <a:pt x="0" y="266"/>
                      <a:pt x="0" y="522"/>
                    </a:cubicBezTo>
                    <a:lnTo>
                      <a:pt x="1750" y="522"/>
                    </a:lnTo>
                    <a:cubicBezTo>
                      <a:pt x="1750" y="269"/>
                      <a:pt x="1538" y="239"/>
                      <a:pt x="1489" y="381"/>
                    </a:cubicBezTo>
                    <a:cubicBezTo>
                      <a:pt x="1501" y="-88"/>
                      <a:pt x="941" y="-111"/>
                      <a:pt x="871" y="24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0" name="Google Shape;1500;p38"/>
              <p:cNvSpPr/>
              <p:nvPr/>
            </p:nvSpPr>
            <p:spPr>
              <a:xfrm>
                <a:off x="2451960" y="602640"/>
                <a:ext cx="1256040" cy="1431360"/>
              </a:xfrm>
              <a:custGeom>
                <a:avLst/>
                <a:gdLst/>
                <a:ahLst/>
                <a:cxnLst/>
                <a:rect l="l" t="t" r="r" b="b"/>
                <a:pathLst>
                  <a:path w="3489" h="3976" extrusionOk="0">
                    <a:moveTo>
                      <a:pt x="0" y="1913"/>
                    </a:moveTo>
                    <a:lnTo>
                      <a:pt x="0" y="3976"/>
                    </a:lnTo>
                    <a:cubicBezTo>
                      <a:pt x="116" y="3930"/>
                      <a:pt x="232" y="3889"/>
                      <a:pt x="349" y="3851"/>
                    </a:cubicBezTo>
                    <a:lnTo>
                      <a:pt x="349" y="1913"/>
                    </a:lnTo>
                    <a:lnTo>
                      <a:pt x="0" y="1913"/>
                    </a:lnTo>
                    <a:moveTo>
                      <a:pt x="2552" y="1144"/>
                    </a:moveTo>
                    <a:lnTo>
                      <a:pt x="2552" y="3556"/>
                    </a:lnTo>
                    <a:cubicBezTo>
                      <a:pt x="2868" y="3563"/>
                      <a:pt x="3181" y="3587"/>
                      <a:pt x="3489" y="3623"/>
                    </a:cubicBezTo>
                    <a:lnTo>
                      <a:pt x="3489" y="1144"/>
                    </a:lnTo>
                    <a:lnTo>
                      <a:pt x="2552" y="1144"/>
                    </a:lnTo>
                    <a:moveTo>
                      <a:pt x="914" y="587"/>
                    </a:moveTo>
                    <a:lnTo>
                      <a:pt x="914" y="3700"/>
                    </a:lnTo>
                    <a:cubicBezTo>
                      <a:pt x="1152" y="3650"/>
                      <a:pt x="1392" y="3613"/>
                      <a:pt x="1632" y="3589"/>
                    </a:cubicBezTo>
                    <a:cubicBezTo>
                      <a:pt x="1684" y="3584"/>
                      <a:pt x="1736" y="3580"/>
                      <a:pt x="1787" y="3576"/>
                    </a:cubicBezTo>
                    <a:lnTo>
                      <a:pt x="1787" y="587"/>
                    </a:lnTo>
                    <a:lnTo>
                      <a:pt x="914" y="587"/>
                    </a:lnTo>
                    <a:moveTo>
                      <a:pt x="1884" y="0"/>
                    </a:moveTo>
                    <a:lnTo>
                      <a:pt x="1884" y="3569"/>
                    </a:lnTo>
                    <a:cubicBezTo>
                      <a:pt x="2075" y="3557"/>
                      <a:pt x="2265" y="3553"/>
                      <a:pt x="2455" y="3554"/>
                    </a:cubicBezTo>
                    <a:lnTo>
                      <a:pt x="2455" y="0"/>
                    </a:lnTo>
                    <a:lnTo>
                      <a:pt x="1884"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1" name="Google Shape;1501;p38"/>
              <p:cNvSpPr/>
              <p:nvPr/>
            </p:nvSpPr>
            <p:spPr>
              <a:xfrm>
                <a:off x="2489040" y="670320"/>
                <a:ext cx="1171080" cy="1297440"/>
              </a:xfrm>
              <a:custGeom>
                <a:avLst/>
                <a:gdLst/>
                <a:ahLst/>
                <a:cxnLst/>
                <a:rect l="l" t="t" r="r" b="b"/>
                <a:pathLst>
                  <a:path w="3253" h="3604" extrusionOk="0">
                    <a:moveTo>
                      <a:pt x="0" y="3604"/>
                    </a:moveTo>
                    <a:lnTo>
                      <a:pt x="144" y="3604"/>
                    </a:lnTo>
                    <a:lnTo>
                      <a:pt x="144" y="3460"/>
                    </a:lnTo>
                    <a:lnTo>
                      <a:pt x="0" y="3460"/>
                    </a:lnTo>
                    <a:lnTo>
                      <a:pt x="0" y="3604"/>
                    </a:lnTo>
                    <a:moveTo>
                      <a:pt x="2977" y="3363"/>
                    </a:moveTo>
                    <a:lnTo>
                      <a:pt x="3253" y="3363"/>
                    </a:lnTo>
                    <a:lnTo>
                      <a:pt x="3253" y="3294"/>
                    </a:lnTo>
                    <a:lnTo>
                      <a:pt x="2977" y="3294"/>
                    </a:lnTo>
                    <a:lnTo>
                      <a:pt x="2977" y="3363"/>
                    </a:lnTo>
                    <a:moveTo>
                      <a:pt x="2582" y="3363"/>
                    </a:moveTo>
                    <a:lnTo>
                      <a:pt x="2859" y="3363"/>
                    </a:lnTo>
                    <a:lnTo>
                      <a:pt x="2859" y="3294"/>
                    </a:lnTo>
                    <a:lnTo>
                      <a:pt x="2582" y="3294"/>
                    </a:lnTo>
                    <a:lnTo>
                      <a:pt x="2582" y="3363"/>
                    </a:lnTo>
                    <a:moveTo>
                      <a:pt x="0" y="3284"/>
                    </a:moveTo>
                    <a:lnTo>
                      <a:pt x="144" y="3284"/>
                    </a:lnTo>
                    <a:lnTo>
                      <a:pt x="144" y="3140"/>
                    </a:lnTo>
                    <a:lnTo>
                      <a:pt x="0" y="3140"/>
                    </a:lnTo>
                    <a:lnTo>
                      <a:pt x="0" y="3284"/>
                    </a:lnTo>
                    <a:moveTo>
                      <a:pt x="948" y="3194"/>
                    </a:moveTo>
                    <a:lnTo>
                      <a:pt x="1547" y="3194"/>
                    </a:lnTo>
                    <a:lnTo>
                      <a:pt x="1547" y="3125"/>
                    </a:lnTo>
                    <a:lnTo>
                      <a:pt x="948" y="3125"/>
                    </a:lnTo>
                    <a:lnTo>
                      <a:pt x="948" y="3194"/>
                    </a:lnTo>
                    <a:moveTo>
                      <a:pt x="2114" y="3231"/>
                    </a:moveTo>
                    <a:lnTo>
                      <a:pt x="2258" y="3231"/>
                    </a:lnTo>
                    <a:lnTo>
                      <a:pt x="2258" y="3087"/>
                    </a:lnTo>
                    <a:lnTo>
                      <a:pt x="2114" y="3087"/>
                    </a:lnTo>
                    <a:lnTo>
                      <a:pt x="2114" y="3231"/>
                    </a:lnTo>
                    <a:moveTo>
                      <a:pt x="1875" y="3231"/>
                    </a:moveTo>
                    <a:lnTo>
                      <a:pt x="2019" y="3231"/>
                    </a:lnTo>
                    <a:lnTo>
                      <a:pt x="2019" y="3087"/>
                    </a:lnTo>
                    <a:lnTo>
                      <a:pt x="1875" y="3087"/>
                    </a:lnTo>
                    <a:lnTo>
                      <a:pt x="1875" y="3231"/>
                    </a:lnTo>
                    <a:moveTo>
                      <a:pt x="2977" y="3025"/>
                    </a:moveTo>
                    <a:lnTo>
                      <a:pt x="3253" y="3025"/>
                    </a:lnTo>
                    <a:lnTo>
                      <a:pt x="3253" y="2956"/>
                    </a:lnTo>
                    <a:lnTo>
                      <a:pt x="2977" y="2956"/>
                    </a:lnTo>
                    <a:lnTo>
                      <a:pt x="2977" y="3025"/>
                    </a:lnTo>
                    <a:moveTo>
                      <a:pt x="2582" y="3025"/>
                    </a:moveTo>
                    <a:lnTo>
                      <a:pt x="2859" y="3025"/>
                    </a:lnTo>
                    <a:lnTo>
                      <a:pt x="2859" y="2956"/>
                    </a:lnTo>
                    <a:lnTo>
                      <a:pt x="2582" y="2956"/>
                    </a:lnTo>
                    <a:lnTo>
                      <a:pt x="2582" y="3025"/>
                    </a:lnTo>
                    <a:moveTo>
                      <a:pt x="0" y="2963"/>
                    </a:moveTo>
                    <a:lnTo>
                      <a:pt x="144" y="2963"/>
                    </a:lnTo>
                    <a:lnTo>
                      <a:pt x="144" y="2819"/>
                    </a:lnTo>
                    <a:lnTo>
                      <a:pt x="0" y="2819"/>
                    </a:lnTo>
                    <a:lnTo>
                      <a:pt x="0" y="2963"/>
                    </a:lnTo>
                    <a:moveTo>
                      <a:pt x="948" y="2856"/>
                    </a:moveTo>
                    <a:lnTo>
                      <a:pt x="1547" y="2856"/>
                    </a:lnTo>
                    <a:lnTo>
                      <a:pt x="1547" y="2786"/>
                    </a:lnTo>
                    <a:lnTo>
                      <a:pt x="948" y="2786"/>
                    </a:lnTo>
                    <a:lnTo>
                      <a:pt x="948" y="2856"/>
                    </a:lnTo>
                    <a:moveTo>
                      <a:pt x="2114" y="2790"/>
                    </a:moveTo>
                    <a:lnTo>
                      <a:pt x="2258" y="2790"/>
                    </a:lnTo>
                    <a:lnTo>
                      <a:pt x="2258" y="2646"/>
                    </a:lnTo>
                    <a:lnTo>
                      <a:pt x="2114" y="2646"/>
                    </a:lnTo>
                    <a:lnTo>
                      <a:pt x="2114" y="2790"/>
                    </a:lnTo>
                    <a:moveTo>
                      <a:pt x="1875" y="2790"/>
                    </a:moveTo>
                    <a:lnTo>
                      <a:pt x="2019" y="2790"/>
                    </a:lnTo>
                    <a:lnTo>
                      <a:pt x="2019" y="2646"/>
                    </a:lnTo>
                    <a:lnTo>
                      <a:pt x="1875" y="2646"/>
                    </a:lnTo>
                    <a:lnTo>
                      <a:pt x="1875" y="2790"/>
                    </a:lnTo>
                    <a:moveTo>
                      <a:pt x="2977" y="2686"/>
                    </a:moveTo>
                    <a:lnTo>
                      <a:pt x="3253" y="2686"/>
                    </a:lnTo>
                    <a:lnTo>
                      <a:pt x="3253" y="2617"/>
                    </a:lnTo>
                    <a:lnTo>
                      <a:pt x="2977" y="2617"/>
                    </a:lnTo>
                    <a:lnTo>
                      <a:pt x="2977" y="2686"/>
                    </a:lnTo>
                    <a:moveTo>
                      <a:pt x="2582" y="2686"/>
                    </a:moveTo>
                    <a:lnTo>
                      <a:pt x="2859" y="2686"/>
                    </a:lnTo>
                    <a:lnTo>
                      <a:pt x="2859" y="2617"/>
                    </a:lnTo>
                    <a:lnTo>
                      <a:pt x="2582" y="2617"/>
                    </a:lnTo>
                    <a:lnTo>
                      <a:pt x="2582" y="2686"/>
                    </a:lnTo>
                    <a:moveTo>
                      <a:pt x="0" y="2643"/>
                    </a:moveTo>
                    <a:lnTo>
                      <a:pt x="144" y="2643"/>
                    </a:lnTo>
                    <a:lnTo>
                      <a:pt x="144" y="2500"/>
                    </a:lnTo>
                    <a:lnTo>
                      <a:pt x="0" y="2500"/>
                    </a:lnTo>
                    <a:lnTo>
                      <a:pt x="0" y="2643"/>
                    </a:lnTo>
                    <a:moveTo>
                      <a:pt x="948" y="2518"/>
                    </a:moveTo>
                    <a:lnTo>
                      <a:pt x="1547" y="2518"/>
                    </a:lnTo>
                    <a:lnTo>
                      <a:pt x="1547" y="2449"/>
                    </a:lnTo>
                    <a:lnTo>
                      <a:pt x="948" y="2449"/>
                    </a:lnTo>
                    <a:lnTo>
                      <a:pt x="948" y="2518"/>
                    </a:lnTo>
                    <a:moveTo>
                      <a:pt x="2977" y="2349"/>
                    </a:moveTo>
                    <a:lnTo>
                      <a:pt x="3253" y="2349"/>
                    </a:lnTo>
                    <a:lnTo>
                      <a:pt x="3253" y="2280"/>
                    </a:lnTo>
                    <a:lnTo>
                      <a:pt x="2977" y="2280"/>
                    </a:lnTo>
                    <a:lnTo>
                      <a:pt x="2977" y="2349"/>
                    </a:lnTo>
                    <a:moveTo>
                      <a:pt x="2582" y="2349"/>
                    </a:moveTo>
                    <a:lnTo>
                      <a:pt x="2859" y="2349"/>
                    </a:lnTo>
                    <a:lnTo>
                      <a:pt x="2859" y="2280"/>
                    </a:lnTo>
                    <a:lnTo>
                      <a:pt x="2582" y="2280"/>
                    </a:lnTo>
                    <a:lnTo>
                      <a:pt x="2582" y="2349"/>
                    </a:lnTo>
                    <a:moveTo>
                      <a:pt x="2114" y="2350"/>
                    </a:moveTo>
                    <a:lnTo>
                      <a:pt x="2258" y="2350"/>
                    </a:lnTo>
                    <a:lnTo>
                      <a:pt x="2258" y="2206"/>
                    </a:lnTo>
                    <a:lnTo>
                      <a:pt x="2114" y="2206"/>
                    </a:lnTo>
                    <a:lnTo>
                      <a:pt x="2114" y="2350"/>
                    </a:lnTo>
                    <a:moveTo>
                      <a:pt x="1875" y="2350"/>
                    </a:moveTo>
                    <a:lnTo>
                      <a:pt x="2019" y="2350"/>
                    </a:lnTo>
                    <a:lnTo>
                      <a:pt x="2019" y="2206"/>
                    </a:lnTo>
                    <a:lnTo>
                      <a:pt x="1875" y="2206"/>
                    </a:lnTo>
                    <a:lnTo>
                      <a:pt x="1875" y="2350"/>
                    </a:lnTo>
                    <a:moveTo>
                      <a:pt x="0" y="2323"/>
                    </a:moveTo>
                    <a:lnTo>
                      <a:pt x="144" y="2323"/>
                    </a:lnTo>
                    <a:lnTo>
                      <a:pt x="144" y="2180"/>
                    </a:lnTo>
                    <a:lnTo>
                      <a:pt x="0" y="2180"/>
                    </a:lnTo>
                    <a:lnTo>
                      <a:pt x="0" y="2323"/>
                    </a:lnTo>
                    <a:moveTo>
                      <a:pt x="948" y="2180"/>
                    </a:moveTo>
                    <a:lnTo>
                      <a:pt x="1547" y="2180"/>
                    </a:lnTo>
                    <a:lnTo>
                      <a:pt x="1547" y="2111"/>
                    </a:lnTo>
                    <a:lnTo>
                      <a:pt x="948" y="2111"/>
                    </a:lnTo>
                    <a:lnTo>
                      <a:pt x="948" y="2180"/>
                    </a:lnTo>
                    <a:moveTo>
                      <a:pt x="2977" y="2010"/>
                    </a:moveTo>
                    <a:lnTo>
                      <a:pt x="3253" y="2010"/>
                    </a:lnTo>
                    <a:lnTo>
                      <a:pt x="3253" y="1941"/>
                    </a:lnTo>
                    <a:lnTo>
                      <a:pt x="2977" y="1941"/>
                    </a:lnTo>
                    <a:lnTo>
                      <a:pt x="2977" y="2010"/>
                    </a:lnTo>
                    <a:moveTo>
                      <a:pt x="2582" y="2010"/>
                    </a:moveTo>
                    <a:lnTo>
                      <a:pt x="2859" y="2010"/>
                    </a:lnTo>
                    <a:lnTo>
                      <a:pt x="2859" y="1941"/>
                    </a:lnTo>
                    <a:lnTo>
                      <a:pt x="2582" y="1941"/>
                    </a:lnTo>
                    <a:lnTo>
                      <a:pt x="2582" y="2010"/>
                    </a:lnTo>
                    <a:moveTo>
                      <a:pt x="0" y="2003"/>
                    </a:moveTo>
                    <a:lnTo>
                      <a:pt x="144" y="2003"/>
                    </a:lnTo>
                    <a:lnTo>
                      <a:pt x="144" y="1859"/>
                    </a:lnTo>
                    <a:lnTo>
                      <a:pt x="0" y="1859"/>
                    </a:lnTo>
                    <a:lnTo>
                      <a:pt x="0" y="2003"/>
                    </a:lnTo>
                    <a:moveTo>
                      <a:pt x="948" y="1841"/>
                    </a:moveTo>
                    <a:lnTo>
                      <a:pt x="1547" y="1841"/>
                    </a:lnTo>
                    <a:lnTo>
                      <a:pt x="1547" y="1772"/>
                    </a:lnTo>
                    <a:lnTo>
                      <a:pt x="948" y="1772"/>
                    </a:lnTo>
                    <a:lnTo>
                      <a:pt x="948" y="1841"/>
                    </a:lnTo>
                    <a:moveTo>
                      <a:pt x="2114" y="1909"/>
                    </a:moveTo>
                    <a:lnTo>
                      <a:pt x="2258" y="1909"/>
                    </a:lnTo>
                    <a:lnTo>
                      <a:pt x="2258" y="1765"/>
                    </a:lnTo>
                    <a:lnTo>
                      <a:pt x="2114" y="1765"/>
                    </a:lnTo>
                    <a:lnTo>
                      <a:pt x="2114" y="1909"/>
                    </a:lnTo>
                    <a:moveTo>
                      <a:pt x="1875" y="1909"/>
                    </a:moveTo>
                    <a:lnTo>
                      <a:pt x="2019" y="1909"/>
                    </a:lnTo>
                    <a:lnTo>
                      <a:pt x="2019" y="1765"/>
                    </a:lnTo>
                    <a:lnTo>
                      <a:pt x="1875" y="1765"/>
                    </a:lnTo>
                    <a:lnTo>
                      <a:pt x="1875" y="1909"/>
                    </a:lnTo>
                    <a:moveTo>
                      <a:pt x="2977" y="1672"/>
                    </a:moveTo>
                    <a:lnTo>
                      <a:pt x="3253" y="1672"/>
                    </a:lnTo>
                    <a:lnTo>
                      <a:pt x="3253" y="1603"/>
                    </a:lnTo>
                    <a:lnTo>
                      <a:pt x="2977" y="1603"/>
                    </a:lnTo>
                    <a:lnTo>
                      <a:pt x="2977" y="1672"/>
                    </a:lnTo>
                    <a:moveTo>
                      <a:pt x="2582" y="1672"/>
                    </a:moveTo>
                    <a:lnTo>
                      <a:pt x="2859" y="1672"/>
                    </a:lnTo>
                    <a:lnTo>
                      <a:pt x="2859" y="1603"/>
                    </a:lnTo>
                    <a:lnTo>
                      <a:pt x="2582" y="1603"/>
                    </a:lnTo>
                    <a:lnTo>
                      <a:pt x="2582" y="1672"/>
                    </a:lnTo>
                    <a:moveTo>
                      <a:pt x="948" y="1503"/>
                    </a:moveTo>
                    <a:lnTo>
                      <a:pt x="1547" y="1503"/>
                    </a:lnTo>
                    <a:lnTo>
                      <a:pt x="1547" y="1434"/>
                    </a:lnTo>
                    <a:lnTo>
                      <a:pt x="948" y="1434"/>
                    </a:lnTo>
                    <a:lnTo>
                      <a:pt x="948" y="1503"/>
                    </a:lnTo>
                    <a:moveTo>
                      <a:pt x="2114" y="1468"/>
                    </a:moveTo>
                    <a:lnTo>
                      <a:pt x="2258" y="1468"/>
                    </a:lnTo>
                    <a:lnTo>
                      <a:pt x="2258" y="1324"/>
                    </a:lnTo>
                    <a:lnTo>
                      <a:pt x="2114" y="1324"/>
                    </a:lnTo>
                    <a:lnTo>
                      <a:pt x="2114" y="1468"/>
                    </a:lnTo>
                    <a:moveTo>
                      <a:pt x="1875" y="1468"/>
                    </a:moveTo>
                    <a:lnTo>
                      <a:pt x="2019" y="1468"/>
                    </a:lnTo>
                    <a:lnTo>
                      <a:pt x="2019" y="1324"/>
                    </a:lnTo>
                    <a:lnTo>
                      <a:pt x="1875" y="1324"/>
                    </a:lnTo>
                    <a:lnTo>
                      <a:pt x="1875" y="1468"/>
                    </a:lnTo>
                    <a:moveTo>
                      <a:pt x="2977" y="1334"/>
                    </a:moveTo>
                    <a:lnTo>
                      <a:pt x="3253" y="1334"/>
                    </a:lnTo>
                    <a:lnTo>
                      <a:pt x="3253" y="1265"/>
                    </a:lnTo>
                    <a:lnTo>
                      <a:pt x="2977" y="1265"/>
                    </a:lnTo>
                    <a:lnTo>
                      <a:pt x="2977" y="1334"/>
                    </a:lnTo>
                    <a:moveTo>
                      <a:pt x="2582" y="1334"/>
                    </a:moveTo>
                    <a:lnTo>
                      <a:pt x="2859" y="1334"/>
                    </a:lnTo>
                    <a:lnTo>
                      <a:pt x="2859" y="1265"/>
                    </a:lnTo>
                    <a:lnTo>
                      <a:pt x="2582" y="1265"/>
                    </a:lnTo>
                    <a:lnTo>
                      <a:pt x="2582" y="1334"/>
                    </a:lnTo>
                    <a:moveTo>
                      <a:pt x="948" y="1164"/>
                    </a:moveTo>
                    <a:lnTo>
                      <a:pt x="1547" y="1164"/>
                    </a:lnTo>
                    <a:lnTo>
                      <a:pt x="1547" y="1095"/>
                    </a:lnTo>
                    <a:lnTo>
                      <a:pt x="948" y="1095"/>
                    </a:lnTo>
                    <a:lnTo>
                      <a:pt x="948" y="1164"/>
                    </a:lnTo>
                    <a:moveTo>
                      <a:pt x="2114" y="1026"/>
                    </a:moveTo>
                    <a:lnTo>
                      <a:pt x="2258" y="1026"/>
                    </a:lnTo>
                    <a:lnTo>
                      <a:pt x="2258" y="882"/>
                    </a:lnTo>
                    <a:lnTo>
                      <a:pt x="2114" y="882"/>
                    </a:lnTo>
                    <a:lnTo>
                      <a:pt x="2114" y="1026"/>
                    </a:lnTo>
                    <a:moveTo>
                      <a:pt x="1875" y="1026"/>
                    </a:moveTo>
                    <a:lnTo>
                      <a:pt x="2019" y="1026"/>
                    </a:lnTo>
                    <a:lnTo>
                      <a:pt x="2019" y="882"/>
                    </a:lnTo>
                    <a:lnTo>
                      <a:pt x="1875" y="882"/>
                    </a:lnTo>
                    <a:lnTo>
                      <a:pt x="1875" y="1026"/>
                    </a:lnTo>
                    <a:moveTo>
                      <a:pt x="948" y="826"/>
                    </a:moveTo>
                    <a:lnTo>
                      <a:pt x="1547" y="826"/>
                    </a:lnTo>
                    <a:lnTo>
                      <a:pt x="1547" y="757"/>
                    </a:lnTo>
                    <a:lnTo>
                      <a:pt x="948" y="757"/>
                    </a:lnTo>
                    <a:lnTo>
                      <a:pt x="948" y="826"/>
                    </a:lnTo>
                    <a:moveTo>
                      <a:pt x="2114" y="585"/>
                    </a:moveTo>
                    <a:lnTo>
                      <a:pt x="2258" y="585"/>
                    </a:lnTo>
                    <a:lnTo>
                      <a:pt x="2258" y="441"/>
                    </a:lnTo>
                    <a:lnTo>
                      <a:pt x="2114" y="441"/>
                    </a:lnTo>
                    <a:lnTo>
                      <a:pt x="2114" y="585"/>
                    </a:lnTo>
                    <a:moveTo>
                      <a:pt x="1875" y="585"/>
                    </a:moveTo>
                    <a:lnTo>
                      <a:pt x="2019" y="585"/>
                    </a:lnTo>
                    <a:lnTo>
                      <a:pt x="2019" y="441"/>
                    </a:lnTo>
                    <a:lnTo>
                      <a:pt x="1875" y="441"/>
                    </a:lnTo>
                    <a:lnTo>
                      <a:pt x="1875" y="585"/>
                    </a:lnTo>
                    <a:moveTo>
                      <a:pt x="2114" y="144"/>
                    </a:moveTo>
                    <a:lnTo>
                      <a:pt x="2258" y="144"/>
                    </a:lnTo>
                    <a:lnTo>
                      <a:pt x="2258" y="0"/>
                    </a:lnTo>
                    <a:lnTo>
                      <a:pt x="2114" y="0"/>
                    </a:lnTo>
                    <a:lnTo>
                      <a:pt x="2114" y="144"/>
                    </a:lnTo>
                    <a:moveTo>
                      <a:pt x="1875" y="144"/>
                    </a:moveTo>
                    <a:lnTo>
                      <a:pt x="2019" y="144"/>
                    </a:lnTo>
                    <a:lnTo>
                      <a:pt x="2019" y="0"/>
                    </a:lnTo>
                    <a:lnTo>
                      <a:pt x="1875" y="0"/>
                    </a:lnTo>
                    <a:lnTo>
                      <a:pt x="1875" y="144"/>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2" name="Google Shape;1502;p38"/>
              <p:cNvSpPr/>
              <p:nvPr/>
            </p:nvSpPr>
            <p:spPr>
              <a:xfrm>
                <a:off x="678240" y="444240"/>
                <a:ext cx="3029760" cy="1676520"/>
              </a:xfrm>
              <a:custGeom>
                <a:avLst/>
                <a:gdLst/>
                <a:ahLst/>
                <a:cxnLst/>
                <a:rect l="l" t="t" r="r" b="b"/>
                <a:pathLst>
                  <a:path w="8416" h="4657" extrusionOk="0">
                    <a:moveTo>
                      <a:pt x="3186" y="1905"/>
                    </a:moveTo>
                    <a:lnTo>
                      <a:pt x="3389" y="1959"/>
                    </a:lnTo>
                    <a:lnTo>
                      <a:pt x="3538" y="2108"/>
                    </a:lnTo>
                    <a:lnTo>
                      <a:pt x="3593" y="2312"/>
                    </a:lnTo>
                    <a:lnTo>
                      <a:pt x="3538" y="2515"/>
                    </a:lnTo>
                    <a:lnTo>
                      <a:pt x="3389" y="2664"/>
                    </a:lnTo>
                    <a:lnTo>
                      <a:pt x="3186" y="2719"/>
                    </a:lnTo>
                    <a:lnTo>
                      <a:pt x="2982" y="2664"/>
                    </a:lnTo>
                    <a:lnTo>
                      <a:pt x="2833" y="2515"/>
                    </a:lnTo>
                    <a:lnTo>
                      <a:pt x="2779" y="2312"/>
                    </a:lnTo>
                    <a:lnTo>
                      <a:pt x="2833" y="2108"/>
                    </a:lnTo>
                    <a:lnTo>
                      <a:pt x="2982" y="1959"/>
                    </a:lnTo>
                    <a:lnTo>
                      <a:pt x="3186" y="1905"/>
                    </a:lnTo>
                    <a:moveTo>
                      <a:pt x="1155" y="0"/>
                    </a:moveTo>
                    <a:cubicBezTo>
                      <a:pt x="963" y="-1"/>
                      <a:pt x="772" y="5"/>
                      <a:pt x="582" y="17"/>
                    </a:cubicBezTo>
                    <a:lnTo>
                      <a:pt x="2754" y="2063"/>
                    </a:lnTo>
                    <a:lnTo>
                      <a:pt x="0" y="1236"/>
                    </a:lnTo>
                    <a:lnTo>
                      <a:pt x="0" y="1677"/>
                    </a:lnTo>
                    <a:lnTo>
                      <a:pt x="2687" y="2312"/>
                    </a:lnTo>
                    <a:lnTo>
                      <a:pt x="0" y="2946"/>
                    </a:lnTo>
                    <a:lnTo>
                      <a:pt x="0" y="3387"/>
                    </a:lnTo>
                    <a:lnTo>
                      <a:pt x="2754" y="2561"/>
                    </a:lnTo>
                    <a:lnTo>
                      <a:pt x="1231" y="3995"/>
                    </a:lnTo>
                    <a:cubicBezTo>
                      <a:pt x="1399" y="3997"/>
                      <a:pt x="1566" y="4005"/>
                      <a:pt x="1734" y="4019"/>
                    </a:cubicBezTo>
                    <a:lnTo>
                      <a:pt x="2937" y="2743"/>
                    </a:lnTo>
                    <a:lnTo>
                      <a:pt x="2520" y="4129"/>
                    </a:lnTo>
                    <a:cubicBezTo>
                      <a:pt x="2632" y="4152"/>
                      <a:pt x="2744" y="4178"/>
                      <a:pt x="2855" y="4208"/>
                    </a:cubicBezTo>
                    <a:lnTo>
                      <a:pt x="3186" y="2810"/>
                    </a:lnTo>
                    <a:lnTo>
                      <a:pt x="3574" y="4451"/>
                    </a:lnTo>
                    <a:cubicBezTo>
                      <a:pt x="3720" y="4512"/>
                      <a:pt x="3866" y="4581"/>
                      <a:pt x="4010" y="4657"/>
                    </a:cubicBezTo>
                    <a:lnTo>
                      <a:pt x="3435" y="2743"/>
                    </a:lnTo>
                    <a:lnTo>
                      <a:pt x="4989" y="4392"/>
                    </a:lnTo>
                    <a:cubicBezTo>
                      <a:pt x="5129" y="4339"/>
                      <a:pt x="5269" y="4291"/>
                      <a:pt x="5411" y="4249"/>
                    </a:cubicBezTo>
                    <a:lnTo>
                      <a:pt x="3617" y="2561"/>
                    </a:lnTo>
                    <a:lnTo>
                      <a:pt x="8416" y="4001"/>
                    </a:lnTo>
                    <a:lnTo>
                      <a:pt x="8416" y="3429"/>
                    </a:lnTo>
                    <a:lnTo>
                      <a:pt x="3684" y="2312"/>
                    </a:lnTo>
                    <a:lnTo>
                      <a:pt x="8416" y="1194"/>
                    </a:lnTo>
                    <a:lnTo>
                      <a:pt x="8416" y="622"/>
                    </a:lnTo>
                    <a:lnTo>
                      <a:pt x="3617" y="2063"/>
                    </a:lnTo>
                    <a:lnTo>
                      <a:pt x="5588" y="206"/>
                    </a:lnTo>
                    <a:cubicBezTo>
                      <a:pt x="5298" y="282"/>
                      <a:pt x="5011" y="380"/>
                      <a:pt x="4730" y="505"/>
                    </a:cubicBezTo>
                    <a:lnTo>
                      <a:pt x="3435" y="1880"/>
                    </a:lnTo>
                    <a:lnTo>
                      <a:pt x="3828" y="571"/>
                    </a:lnTo>
                    <a:cubicBezTo>
                      <a:pt x="3723" y="521"/>
                      <a:pt x="3618" y="474"/>
                      <a:pt x="3512" y="432"/>
                    </a:cubicBezTo>
                    <a:lnTo>
                      <a:pt x="3186" y="1813"/>
                    </a:lnTo>
                    <a:lnTo>
                      <a:pt x="2805" y="200"/>
                    </a:lnTo>
                    <a:cubicBezTo>
                      <a:pt x="2672" y="166"/>
                      <a:pt x="2539" y="137"/>
                      <a:pt x="2406" y="113"/>
                    </a:cubicBezTo>
                    <a:lnTo>
                      <a:pt x="2937" y="1880"/>
                    </a:lnTo>
                    <a:lnTo>
                      <a:pt x="1165" y="0"/>
                    </a:lnTo>
                    <a:cubicBezTo>
                      <a:pt x="1162" y="0"/>
                      <a:pt x="1158" y="0"/>
                      <a:pt x="1155" y="0"/>
                    </a:cubicBezTo>
                    <a:close/>
                  </a:path>
                </a:pathLst>
              </a:custGeom>
              <a:solidFill>
                <a:srgbClr val="FFFFFF">
                  <a:alpha val="431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3" name="Google Shape;1503;p38"/>
              <p:cNvSpPr/>
              <p:nvPr/>
            </p:nvSpPr>
            <p:spPr>
              <a:xfrm>
                <a:off x="1294200" y="745560"/>
                <a:ext cx="1062000" cy="1061640"/>
              </a:xfrm>
              <a:custGeom>
                <a:avLst/>
                <a:gdLst/>
                <a:ahLst/>
                <a:cxnLst/>
                <a:rect l="l" t="t" r="r" b="b"/>
                <a:pathLst>
                  <a:path w="2950" h="2949" extrusionOk="0">
                    <a:moveTo>
                      <a:pt x="1475" y="1400"/>
                    </a:moveTo>
                    <a:lnTo>
                      <a:pt x="1512" y="1410"/>
                    </a:lnTo>
                    <a:lnTo>
                      <a:pt x="1540" y="1437"/>
                    </a:lnTo>
                    <a:lnTo>
                      <a:pt x="1550" y="1475"/>
                    </a:lnTo>
                    <a:lnTo>
                      <a:pt x="1540" y="1512"/>
                    </a:lnTo>
                    <a:lnTo>
                      <a:pt x="1512" y="1540"/>
                    </a:lnTo>
                    <a:lnTo>
                      <a:pt x="1475" y="1550"/>
                    </a:lnTo>
                    <a:lnTo>
                      <a:pt x="1437" y="1540"/>
                    </a:lnTo>
                    <a:lnTo>
                      <a:pt x="1410" y="1512"/>
                    </a:lnTo>
                    <a:lnTo>
                      <a:pt x="1400" y="1475"/>
                    </a:lnTo>
                    <a:lnTo>
                      <a:pt x="1410" y="1437"/>
                    </a:lnTo>
                    <a:lnTo>
                      <a:pt x="1437" y="1410"/>
                    </a:lnTo>
                    <a:lnTo>
                      <a:pt x="1475" y="1400"/>
                    </a:lnTo>
                    <a:moveTo>
                      <a:pt x="1148" y="0"/>
                    </a:moveTo>
                    <a:lnTo>
                      <a:pt x="1128" y="5"/>
                    </a:lnTo>
                    <a:lnTo>
                      <a:pt x="1107" y="11"/>
                    </a:lnTo>
                    <a:lnTo>
                      <a:pt x="1062" y="23"/>
                    </a:lnTo>
                    <a:lnTo>
                      <a:pt x="1040" y="29"/>
                    </a:lnTo>
                    <a:lnTo>
                      <a:pt x="1020" y="34"/>
                    </a:lnTo>
                    <a:lnTo>
                      <a:pt x="1429" y="1395"/>
                    </a:lnTo>
                    <a:lnTo>
                      <a:pt x="454" y="361"/>
                    </a:lnTo>
                    <a:lnTo>
                      <a:pt x="440" y="375"/>
                    </a:lnTo>
                    <a:lnTo>
                      <a:pt x="424" y="391"/>
                    </a:lnTo>
                    <a:lnTo>
                      <a:pt x="391" y="424"/>
                    </a:lnTo>
                    <a:lnTo>
                      <a:pt x="375" y="440"/>
                    </a:lnTo>
                    <a:lnTo>
                      <a:pt x="361" y="454"/>
                    </a:lnTo>
                    <a:lnTo>
                      <a:pt x="1395" y="1429"/>
                    </a:lnTo>
                    <a:lnTo>
                      <a:pt x="34" y="1020"/>
                    </a:lnTo>
                    <a:lnTo>
                      <a:pt x="29" y="1040"/>
                    </a:lnTo>
                    <a:lnTo>
                      <a:pt x="23" y="1062"/>
                    </a:lnTo>
                    <a:lnTo>
                      <a:pt x="11" y="1107"/>
                    </a:lnTo>
                    <a:lnTo>
                      <a:pt x="5" y="1128"/>
                    </a:lnTo>
                    <a:lnTo>
                      <a:pt x="0" y="1148"/>
                    </a:lnTo>
                    <a:lnTo>
                      <a:pt x="1383" y="1475"/>
                    </a:lnTo>
                    <a:lnTo>
                      <a:pt x="0" y="1801"/>
                    </a:lnTo>
                    <a:lnTo>
                      <a:pt x="5" y="1822"/>
                    </a:lnTo>
                    <a:lnTo>
                      <a:pt x="11" y="1843"/>
                    </a:lnTo>
                    <a:lnTo>
                      <a:pt x="23" y="1888"/>
                    </a:lnTo>
                    <a:lnTo>
                      <a:pt x="29" y="1909"/>
                    </a:lnTo>
                    <a:lnTo>
                      <a:pt x="34" y="1929"/>
                    </a:lnTo>
                    <a:lnTo>
                      <a:pt x="1395" y="1521"/>
                    </a:lnTo>
                    <a:lnTo>
                      <a:pt x="361" y="2494"/>
                    </a:lnTo>
                    <a:lnTo>
                      <a:pt x="375" y="2509"/>
                    </a:lnTo>
                    <a:lnTo>
                      <a:pt x="391" y="2525"/>
                    </a:lnTo>
                    <a:lnTo>
                      <a:pt x="424" y="2558"/>
                    </a:lnTo>
                    <a:lnTo>
                      <a:pt x="440" y="2573"/>
                    </a:lnTo>
                    <a:lnTo>
                      <a:pt x="454" y="2588"/>
                    </a:lnTo>
                    <a:lnTo>
                      <a:pt x="1429" y="1554"/>
                    </a:lnTo>
                    <a:lnTo>
                      <a:pt x="1020" y="2915"/>
                    </a:lnTo>
                    <a:lnTo>
                      <a:pt x="1040" y="2920"/>
                    </a:lnTo>
                    <a:lnTo>
                      <a:pt x="1062" y="2926"/>
                    </a:lnTo>
                    <a:lnTo>
                      <a:pt x="1107" y="2938"/>
                    </a:lnTo>
                    <a:lnTo>
                      <a:pt x="1128" y="2944"/>
                    </a:lnTo>
                    <a:lnTo>
                      <a:pt x="1148" y="2949"/>
                    </a:lnTo>
                    <a:lnTo>
                      <a:pt x="1475" y="1567"/>
                    </a:lnTo>
                    <a:lnTo>
                      <a:pt x="1802" y="2949"/>
                    </a:lnTo>
                    <a:lnTo>
                      <a:pt x="1822" y="2944"/>
                    </a:lnTo>
                    <a:lnTo>
                      <a:pt x="1843" y="2938"/>
                    </a:lnTo>
                    <a:lnTo>
                      <a:pt x="1888" y="2926"/>
                    </a:lnTo>
                    <a:lnTo>
                      <a:pt x="1909" y="2920"/>
                    </a:lnTo>
                    <a:lnTo>
                      <a:pt x="1929" y="2915"/>
                    </a:lnTo>
                    <a:lnTo>
                      <a:pt x="1521" y="1554"/>
                    </a:lnTo>
                    <a:lnTo>
                      <a:pt x="2495" y="2588"/>
                    </a:lnTo>
                    <a:lnTo>
                      <a:pt x="2510" y="2573"/>
                    </a:lnTo>
                    <a:lnTo>
                      <a:pt x="2526" y="2558"/>
                    </a:lnTo>
                    <a:lnTo>
                      <a:pt x="2559" y="2525"/>
                    </a:lnTo>
                    <a:lnTo>
                      <a:pt x="2574" y="2509"/>
                    </a:lnTo>
                    <a:lnTo>
                      <a:pt x="2589" y="2494"/>
                    </a:lnTo>
                    <a:lnTo>
                      <a:pt x="1554" y="1521"/>
                    </a:lnTo>
                    <a:lnTo>
                      <a:pt x="2916" y="1929"/>
                    </a:lnTo>
                    <a:lnTo>
                      <a:pt x="2921" y="1909"/>
                    </a:lnTo>
                    <a:lnTo>
                      <a:pt x="2927" y="1888"/>
                    </a:lnTo>
                    <a:lnTo>
                      <a:pt x="2939" y="1843"/>
                    </a:lnTo>
                    <a:lnTo>
                      <a:pt x="2945" y="1822"/>
                    </a:lnTo>
                    <a:lnTo>
                      <a:pt x="2950" y="1801"/>
                    </a:lnTo>
                    <a:lnTo>
                      <a:pt x="1567" y="1475"/>
                    </a:lnTo>
                    <a:lnTo>
                      <a:pt x="2950" y="1148"/>
                    </a:lnTo>
                    <a:lnTo>
                      <a:pt x="2945" y="1128"/>
                    </a:lnTo>
                    <a:lnTo>
                      <a:pt x="2939" y="1107"/>
                    </a:lnTo>
                    <a:lnTo>
                      <a:pt x="2927" y="1062"/>
                    </a:lnTo>
                    <a:lnTo>
                      <a:pt x="2921" y="1040"/>
                    </a:lnTo>
                    <a:lnTo>
                      <a:pt x="2916" y="1020"/>
                    </a:lnTo>
                    <a:lnTo>
                      <a:pt x="1554" y="1429"/>
                    </a:lnTo>
                    <a:lnTo>
                      <a:pt x="2589" y="454"/>
                    </a:lnTo>
                    <a:lnTo>
                      <a:pt x="2574" y="440"/>
                    </a:lnTo>
                    <a:lnTo>
                      <a:pt x="2559" y="424"/>
                    </a:lnTo>
                    <a:lnTo>
                      <a:pt x="2526" y="391"/>
                    </a:lnTo>
                    <a:lnTo>
                      <a:pt x="2510" y="375"/>
                    </a:lnTo>
                    <a:lnTo>
                      <a:pt x="2495" y="361"/>
                    </a:lnTo>
                    <a:lnTo>
                      <a:pt x="1521" y="1395"/>
                    </a:lnTo>
                    <a:lnTo>
                      <a:pt x="1929" y="34"/>
                    </a:lnTo>
                    <a:lnTo>
                      <a:pt x="1909" y="29"/>
                    </a:lnTo>
                    <a:lnTo>
                      <a:pt x="1888" y="23"/>
                    </a:lnTo>
                    <a:lnTo>
                      <a:pt x="1843" y="11"/>
                    </a:lnTo>
                    <a:lnTo>
                      <a:pt x="1822" y="5"/>
                    </a:lnTo>
                    <a:lnTo>
                      <a:pt x="1802" y="0"/>
                    </a:lnTo>
                    <a:lnTo>
                      <a:pt x="1475" y="1383"/>
                    </a:lnTo>
                    <a:lnTo>
                      <a:pt x="1148" y="0"/>
                    </a:lnTo>
                    <a:close/>
                  </a:path>
                </a:pathLst>
              </a:custGeom>
              <a:solidFill>
                <a:srgbClr val="FFFFFF">
                  <a:alpha val="5364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4" name="Google Shape;1504;p38"/>
              <p:cNvSpPr/>
              <p:nvPr/>
            </p:nvSpPr>
            <p:spPr>
              <a:xfrm>
                <a:off x="2451960" y="779760"/>
                <a:ext cx="1256040" cy="1245600"/>
              </a:xfrm>
              <a:custGeom>
                <a:avLst/>
                <a:gdLst/>
                <a:ahLst/>
                <a:cxnLst/>
                <a:rect l="l" t="t" r="r" b="b"/>
                <a:pathLst>
                  <a:path w="3489" h="3460" extrusionOk="0">
                    <a:moveTo>
                      <a:pt x="0" y="2862"/>
                    </a:moveTo>
                    <a:lnTo>
                      <a:pt x="0" y="3395"/>
                    </a:lnTo>
                    <a:lnTo>
                      <a:pt x="62" y="3460"/>
                    </a:lnTo>
                    <a:cubicBezTo>
                      <a:pt x="66" y="3459"/>
                      <a:pt x="69" y="3458"/>
                      <a:pt x="72" y="3456"/>
                    </a:cubicBezTo>
                    <a:cubicBezTo>
                      <a:pt x="100" y="3446"/>
                      <a:pt x="127" y="3436"/>
                      <a:pt x="154" y="3426"/>
                    </a:cubicBezTo>
                    <a:cubicBezTo>
                      <a:pt x="159" y="3424"/>
                      <a:pt x="164" y="3422"/>
                      <a:pt x="169" y="3420"/>
                    </a:cubicBezTo>
                    <a:cubicBezTo>
                      <a:pt x="202" y="3408"/>
                      <a:pt x="235" y="3397"/>
                      <a:pt x="268" y="3386"/>
                    </a:cubicBezTo>
                    <a:cubicBezTo>
                      <a:pt x="275" y="3383"/>
                      <a:pt x="282" y="3381"/>
                      <a:pt x="289" y="3379"/>
                    </a:cubicBezTo>
                    <a:cubicBezTo>
                      <a:pt x="309" y="3372"/>
                      <a:pt x="329" y="3365"/>
                      <a:pt x="349" y="3359"/>
                    </a:cubicBezTo>
                    <a:lnTo>
                      <a:pt x="349" y="3191"/>
                    </a:lnTo>
                    <a:lnTo>
                      <a:pt x="0" y="2862"/>
                    </a:lnTo>
                    <a:moveTo>
                      <a:pt x="2552" y="2275"/>
                    </a:moveTo>
                    <a:lnTo>
                      <a:pt x="2552" y="2787"/>
                    </a:lnTo>
                    <a:lnTo>
                      <a:pt x="3489" y="3069"/>
                    </a:lnTo>
                    <a:lnTo>
                      <a:pt x="3489" y="2497"/>
                    </a:lnTo>
                    <a:lnTo>
                      <a:pt x="2552" y="2275"/>
                    </a:lnTo>
                    <a:moveTo>
                      <a:pt x="1884" y="2118"/>
                    </a:moveTo>
                    <a:lnTo>
                      <a:pt x="1884" y="2587"/>
                    </a:lnTo>
                    <a:lnTo>
                      <a:pt x="2455" y="2758"/>
                    </a:lnTo>
                    <a:lnTo>
                      <a:pt x="2455" y="2253"/>
                    </a:lnTo>
                    <a:lnTo>
                      <a:pt x="1884" y="2118"/>
                    </a:lnTo>
                    <a:moveTo>
                      <a:pt x="914" y="1889"/>
                    </a:moveTo>
                    <a:lnTo>
                      <a:pt x="914" y="2296"/>
                    </a:lnTo>
                    <a:lnTo>
                      <a:pt x="1787" y="2558"/>
                    </a:lnTo>
                    <a:lnTo>
                      <a:pt x="1787" y="2096"/>
                    </a:lnTo>
                    <a:lnTo>
                      <a:pt x="914" y="1889"/>
                    </a:lnTo>
                    <a:moveTo>
                      <a:pt x="0" y="1673"/>
                    </a:moveTo>
                    <a:lnTo>
                      <a:pt x="0" y="2022"/>
                    </a:lnTo>
                    <a:lnTo>
                      <a:pt x="349" y="2127"/>
                    </a:lnTo>
                    <a:lnTo>
                      <a:pt x="349" y="1756"/>
                    </a:lnTo>
                    <a:lnTo>
                      <a:pt x="0" y="1673"/>
                    </a:lnTo>
                    <a:moveTo>
                      <a:pt x="1787" y="201"/>
                    </a:moveTo>
                    <a:lnTo>
                      <a:pt x="914" y="463"/>
                    </a:lnTo>
                    <a:lnTo>
                      <a:pt x="914" y="870"/>
                    </a:lnTo>
                    <a:lnTo>
                      <a:pt x="1787" y="664"/>
                    </a:lnTo>
                    <a:lnTo>
                      <a:pt x="1787" y="201"/>
                    </a:lnTo>
                    <a:moveTo>
                      <a:pt x="2455" y="0"/>
                    </a:moveTo>
                    <a:lnTo>
                      <a:pt x="1884" y="172"/>
                    </a:lnTo>
                    <a:lnTo>
                      <a:pt x="1884" y="641"/>
                    </a:lnTo>
                    <a:lnTo>
                      <a:pt x="2455" y="506"/>
                    </a:lnTo>
                    <a:lnTo>
                      <a:pt x="2455" y="0"/>
                    </a:lnTo>
                    <a:close/>
                  </a:path>
                </a:pathLst>
              </a:custGeom>
              <a:solidFill>
                <a:srgbClr val="FAC5D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5" name="Google Shape;1505;p38"/>
              <p:cNvSpPr/>
              <p:nvPr/>
            </p:nvSpPr>
            <p:spPr>
              <a:xfrm>
                <a:off x="2489040" y="829080"/>
                <a:ext cx="1171080" cy="1138680"/>
              </a:xfrm>
              <a:custGeom>
                <a:avLst/>
                <a:gdLst/>
                <a:ahLst/>
                <a:cxnLst/>
                <a:rect l="l" t="t" r="r" b="b"/>
                <a:pathLst>
                  <a:path w="3253" h="3163" extrusionOk="0">
                    <a:moveTo>
                      <a:pt x="0" y="3163"/>
                    </a:moveTo>
                    <a:lnTo>
                      <a:pt x="144" y="3163"/>
                    </a:lnTo>
                    <a:lnTo>
                      <a:pt x="144" y="3019"/>
                    </a:lnTo>
                    <a:lnTo>
                      <a:pt x="0" y="3019"/>
                    </a:lnTo>
                    <a:lnTo>
                      <a:pt x="0" y="3163"/>
                    </a:lnTo>
                    <a:moveTo>
                      <a:pt x="3125" y="2853"/>
                    </a:moveTo>
                    <a:lnTo>
                      <a:pt x="3253" y="2892"/>
                    </a:lnTo>
                    <a:lnTo>
                      <a:pt x="3253" y="2853"/>
                    </a:lnTo>
                    <a:lnTo>
                      <a:pt x="3125" y="2853"/>
                    </a:lnTo>
                    <a:moveTo>
                      <a:pt x="0" y="2821"/>
                    </a:moveTo>
                    <a:lnTo>
                      <a:pt x="0" y="2843"/>
                    </a:lnTo>
                    <a:lnTo>
                      <a:pt x="23" y="2843"/>
                    </a:lnTo>
                    <a:lnTo>
                      <a:pt x="0" y="2821"/>
                    </a:lnTo>
                    <a:moveTo>
                      <a:pt x="2977" y="2584"/>
                    </a:moveTo>
                    <a:lnTo>
                      <a:pt x="3253" y="2584"/>
                    </a:lnTo>
                    <a:lnTo>
                      <a:pt x="3253" y="2515"/>
                    </a:lnTo>
                    <a:lnTo>
                      <a:pt x="2977" y="2515"/>
                    </a:lnTo>
                    <a:lnTo>
                      <a:pt x="2977" y="2584"/>
                    </a:lnTo>
                    <a:moveTo>
                      <a:pt x="2582" y="2584"/>
                    </a:moveTo>
                    <a:lnTo>
                      <a:pt x="2859" y="2584"/>
                    </a:lnTo>
                    <a:lnTo>
                      <a:pt x="2859" y="2515"/>
                    </a:lnTo>
                    <a:lnTo>
                      <a:pt x="2582" y="2515"/>
                    </a:lnTo>
                    <a:lnTo>
                      <a:pt x="2582" y="2584"/>
                    </a:lnTo>
                    <a:moveTo>
                      <a:pt x="1434" y="2345"/>
                    </a:moveTo>
                    <a:lnTo>
                      <a:pt x="1547" y="2380"/>
                    </a:lnTo>
                    <a:lnTo>
                      <a:pt x="1547" y="2345"/>
                    </a:lnTo>
                    <a:lnTo>
                      <a:pt x="1434" y="2345"/>
                    </a:lnTo>
                    <a:moveTo>
                      <a:pt x="2114" y="2349"/>
                    </a:moveTo>
                    <a:lnTo>
                      <a:pt x="2258" y="2349"/>
                    </a:lnTo>
                    <a:lnTo>
                      <a:pt x="2258" y="2205"/>
                    </a:lnTo>
                    <a:lnTo>
                      <a:pt x="2114" y="2205"/>
                    </a:lnTo>
                    <a:lnTo>
                      <a:pt x="2114" y="2349"/>
                    </a:lnTo>
                    <a:moveTo>
                      <a:pt x="1875" y="2349"/>
                    </a:moveTo>
                    <a:lnTo>
                      <a:pt x="2019" y="2349"/>
                    </a:lnTo>
                    <a:lnTo>
                      <a:pt x="2019" y="2205"/>
                    </a:lnTo>
                    <a:lnTo>
                      <a:pt x="1875" y="2205"/>
                    </a:lnTo>
                    <a:lnTo>
                      <a:pt x="1875" y="2349"/>
                    </a:lnTo>
                    <a:moveTo>
                      <a:pt x="2582" y="2176"/>
                    </a:moveTo>
                    <a:lnTo>
                      <a:pt x="2582" y="2245"/>
                    </a:lnTo>
                    <a:lnTo>
                      <a:pt x="2859" y="2245"/>
                    </a:lnTo>
                    <a:lnTo>
                      <a:pt x="2859" y="2235"/>
                    </a:lnTo>
                    <a:lnTo>
                      <a:pt x="2610" y="2176"/>
                    </a:lnTo>
                    <a:lnTo>
                      <a:pt x="2582" y="2176"/>
                    </a:lnTo>
                    <a:moveTo>
                      <a:pt x="948" y="2077"/>
                    </a:moveTo>
                    <a:lnTo>
                      <a:pt x="1547" y="2077"/>
                    </a:lnTo>
                    <a:lnTo>
                      <a:pt x="1547" y="2008"/>
                    </a:lnTo>
                    <a:lnTo>
                      <a:pt x="948" y="2008"/>
                    </a:lnTo>
                    <a:lnTo>
                      <a:pt x="948" y="2077"/>
                    </a:lnTo>
                    <a:moveTo>
                      <a:pt x="0" y="1882"/>
                    </a:moveTo>
                    <a:lnTo>
                      <a:pt x="144" y="1882"/>
                    </a:lnTo>
                    <a:lnTo>
                      <a:pt x="144" y="1739"/>
                    </a:lnTo>
                    <a:lnTo>
                      <a:pt x="0" y="1739"/>
                    </a:lnTo>
                    <a:lnTo>
                      <a:pt x="0" y="1882"/>
                    </a:lnTo>
                    <a:moveTo>
                      <a:pt x="0" y="1561"/>
                    </a:moveTo>
                    <a:lnTo>
                      <a:pt x="0" y="1562"/>
                    </a:lnTo>
                    <a:lnTo>
                      <a:pt x="6" y="1562"/>
                    </a:lnTo>
                    <a:lnTo>
                      <a:pt x="0" y="1561"/>
                    </a:lnTo>
                    <a:moveTo>
                      <a:pt x="948" y="654"/>
                    </a:moveTo>
                    <a:lnTo>
                      <a:pt x="948" y="701"/>
                    </a:lnTo>
                    <a:lnTo>
                      <a:pt x="1145" y="654"/>
                    </a:lnTo>
                    <a:lnTo>
                      <a:pt x="948" y="654"/>
                    </a:lnTo>
                    <a:moveTo>
                      <a:pt x="1875" y="441"/>
                    </a:moveTo>
                    <a:lnTo>
                      <a:pt x="1875" y="482"/>
                    </a:lnTo>
                    <a:lnTo>
                      <a:pt x="2019" y="448"/>
                    </a:lnTo>
                    <a:lnTo>
                      <a:pt x="2019" y="441"/>
                    </a:lnTo>
                    <a:lnTo>
                      <a:pt x="1875" y="441"/>
                    </a:lnTo>
                    <a:moveTo>
                      <a:pt x="948" y="385"/>
                    </a:moveTo>
                    <a:lnTo>
                      <a:pt x="1547" y="385"/>
                    </a:lnTo>
                    <a:lnTo>
                      <a:pt x="1547" y="316"/>
                    </a:lnTo>
                    <a:lnTo>
                      <a:pt x="948" y="316"/>
                    </a:lnTo>
                    <a:lnTo>
                      <a:pt x="948" y="385"/>
                    </a:lnTo>
                    <a:moveTo>
                      <a:pt x="2114" y="144"/>
                    </a:moveTo>
                    <a:lnTo>
                      <a:pt x="2258" y="144"/>
                    </a:lnTo>
                    <a:lnTo>
                      <a:pt x="2258" y="0"/>
                    </a:lnTo>
                    <a:lnTo>
                      <a:pt x="2114" y="0"/>
                    </a:lnTo>
                    <a:lnTo>
                      <a:pt x="2114" y="144"/>
                    </a:lnTo>
                    <a:moveTo>
                      <a:pt x="1896" y="0"/>
                    </a:moveTo>
                    <a:lnTo>
                      <a:pt x="1875" y="7"/>
                    </a:lnTo>
                    <a:lnTo>
                      <a:pt x="1875" y="144"/>
                    </a:lnTo>
                    <a:lnTo>
                      <a:pt x="2019" y="144"/>
                    </a:lnTo>
                    <a:lnTo>
                      <a:pt x="2019" y="0"/>
                    </a:lnTo>
                    <a:lnTo>
                      <a:pt x="1896"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6" name="Google Shape;1506;p38"/>
              <p:cNvSpPr/>
              <p:nvPr/>
            </p:nvSpPr>
            <p:spPr>
              <a:xfrm>
                <a:off x="678240" y="444240"/>
                <a:ext cx="1514880" cy="1716120"/>
              </a:xfrm>
              <a:custGeom>
                <a:avLst/>
                <a:gdLst/>
                <a:ahLst/>
                <a:cxnLst/>
                <a:rect l="l" t="t" r="r" b="b"/>
                <a:pathLst>
                  <a:path w="4208" h="4767" extrusionOk="0">
                    <a:moveTo>
                      <a:pt x="1155" y="0"/>
                    </a:moveTo>
                    <a:cubicBezTo>
                      <a:pt x="766" y="-2"/>
                      <a:pt x="379" y="24"/>
                      <a:pt x="0" y="69"/>
                    </a:cubicBezTo>
                    <a:lnTo>
                      <a:pt x="0" y="4063"/>
                    </a:lnTo>
                    <a:cubicBezTo>
                      <a:pt x="379" y="4018"/>
                      <a:pt x="766" y="3992"/>
                      <a:pt x="1155" y="3994"/>
                    </a:cubicBezTo>
                    <a:cubicBezTo>
                      <a:pt x="1389" y="3995"/>
                      <a:pt x="1623" y="4006"/>
                      <a:pt x="1857" y="4029"/>
                    </a:cubicBezTo>
                    <a:cubicBezTo>
                      <a:pt x="2660" y="4109"/>
                      <a:pt x="3460" y="4329"/>
                      <a:pt x="4208" y="4767"/>
                    </a:cubicBezTo>
                    <a:lnTo>
                      <a:pt x="4208" y="773"/>
                    </a:lnTo>
                    <a:cubicBezTo>
                      <a:pt x="3460" y="335"/>
                      <a:pt x="2660" y="115"/>
                      <a:pt x="1857" y="35"/>
                    </a:cubicBezTo>
                    <a:cubicBezTo>
                      <a:pt x="1623" y="12"/>
                      <a:pt x="1389" y="1"/>
                      <a:pt x="115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7" name="Google Shape;1507;p38"/>
              <p:cNvSpPr/>
              <p:nvPr/>
            </p:nvSpPr>
            <p:spPr>
              <a:xfrm>
                <a:off x="799920" y="856800"/>
                <a:ext cx="594000" cy="176760"/>
              </a:xfrm>
              <a:custGeom>
                <a:avLst/>
                <a:gdLst/>
                <a:ahLst/>
                <a:cxnLst/>
                <a:rect l="l" t="t" r="r" b="b"/>
                <a:pathLst>
                  <a:path w="1650" h="491" extrusionOk="0">
                    <a:moveTo>
                      <a:pt x="829" y="227"/>
                    </a:moveTo>
                    <a:cubicBezTo>
                      <a:pt x="873" y="-68"/>
                      <a:pt x="1331" y="-50"/>
                      <a:pt x="1331" y="336"/>
                    </a:cubicBezTo>
                    <a:cubicBezTo>
                      <a:pt x="1434" y="194"/>
                      <a:pt x="1650" y="251"/>
                      <a:pt x="1650" y="491"/>
                    </a:cubicBezTo>
                    <a:lnTo>
                      <a:pt x="0" y="491"/>
                    </a:lnTo>
                    <a:cubicBezTo>
                      <a:pt x="0" y="253"/>
                      <a:pt x="200" y="224"/>
                      <a:pt x="247" y="359"/>
                    </a:cubicBezTo>
                    <a:cubicBezTo>
                      <a:pt x="235" y="-83"/>
                      <a:pt x="763" y="-105"/>
                      <a:pt x="829" y="227"/>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8" name="Google Shape;1508;p38"/>
              <p:cNvSpPr/>
              <p:nvPr/>
            </p:nvSpPr>
            <p:spPr>
              <a:xfrm>
                <a:off x="756360" y="602640"/>
                <a:ext cx="291600" cy="1296000"/>
              </a:xfrm>
              <a:custGeom>
                <a:avLst/>
                <a:gdLst/>
                <a:ahLst/>
                <a:cxnLst/>
                <a:rect l="l" t="t" r="r" b="b"/>
                <a:pathLst>
                  <a:path w="810" h="3600" extrusionOk="0">
                    <a:moveTo>
                      <a:pt x="461" y="689"/>
                    </a:moveTo>
                    <a:lnTo>
                      <a:pt x="461" y="3566"/>
                    </a:lnTo>
                    <a:cubicBezTo>
                      <a:pt x="577" y="3560"/>
                      <a:pt x="693" y="3556"/>
                      <a:pt x="810" y="3555"/>
                    </a:cubicBezTo>
                    <a:lnTo>
                      <a:pt x="810" y="689"/>
                    </a:lnTo>
                    <a:lnTo>
                      <a:pt x="461" y="689"/>
                    </a:lnTo>
                    <a:moveTo>
                      <a:pt x="0" y="0"/>
                    </a:moveTo>
                    <a:lnTo>
                      <a:pt x="0" y="3600"/>
                    </a:lnTo>
                    <a:cubicBezTo>
                      <a:pt x="116" y="3589"/>
                      <a:pt x="232" y="3579"/>
                      <a:pt x="349" y="3572"/>
                    </a:cubicBezTo>
                    <a:lnTo>
                      <a:pt x="349" y="0"/>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9" name="Google Shape;1509;p38"/>
              <p:cNvSpPr/>
              <p:nvPr/>
            </p:nvSpPr>
            <p:spPr>
              <a:xfrm>
                <a:off x="799200" y="693720"/>
                <a:ext cx="208440" cy="1186920"/>
              </a:xfrm>
              <a:custGeom>
                <a:avLst/>
                <a:gdLst/>
                <a:ahLst/>
                <a:cxnLst/>
                <a:rect l="l" t="t" r="r" b="b"/>
                <a:pathLst>
                  <a:path w="579" h="3297" extrusionOk="0">
                    <a:moveTo>
                      <a:pt x="454" y="3297"/>
                    </a:moveTo>
                    <a:lnTo>
                      <a:pt x="579" y="3297"/>
                    </a:lnTo>
                    <a:lnTo>
                      <a:pt x="579" y="3172"/>
                    </a:lnTo>
                    <a:lnTo>
                      <a:pt x="454" y="3172"/>
                    </a:lnTo>
                    <a:lnTo>
                      <a:pt x="454" y="3297"/>
                    </a:lnTo>
                    <a:moveTo>
                      <a:pt x="0" y="3111"/>
                    </a:moveTo>
                    <a:lnTo>
                      <a:pt x="126" y="3111"/>
                    </a:lnTo>
                    <a:lnTo>
                      <a:pt x="126" y="2985"/>
                    </a:lnTo>
                    <a:lnTo>
                      <a:pt x="0" y="2985"/>
                    </a:lnTo>
                    <a:lnTo>
                      <a:pt x="0" y="3111"/>
                    </a:lnTo>
                    <a:moveTo>
                      <a:pt x="454" y="2924"/>
                    </a:moveTo>
                    <a:lnTo>
                      <a:pt x="579" y="2924"/>
                    </a:lnTo>
                    <a:lnTo>
                      <a:pt x="579" y="2799"/>
                    </a:lnTo>
                    <a:lnTo>
                      <a:pt x="454" y="2799"/>
                    </a:lnTo>
                    <a:lnTo>
                      <a:pt x="454" y="2924"/>
                    </a:lnTo>
                    <a:moveTo>
                      <a:pt x="0" y="2737"/>
                    </a:moveTo>
                    <a:lnTo>
                      <a:pt x="126" y="2737"/>
                    </a:lnTo>
                    <a:lnTo>
                      <a:pt x="126" y="2612"/>
                    </a:lnTo>
                    <a:lnTo>
                      <a:pt x="0" y="2612"/>
                    </a:lnTo>
                    <a:lnTo>
                      <a:pt x="0" y="2737"/>
                    </a:lnTo>
                    <a:moveTo>
                      <a:pt x="454" y="2551"/>
                    </a:moveTo>
                    <a:lnTo>
                      <a:pt x="579" y="2551"/>
                    </a:lnTo>
                    <a:lnTo>
                      <a:pt x="579" y="2426"/>
                    </a:lnTo>
                    <a:lnTo>
                      <a:pt x="454" y="2426"/>
                    </a:lnTo>
                    <a:lnTo>
                      <a:pt x="454" y="2551"/>
                    </a:lnTo>
                    <a:moveTo>
                      <a:pt x="0" y="2365"/>
                    </a:moveTo>
                    <a:lnTo>
                      <a:pt x="126" y="2365"/>
                    </a:lnTo>
                    <a:lnTo>
                      <a:pt x="126" y="2240"/>
                    </a:lnTo>
                    <a:lnTo>
                      <a:pt x="0" y="2240"/>
                    </a:lnTo>
                    <a:lnTo>
                      <a:pt x="0" y="2365"/>
                    </a:lnTo>
                    <a:moveTo>
                      <a:pt x="454" y="2178"/>
                    </a:moveTo>
                    <a:lnTo>
                      <a:pt x="579" y="2178"/>
                    </a:lnTo>
                    <a:lnTo>
                      <a:pt x="579" y="2053"/>
                    </a:lnTo>
                    <a:lnTo>
                      <a:pt x="454" y="2053"/>
                    </a:lnTo>
                    <a:lnTo>
                      <a:pt x="454" y="2178"/>
                    </a:lnTo>
                    <a:moveTo>
                      <a:pt x="0" y="1992"/>
                    </a:moveTo>
                    <a:lnTo>
                      <a:pt x="126" y="1992"/>
                    </a:lnTo>
                    <a:lnTo>
                      <a:pt x="126" y="1866"/>
                    </a:lnTo>
                    <a:lnTo>
                      <a:pt x="0" y="1866"/>
                    </a:lnTo>
                    <a:lnTo>
                      <a:pt x="0" y="1992"/>
                    </a:lnTo>
                    <a:moveTo>
                      <a:pt x="454" y="1805"/>
                    </a:moveTo>
                    <a:lnTo>
                      <a:pt x="579" y="1805"/>
                    </a:lnTo>
                    <a:lnTo>
                      <a:pt x="579" y="1680"/>
                    </a:lnTo>
                    <a:lnTo>
                      <a:pt x="454" y="1680"/>
                    </a:lnTo>
                    <a:lnTo>
                      <a:pt x="454" y="1805"/>
                    </a:lnTo>
                    <a:moveTo>
                      <a:pt x="0" y="1618"/>
                    </a:moveTo>
                    <a:lnTo>
                      <a:pt x="126" y="1618"/>
                    </a:lnTo>
                    <a:lnTo>
                      <a:pt x="126" y="1493"/>
                    </a:lnTo>
                    <a:lnTo>
                      <a:pt x="0" y="1493"/>
                    </a:lnTo>
                    <a:lnTo>
                      <a:pt x="0" y="1618"/>
                    </a:lnTo>
                    <a:moveTo>
                      <a:pt x="454" y="1432"/>
                    </a:moveTo>
                    <a:lnTo>
                      <a:pt x="579" y="1432"/>
                    </a:lnTo>
                    <a:lnTo>
                      <a:pt x="579" y="1306"/>
                    </a:lnTo>
                    <a:lnTo>
                      <a:pt x="454" y="1306"/>
                    </a:lnTo>
                    <a:lnTo>
                      <a:pt x="454" y="1432"/>
                    </a:lnTo>
                    <a:moveTo>
                      <a:pt x="0" y="1245"/>
                    </a:moveTo>
                    <a:lnTo>
                      <a:pt x="126" y="1245"/>
                    </a:lnTo>
                    <a:lnTo>
                      <a:pt x="126" y="1120"/>
                    </a:lnTo>
                    <a:lnTo>
                      <a:pt x="0" y="1120"/>
                    </a:lnTo>
                    <a:lnTo>
                      <a:pt x="0" y="1245"/>
                    </a:lnTo>
                    <a:moveTo>
                      <a:pt x="454" y="1058"/>
                    </a:moveTo>
                    <a:lnTo>
                      <a:pt x="579" y="1058"/>
                    </a:lnTo>
                    <a:lnTo>
                      <a:pt x="579" y="933"/>
                    </a:lnTo>
                    <a:lnTo>
                      <a:pt x="454" y="933"/>
                    </a:lnTo>
                    <a:lnTo>
                      <a:pt x="454" y="1058"/>
                    </a:lnTo>
                    <a:moveTo>
                      <a:pt x="0" y="872"/>
                    </a:moveTo>
                    <a:lnTo>
                      <a:pt x="126" y="872"/>
                    </a:lnTo>
                    <a:lnTo>
                      <a:pt x="126" y="746"/>
                    </a:lnTo>
                    <a:lnTo>
                      <a:pt x="0" y="746"/>
                    </a:lnTo>
                    <a:lnTo>
                      <a:pt x="0" y="872"/>
                    </a:lnTo>
                    <a:moveTo>
                      <a:pt x="454" y="685"/>
                    </a:moveTo>
                    <a:lnTo>
                      <a:pt x="579" y="685"/>
                    </a:lnTo>
                    <a:lnTo>
                      <a:pt x="579" y="560"/>
                    </a:lnTo>
                    <a:lnTo>
                      <a:pt x="454" y="560"/>
                    </a:lnTo>
                    <a:lnTo>
                      <a:pt x="454" y="685"/>
                    </a:lnTo>
                    <a:moveTo>
                      <a:pt x="0" y="498"/>
                    </a:moveTo>
                    <a:lnTo>
                      <a:pt x="126" y="498"/>
                    </a:lnTo>
                    <a:lnTo>
                      <a:pt x="126" y="373"/>
                    </a:lnTo>
                    <a:lnTo>
                      <a:pt x="0" y="373"/>
                    </a:lnTo>
                    <a:lnTo>
                      <a:pt x="0" y="498"/>
                    </a:lnTo>
                    <a:moveTo>
                      <a:pt x="0" y="125"/>
                    </a:moveTo>
                    <a:lnTo>
                      <a:pt x="126" y="125"/>
                    </a:lnTo>
                    <a:lnTo>
                      <a:pt x="126" y="0"/>
                    </a:lnTo>
                    <a:lnTo>
                      <a:pt x="0" y="0"/>
                    </a:lnTo>
                    <a:lnTo>
                      <a:pt x="0" y="125"/>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0" name="Google Shape;1510;p38"/>
              <p:cNvSpPr/>
              <p:nvPr/>
            </p:nvSpPr>
            <p:spPr>
              <a:xfrm>
                <a:off x="678240" y="444240"/>
                <a:ext cx="1514880" cy="1676520"/>
              </a:xfrm>
              <a:custGeom>
                <a:avLst/>
                <a:gdLst/>
                <a:ahLst/>
                <a:cxnLst/>
                <a:rect l="l" t="t" r="r" b="b"/>
                <a:pathLst>
                  <a:path w="4208" h="4657" extrusionOk="0">
                    <a:moveTo>
                      <a:pt x="3186" y="1905"/>
                    </a:moveTo>
                    <a:lnTo>
                      <a:pt x="3389" y="1959"/>
                    </a:lnTo>
                    <a:lnTo>
                      <a:pt x="3538" y="2108"/>
                    </a:lnTo>
                    <a:lnTo>
                      <a:pt x="3593" y="2312"/>
                    </a:lnTo>
                    <a:lnTo>
                      <a:pt x="3538" y="2515"/>
                    </a:lnTo>
                    <a:lnTo>
                      <a:pt x="3389" y="2664"/>
                    </a:lnTo>
                    <a:lnTo>
                      <a:pt x="3186" y="2719"/>
                    </a:lnTo>
                    <a:lnTo>
                      <a:pt x="2982" y="2664"/>
                    </a:lnTo>
                    <a:lnTo>
                      <a:pt x="2833" y="2515"/>
                    </a:lnTo>
                    <a:lnTo>
                      <a:pt x="2779" y="2312"/>
                    </a:lnTo>
                    <a:lnTo>
                      <a:pt x="2833" y="2108"/>
                    </a:lnTo>
                    <a:lnTo>
                      <a:pt x="2982" y="1959"/>
                    </a:lnTo>
                    <a:lnTo>
                      <a:pt x="3186" y="1905"/>
                    </a:lnTo>
                    <a:moveTo>
                      <a:pt x="1155" y="0"/>
                    </a:moveTo>
                    <a:cubicBezTo>
                      <a:pt x="1107" y="0"/>
                      <a:pt x="1058" y="0"/>
                      <a:pt x="1010" y="1"/>
                    </a:cubicBezTo>
                    <a:cubicBezTo>
                      <a:pt x="982" y="1"/>
                      <a:pt x="954" y="2"/>
                      <a:pt x="926" y="2"/>
                    </a:cubicBezTo>
                    <a:cubicBezTo>
                      <a:pt x="906" y="3"/>
                      <a:pt x="887" y="3"/>
                      <a:pt x="867" y="4"/>
                    </a:cubicBezTo>
                    <a:cubicBezTo>
                      <a:pt x="832" y="5"/>
                      <a:pt x="796" y="6"/>
                      <a:pt x="761" y="8"/>
                    </a:cubicBezTo>
                    <a:cubicBezTo>
                      <a:pt x="748" y="8"/>
                      <a:pt x="736" y="8"/>
                      <a:pt x="724" y="9"/>
                    </a:cubicBezTo>
                    <a:cubicBezTo>
                      <a:pt x="682" y="11"/>
                      <a:pt x="641" y="13"/>
                      <a:pt x="599" y="16"/>
                    </a:cubicBezTo>
                    <a:cubicBezTo>
                      <a:pt x="594" y="16"/>
                      <a:pt x="588" y="16"/>
                      <a:pt x="582" y="17"/>
                    </a:cubicBezTo>
                    <a:lnTo>
                      <a:pt x="2754" y="2063"/>
                    </a:lnTo>
                    <a:lnTo>
                      <a:pt x="0" y="1236"/>
                    </a:lnTo>
                    <a:lnTo>
                      <a:pt x="0" y="1677"/>
                    </a:lnTo>
                    <a:lnTo>
                      <a:pt x="2687" y="2312"/>
                    </a:lnTo>
                    <a:lnTo>
                      <a:pt x="0" y="2946"/>
                    </a:lnTo>
                    <a:lnTo>
                      <a:pt x="0" y="3387"/>
                    </a:lnTo>
                    <a:lnTo>
                      <a:pt x="2754" y="2561"/>
                    </a:lnTo>
                    <a:lnTo>
                      <a:pt x="1231" y="3995"/>
                    </a:lnTo>
                    <a:lnTo>
                      <a:pt x="1232" y="3995"/>
                    </a:lnTo>
                    <a:cubicBezTo>
                      <a:pt x="1272" y="3995"/>
                      <a:pt x="1313" y="3996"/>
                      <a:pt x="1353" y="3998"/>
                    </a:cubicBezTo>
                    <a:cubicBezTo>
                      <a:pt x="1356" y="3998"/>
                      <a:pt x="1360" y="3998"/>
                      <a:pt x="1363" y="3998"/>
                    </a:cubicBezTo>
                    <a:cubicBezTo>
                      <a:pt x="1403" y="3999"/>
                      <a:pt x="1443" y="4001"/>
                      <a:pt x="1483" y="4002"/>
                    </a:cubicBezTo>
                    <a:cubicBezTo>
                      <a:pt x="1566" y="4006"/>
                      <a:pt x="1650" y="4012"/>
                      <a:pt x="1734" y="4019"/>
                    </a:cubicBezTo>
                    <a:lnTo>
                      <a:pt x="2937" y="2743"/>
                    </a:lnTo>
                    <a:lnTo>
                      <a:pt x="2520" y="4129"/>
                    </a:lnTo>
                    <a:cubicBezTo>
                      <a:pt x="2632" y="4152"/>
                      <a:pt x="2744" y="4178"/>
                      <a:pt x="2855" y="4208"/>
                    </a:cubicBezTo>
                    <a:lnTo>
                      <a:pt x="3186" y="2810"/>
                    </a:lnTo>
                    <a:lnTo>
                      <a:pt x="3574" y="4451"/>
                    </a:lnTo>
                    <a:lnTo>
                      <a:pt x="3574" y="4451"/>
                    </a:lnTo>
                    <a:cubicBezTo>
                      <a:pt x="3592" y="4459"/>
                      <a:pt x="3610" y="4466"/>
                      <a:pt x="3629" y="4474"/>
                    </a:cubicBezTo>
                    <a:cubicBezTo>
                      <a:pt x="3641" y="4480"/>
                      <a:pt x="3654" y="4485"/>
                      <a:pt x="3667" y="4491"/>
                    </a:cubicBezTo>
                    <a:cubicBezTo>
                      <a:pt x="3675" y="4495"/>
                      <a:pt x="3683" y="4498"/>
                      <a:pt x="3691" y="4502"/>
                    </a:cubicBezTo>
                    <a:cubicBezTo>
                      <a:pt x="3704" y="4507"/>
                      <a:pt x="3717" y="4513"/>
                      <a:pt x="3730" y="4519"/>
                    </a:cubicBezTo>
                    <a:cubicBezTo>
                      <a:pt x="3738" y="4523"/>
                      <a:pt x="3746" y="4526"/>
                      <a:pt x="3754" y="4530"/>
                    </a:cubicBezTo>
                    <a:cubicBezTo>
                      <a:pt x="3767" y="4536"/>
                      <a:pt x="3780" y="4542"/>
                      <a:pt x="3793" y="4548"/>
                    </a:cubicBezTo>
                    <a:cubicBezTo>
                      <a:pt x="3827" y="4565"/>
                      <a:pt x="3861" y="4581"/>
                      <a:pt x="3896" y="4598"/>
                    </a:cubicBezTo>
                    <a:cubicBezTo>
                      <a:pt x="3898" y="4600"/>
                      <a:pt x="3901" y="4601"/>
                      <a:pt x="3904" y="4602"/>
                    </a:cubicBezTo>
                    <a:cubicBezTo>
                      <a:pt x="3919" y="4610"/>
                      <a:pt x="3934" y="4617"/>
                      <a:pt x="3949" y="4625"/>
                    </a:cubicBezTo>
                    <a:cubicBezTo>
                      <a:pt x="3955" y="4628"/>
                      <a:pt x="3961" y="4631"/>
                      <a:pt x="3966" y="4634"/>
                    </a:cubicBezTo>
                    <a:cubicBezTo>
                      <a:pt x="3981" y="4642"/>
                      <a:pt x="3995" y="4649"/>
                      <a:pt x="4010" y="4657"/>
                    </a:cubicBezTo>
                    <a:lnTo>
                      <a:pt x="4010" y="4657"/>
                    </a:lnTo>
                    <a:lnTo>
                      <a:pt x="3435" y="2743"/>
                    </a:lnTo>
                    <a:lnTo>
                      <a:pt x="4208" y="3563"/>
                    </a:lnTo>
                    <a:lnTo>
                      <a:pt x="4208" y="3118"/>
                    </a:lnTo>
                    <a:lnTo>
                      <a:pt x="3617" y="2561"/>
                    </a:lnTo>
                    <a:lnTo>
                      <a:pt x="4208" y="2738"/>
                    </a:lnTo>
                    <a:lnTo>
                      <a:pt x="4208" y="2436"/>
                    </a:lnTo>
                    <a:lnTo>
                      <a:pt x="3684" y="2312"/>
                    </a:lnTo>
                    <a:lnTo>
                      <a:pt x="4208" y="2188"/>
                    </a:lnTo>
                    <a:lnTo>
                      <a:pt x="4208" y="1885"/>
                    </a:lnTo>
                    <a:lnTo>
                      <a:pt x="3617" y="2063"/>
                    </a:lnTo>
                    <a:lnTo>
                      <a:pt x="4208" y="1506"/>
                    </a:lnTo>
                    <a:lnTo>
                      <a:pt x="4208" y="1059"/>
                    </a:lnTo>
                    <a:lnTo>
                      <a:pt x="3435" y="1880"/>
                    </a:lnTo>
                    <a:lnTo>
                      <a:pt x="3828" y="571"/>
                    </a:lnTo>
                    <a:cubicBezTo>
                      <a:pt x="3802" y="558"/>
                      <a:pt x="3776" y="546"/>
                      <a:pt x="3749" y="534"/>
                    </a:cubicBezTo>
                    <a:cubicBezTo>
                      <a:pt x="3723" y="522"/>
                      <a:pt x="3697" y="510"/>
                      <a:pt x="3671" y="499"/>
                    </a:cubicBezTo>
                    <a:cubicBezTo>
                      <a:pt x="3645" y="487"/>
                      <a:pt x="3618" y="476"/>
                      <a:pt x="3592" y="465"/>
                    </a:cubicBezTo>
                    <a:lnTo>
                      <a:pt x="3592" y="464"/>
                    </a:lnTo>
                    <a:cubicBezTo>
                      <a:pt x="3591" y="464"/>
                      <a:pt x="3591" y="464"/>
                      <a:pt x="3591" y="464"/>
                    </a:cubicBezTo>
                    <a:cubicBezTo>
                      <a:pt x="3565" y="453"/>
                      <a:pt x="3539" y="442"/>
                      <a:pt x="3512" y="432"/>
                    </a:cubicBezTo>
                    <a:lnTo>
                      <a:pt x="3186" y="1813"/>
                    </a:lnTo>
                    <a:lnTo>
                      <a:pt x="2805" y="200"/>
                    </a:lnTo>
                    <a:cubicBezTo>
                      <a:pt x="2772" y="192"/>
                      <a:pt x="2739" y="184"/>
                      <a:pt x="2705" y="176"/>
                    </a:cubicBezTo>
                    <a:cubicBezTo>
                      <a:pt x="2639" y="160"/>
                      <a:pt x="2573" y="145"/>
                      <a:pt x="2506" y="132"/>
                    </a:cubicBezTo>
                    <a:cubicBezTo>
                      <a:pt x="2473" y="125"/>
                      <a:pt x="2439" y="119"/>
                      <a:pt x="2406" y="113"/>
                    </a:cubicBezTo>
                    <a:lnTo>
                      <a:pt x="2937" y="1880"/>
                    </a:lnTo>
                    <a:lnTo>
                      <a:pt x="1165" y="0"/>
                    </a:lnTo>
                    <a:cubicBezTo>
                      <a:pt x="1162" y="0"/>
                      <a:pt x="1158" y="0"/>
                      <a:pt x="1155" y="0"/>
                    </a:cubicBezTo>
                    <a:close/>
                  </a:path>
                </a:pathLst>
              </a:custGeom>
              <a:solidFill>
                <a:srgbClr val="FFFFFF">
                  <a:alpha val="3136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1" name="Google Shape;1511;p38"/>
              <p:cNvSpPr/>
              <p:nvPr/>
            </p:nvSpPr>
            <p:spPr>
              <a:xfrm>
                <a:off x="799920" y="952920"/>
                <a:ext cx="360000" cy="80640"/>
              </a:xfrm>
              <a:custGeom>
                <a:avLst/>
                <a:gdLst/>
                <a:ahLst/>
                <a:cxnLst/>
                <a:rect l="l" t="t" r="r" b="b"/>
                <a:pathLst>
                  <a:path w="1000" h="224" extrusionOk="0">
                    <a:moveTo>
                      <a:pt x="253" y="0"/>
                    </a:moveTo>
                    <a:cubicBezTo>
                      <a:pt x="248" y="28"/>
                      <a:pt x="246" y="59"/>
                      <a:pt x="247" y="92"/>
                    </a:cubicBezTo>
                    <a:cubicBezTo>
                      <a:pt x="200" y="-42"/>
                      <a:pt x="0" y="-14"/>
                      <a:pt x="0" y="224"/>
                    </a:cubicBezTo>
                    <a:lnTo>
                      <a:pt x="1000" y="224"/>
                    </a:lnTo>
                    <a:lnTo>
                      <a:pt x="253" y="0"/>
                    </a:lnTo>
                    <a:close/>
                  </a:path>
                </a:pathLst>
              </a:custGeom>
              <a:solidFill>
                <a:srgbClr val="FFE7F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2" name="Google Shape;1512;p38"/>
              <p:cNvSpPr/>
              <p:nvPr/>
            </p:nvSpPr>
            <p:spPr>
              <a:xfrm>
                <a:off x="756360" y="912600"/>
                <a:ext cx="291600" cy="727560"/>
              </a:xfrm>
              <a:custGeom>
                <a:avLst/>
                <a:gdLst/>
                <a:ahLst/>
                <a:cxnLst/>
                <a:rect l="l" t="t" r="r" b="b"/>
                <a:pathLst>
                  <a:path w="810" h="2021" extrusionOk="0">
                    <a:moveTo>
                      <a:pt x="349" y="1512"/>
                    </a:moveTo>
                    <a:lnTo>
                      <a:pt x="0" y="1594"/>
                    </a:lnTo>
                    <a:lnTo>
                      <a:pt x="0" y="2021"/>
                    </a:lnTo>
                    <a:lnTo>
                      <a:pt x="349" y="1916"/>
                    </a:lnTo>
                    <a:lnTo>
                      <a:pt x="349" y="1512"/>
                    </a:lnTo>
                    <a:moveTo>
                      <a:pt x="810" y="1403"/>
                    </a:moveTo>
                    <a:lnTo>
                      <a:pt x="461" y="1485"/>
                    </a:lnTo>
                    <a:lnTo>
                      <a:pt x="461" y="1883"/>
                    </a:lnTo>
                    <a:lnTo>
                      <a:pt x="810" y="1779"/>
                    </a:lnTo>
                    <a:lnTo>
                      <a:pt x="810" y="1403"/>
                    </a:lnTo>
                    <a:moveTo>
                      <a:pt x="461" y="138"/>
                    </a:moveTo>
                    <a:lnTo>
                      <a:pt x="461" y="536"/>
                    </a:lnTo>
                    <a:lnTo>
                      <a:pt x="810" y="618"/>
                    </a:lnTo>
                    <a:lnTo>
                      <a:pt x="810" y="243"/>
                    </a:lnTo>
                    <a:lnTo>
                      <a:pt x="461" y="138"/>
                    </a:lnTo>
                    <a:moveTo>
                      <a:pt x="0" y="0"/>
                    </a:moveTo>
                    <a:lnTo>
                      <a:pt x="0" y="427"/>
                    </a:lnTo>
                    <a:lnTo>
                      <a:pt x="349" y="510"/>
                    </a:lnTo>
                    <a:lnTo>
                      <a:pt x="349" y="105"/>
                    </a:lnTo>
                    <a:lnTo>
                      <a:pt x="0" y="0"/>
                    </a:lnTo>
                    <a:close/>
                  </a:path>
                </a:pathLst>
              </a:custGeom>
              <a:solidFill>
                <a:srgbClr val="F6B1D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3" name="Google Shape;1513;p38"/>
              <p:cNvSpPr/>
              <p:nvPr/>
            </p:nvSpPr>
            <p:spPr>
              <a:xfrm>
                <a:off x="799200" y="962280"/>
                <a:ext cx="208440" cy="616320"/>
              </a:xfrm>
              <a:custGeom>
                <a:avLst/>
                <a:gdLst/>
                <a:ahLst/>
                <a:cxnLst/>
                <a:rect l="l" t="t" r="r" b="b"/>
                <a:pathLst>
                  <a:path w="579" h="1712" extrusionOk="0">
                    <a:moveTo>
                      <a:pt x="454" y="1680"/>
                    </a:moveTo>
                    <a:lnTo>
                      <a:pt x="454" y="1712"/>
                    </a:lnTo>
                    <a:lnTo>
                      <a:pt x="558" y="1680"/>
                    </a:lnTo>
                    <a:lnTo>
                      <a:pt x="454" y="1680"/>
                    </a:lnTo>
                    <a:moveTo>
                      <a:pt x="0" y="1619"/>
                    </a:moveTo>
                    <a:lnTo>
                      <a:pt x="126" y="1619"/>
                    </a:lnTo>
                    <a:lnTo>
                      <a:pt x="126" y="1494"/>
                    </a:lnTo>
                    <a:lnTo>
                      <a:pt x="0" y="1494"/>
                    </a:lnTo>
                    <a:lnTo>
                      <a:pt x="0" y="1619"/>
                    </a:lnTo>
                    <a:moveTo>
                      <a:pt x="513" y="1307"/>
                    </a:moveTo>
                    <a:lnTo>
                      <a:pt x="454" y="1321"/>
                    </a:lnTo>
                    <a:lnTo>
                      <a:pt x="454" y="1432"/>
                    </a:lnTo>
                    <a:lnTo>
                      <a:pt x="579" y="1432"/>
                    </a:lnTo>
                    <a:lnTo>
                      <a:pt x="579" y="1307"/>
                    </a:lnTo>
                    <a:lnTo>
                      <a:pt x="513" y="1307"/>
                    </a:lnTo>
                    <a:moveTo>
                      <a:pt x="454" y="312"/>
                    </a:moveTo>
                    <a:lnTo>
                      <a:pt x="579" y="312"/>
                    </a:lnTo>
                    <a:lnTo>
                      <a:pt x="579" y="187"/>
                    </a:lnTo>
                    <a:lnTo>
                      <a:pt x="454" y="187"/>
                    </a:lnTo>
                    <a:lnTo>
                      <a:pt x="454" y="312"/>
                    </a:lnTo>
                    <a:moveTo>
                      <a:pt x="0" y="126"/>
                    </a:moveTo>
                    <a:lnTo>
                      <a:pt x="126" y="126"/>
                    </a:lnTo>
                    <a:lnTo>
                      <a:pt x="126" y="0"/>
                    </a:lnTo>
                    <a:lnTo>
                      <a:pt x="0" y="0"/>
                    </a:lnTo>
                    <a:lnTo>
                      <a:pt x="0" y="12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4" name="Google Shape;1514;p38"/>
              <p:cNvSpPr/>
              <p:nvPr/>
            </p:nvSpPr>
            <p:spPr>
              <a:xfrm>
                <a:off x="2111760" y="677520"/>
                <a:ext cx="81360" cy="1482840"/>
              </a:xfrm>
              <a:custGeom>
                <a:avLst/>
                <a:gdLst/>
                <a:ahLst/>
                <a:cxnLst/>
                <a:rect l="l" t="t" r="r" b="b"/>
                <a:pathLst>
                  <a:path w="226" h="4119" extrusionOk="0">
                    <a:moveTo>
                      <a:pt x="0" y="0"/>
                    </a:moveTo>
                    <a:lnTo>
                      <a:pt x="113" y="4055"/>
                    </a:lnTo>
                    <a:cubicBezTo>
                      <a:pt x="151" y="4076"/>
                      <a:pt x="189" y="4097"/>
                      <a:pt x="226" y="4119"/>
                    </a:cubicBezTo>
                    <a:lnTo>
                      <a:pt x="226" y="125"/>
                    </a:lnTo>
                    <a:cubicBezTo>
                      <a:pt x="151" y="81"/>
                      <a:pt x="76" y="40"/>
                      <a:pt x="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5" name="Google Shape;1515;p38"/>
              <p:cNvSpPr/>
              <p:nvPr/>
            </p:nvSpPr>
            <p:spPr>
              <a:xfrm>
                <a:off x="678240" y="1476000"/>
                <a:ext cx="646920" cy="430920"/>
              </a:xfrm>
              <a:custGeom>
                <a:avLst/>
                <a:gdLst/>
                <a:ahLst/>
                <a:cxnLst/>
                <a:rect l="l" t="t" r="r" b="b"/>
                <a:pathLst>
                  <a:path w="1797" h="1197" extrusionOk="0">
                    <a:moveTo>
                      <a:pt x="1387" y="0"/>
                    </a:moveTo>
                    <a:cubicBezTo>
                      <a:pt x="865" y="4"/>
                      <a:pt x="305" y="135"/>
                      <a:pt x="0" y="386"/>
                    </a:cubicBezTo>
                    <a:lnTo>
                      <a:pt x="0" y="1197"/>
                    </a:lnTo>
                    <a:cubicBezTo>
                      <a:pt x="379" y="1152"/>
                      <a:pt x="766" y="1126"/>
                      <a:pt x="1155" y="1128"/>
                    </a:cubicBezTo>
                    <a:cubicBezTo>
                      <a:pt x="1316" y="1129"/>
                      <a:pt x="1477" y="1135"/>
                      <a:pt x="1639" y="1145"/>
                    </a:cubicBezTo>
                    <a:cubicBezTo>
                      <a:pt x="1211" y="810"/>
                      <a:pt x="1195" y="332"/>
                      <a:pt x="1797" y="26"/>
                    </a:cubicBezTo>
                    <a:cubicBezTo>
                      <a:pt x="1667" y="8"/>
                      <a:pt x="1529" y="0"/>
                      <a:pt x="1387"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6" name="Google Shape;1516;p38"/>
              <p:cNvSpPr/>
              <p:nvPr/>
            </p:nvSpPr>
            <p:spPr>
              <a:xfrm>
                <a:off x="678240" y="1480680"/>
                <a:ext cx="590040" cy="426240"/>
              </a:xfrm>
              <a:custGeom>
                <a:avLst/>
                <a:gdLst/>
                <a:ahLst/>
                <a:cxnLst/>
                <a:rect l="l" t="t" r="r" b="b"/>
                <a:pathLst>
                  <a:path w="1639" h="1184" extrusionOk="0">
                    <a:moveTo>
                      <a:pt x="585" y="107"/>
                    </a:moveTo>
                    <a:cubicBezTo>
                      <a:pt x="561" y="143"/>
                      <a:pt x="539" y="180"/>
                      <a:pt x="520" y="219"/>
                    </a:cubicBezTo>
                    <a:cubicBezTo>
                      <a:pt x="345" y="334"/>
                      <a:pt x="303" y="714"/>
                      <a:pt x="355" y="1018"/>
                    </a:cubicBezTo>
                    <a:cubicBezTo>
                      <a:pt x="280" y="1024"/>
                      <a:pt x="204" y="1030"/>
                      <a:pt x="129" y="1038"/>
                    </a:cubicBezTo>
                    <a:lnTo>
                      <a:pt x="129" y="316"/>
                    </a:lnTo>
                    <a:cubicBezTo>
                      <a:pt x="132" y="314"/>
                      <a:pt x="136" y="312"/>
                      <a:pt x="139" y="310"/>
                    </a:cubicBezTo>
                    <a:lnTo>
                      <a:pt x="139" y="310"/>
                    </a:lnTo>
                    <a:lnTo>
                      <a:pt x="139" y="310"/>
                    </a:lnTo>
                    <a:cubicBezTo>
                      <a:pt x="142" y="308"/>
                      <a:pt x="144" y="307"/>
                      <a:pt x="145" y="306"/>
                    </a:cubicBezTo>
                    <a:lnTo>
                      <a:pt x="145" y="306"/>
                    </a:lnTo>
                    <a:lnTo>
                      <a:pt x="145" y="306"/>
                    </a:lnTo>
                    <a:cubicBezTo>
                      <a:pt x="156" y="300"/>
                      <a:pt x="166" y="293"/>
                      <a:pt x="177" y="286"/>
                    </a:cubicBezTo>
                    <a:cubicBezTo>
                      <a:pt x="179" y="286"/>
                      <a:pt x="182" y="284"/>
                      <a:pt x="186" y="281"/>
                    </a:cubicBezTo>
                    <a:lnTo>
                      <a:pt x="186" y="281"/>
                    </a:lnTo>
                    <a:cubicBezTo>
                      <a:pt x="194" y="276"/>
                      <a:pt x="202" y="272"/>
                      <a:pt x="211" y="267"/>
                    </a:cubicBezTo>
                    <a:lnTo>
                      <a:pt x="211" y="267"/>
                    </a:lnTo>
                    <a:cubicBezTo>
                      <a:pt x="215" y="264"/>
                      <a:pt x="219" y="262"/>
                      <a:pt x="223" y="260"/>
                    </a:cubicBezTo>
                    <a:cubicBezTo>
                      <a:pt x="226" y="258"/>
                      <a:pt x="231" y="255"/>
                      <a:pt x="238" y="252"/>
                    </a:cubicBezTo>
                    <a:lnTo>
                      <a:pt x="238" y="252"/>
                    </a:lnTo>
                    <a:cubicBezTo>
                      <a:pt x="252" y="244"/>
                      <a:pt x="266" y="237"/>
                      <a:pt x="280" y="230"/>
                    </a:cubicBezTo>
                    <a:lnTo>
                      <a:pt x="280" y="230"/>
                    </a:lnTo>
                    <a:lnTo>
                      <a:pt x="280" y="230"/>
                    </a:lnTo>
                    <a:cubicBezTo>
                      <a:pt x="285" y="227"/>
                      <a:pt x="290" y="225"/>
                      <a:pt x="293" y="223"/>
                    </a:cubicBezTo>
                    <a:cubicBezTo>
                      <a:pt x="311" y="214"/>
                      <a:pt x="329" y="206"/>
                      <a:pt x="347" y="198"/>
                    </a:cubicBezTo>
                    <a:lnTo>
                      <a:pt x="347" y="198"/>
                    </a:lnTo>
                    <a:cubicBezTo>
                      <a:pt x="349" y="197"/>
                      <a:pt x="354" y="195"/>
                      <a:pt x="360" y="192"/>
                    </a:cubicBezTo>
                    <a:lnTo>
                      <a:pt x="360" y="192"/>
                    </a:lnTo>
                    <a:cubicBezTo>
                      <a:pt x="375" y="185"/>
                      <a:pt x="391" y="179"/>
                      <a:pt x="406" y="172"/>
                    </a:cubicBezTo>
                    <a:lnTo>
                      <a:pt x="406" y="172"/>
                    </a:lnTo>
                    <a:cubicBezTo>
                      <a:pt x="412" y="170"/>
                      <a:pt x="417" y="167"/>
                      <a:pt x="422" y="165"/>
                    </a:cubicBezTo>
                    <a:cubicBezTo>
                      <a:pt x="442" y="157"/>
                      <a:pt x="462" y="149"/>
                      <a:pt x="482" y="142"/>
                    </a:cubicBezTo>
                    <a:lnTo>
                      <a:pt x="482" y="142"/>
                    </a:lnTo>
                    <a:lnTo>
                      <a:pt x="482" y="142"/>
                    </a:lnTo>
                    <a:cubicBezTo>
                      <a:pt x="482" y="142"/>
                      <a:pt x="485" y="141"/>
                      <a:pt x="490" y="139"/>
                    </a:cubicBezTo>
                    <a:cubicBezTo>
                      <a:pt x="508" y="133"/>
                      <a:pt x="526" y="126"/>
                      <a:pt x="545" y="120"/>
                    </a:cubicBezTo>
                    <a:cubicBezTo>
                      <a:pt x="551" y="118"/>
                      <a:pt x="557" y="116"/>
                      <a:pt x="564" y="114"/>
                    </a:cubicBezTo>
                    <a:cubicBezTo>
                      <a:pt x="571" y="111"/>
                      <a:pt x="578" y="109"/>
                      <a:pt x="585" y="107"/>
                    </a:cubicBezTo>
                    <a:moveTo>
                      <a:pt x="1124" y="0"/>
                    </a:moveTo>
                    <a:cubicBezTo>
                      <a:pt x="685" y="38"/>
                      <a:pt x="254" y="164"/>
                      <a:pt x="0" y="373"/>
                    </a:cubicBezTo>
                    <a:lnTo>
                      <a:pt x="0" y="1184"/>
                    </a:lnTo>
                    <a:cubicBezTo>
                      <a:pt x="127" y="1169"/>
                      <a:pt x="256" y="1156"/>
                      <a:pt x="384" y="1146"/>
                    </a:cubicBezTo>
                    <a:cubicBezTo>
                      <a:pt x="405" y="1144"/>
                      <a:pt x="425" y="1143"/>
                      <a:pt x="445" y="1141"/>
                    </a:cubicBezTo>
                    <a:cubicBezTo>
                      <a:pt x="460" y="1140"/>
                      <a:pt x="474" y="1139"/>
                      <a:pt x="489" y="1138"/>
                    </a:cubicBezTo>
                    <a:cubicBezTo>
                      <a:pt x="498" y="1137"/>
                      <a:pt x="508" y="1137"/>
                      <a:pt x="517" y="1136"/>
                    </a:cubicBezTo>
                    <a:cubicBezTo>
                      <a:pt x="543" y="1134"/>
                      <a:pt x="569" y="1133"/>
                      <a:pt x="595" y="1131"/>
                    </a:cubicBezTo>
                    <a:lnTo>
                      <a:pt x="596" y="1131"/>
                    </a:lnTo>
                    <a:cubicBezTo>
                      <a:pt x="663" y="1127"/>
                      <a:pt x="729" y="1124"/>
                      <a:pt x="796" y="1121"/>
                    </a:cubicBezTo>
                    <a:lnTo>
                      <a:pt x="796" y="1121"/>
                    </a:lnTo>
                    <a:cubicBezTo>
                      <a:pt x="915" y="1117"/>
                      <a:pt x="1035" y="1115"/>
                      <a:pt x="1155" y="1115"/>
                    </a:cubicBezTo>
                    <a:cubicBezTo>
                      <a:pt x="1316" y="1116"/>
                      <a:pt x="1477" y="1122"/>
                      <a:pt x="1639" y="1132"/>
                    </a:cubicBezTo>
                    <a:cubicBezTo>
                      <a:pt x="1521" y="1040"/>
                      <a:pt x="1434" y="937"/>
                      <a:pt x="1383" y="829"/>
                    </a:cubicBezTo>
                    <a:cubicBezTo>
                      <a:pt x="1089" y="843"/>
                      <a:pt x="820" y="780"/>
                      <a:pt x="679" y="573"/>
                    </a:cubicBezTo>
                    <a:cubicBezTo>
                      <a:pt x="713" y="321"/>
                      <a:pt x="870" y="103"/>
                      <a:pt x="112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7" name="Google Shape;1517;p38"/>
              <p:cNvSpPr/>
              <p:nvPr/>
            </p:nvSpPr>
            <p:spPr>
              <a:xfrm>
                <a:off x="678240" y="1487880"/>
                <a:ext cx="340560" cy="419040"/>
              </a:xfrm>
              <a:custGeom>
                <a:avLst/>
                <a:gdLst/>
                <a:ahLst/>
                <a:cxnLst/>
                <a:rect l="l" t="t" r="r" b="b"/>
                <a:pathLst>
                  <a:path w="946" h="1164" extrusionOk="0">
                    <a:moveTo>
                      <a:pt x="946" y="0"/>
                    </a:moveTo>
                    <a:cubicBezTo>
                      <a:pt x="925" y="3"/>
                      <a:pt x="904" y="6"/>
                      <a:pt x="884" y="10"/>
                    </a:cubicBezTo>
                    <a:cubicBezTo>
                      <a:pt x="878" y="11"/>
                      <a:pt x="872" y="12"/>
                      <a:pt x="866" y="13"/>
                    </a:cubicBezTo>
                    <a:cubicBezTo>
                      <a:pt x="848" y="16"/>
                      <a:pt x="830" y="19"/>
                      <a:pt x="812" y="22"/>
                    </a:cubicBezTo>
                    <a:cubicBezTo>
                      <a:pt x="809" y="23"/>
                      <a:pt x="807" y="23"/>
                      <a:pt x="805" y="24"/>
                    </a:cubicBezTo>
                    <a:cubicBezTo>
                      <a:pt x="784" y="28"/>
                      <a:pt x="764" y="32"/>
                      <a:pt x="743" y="36"/>
                    </a:cubicBezTo>
                    <a:cubicBezTo>
                      <a:pt x="739" y="37"/>
                      <a:pt x="734" y="38"/>
                      <a:pt x="729" y="39"/>
                    </a:cubicBezTo>
                    <a:cubicBezTo>
                      <a:pt x="713" y="43"/>
                      <a:pt x="696" y="47"/>
                      <a:pt x="679" y="51"/>
                    </a:cubicBezTo>
                    <a:cubicBezTo>
                      <a:pt x="675" y="52"/>
                      <a:pt x="671" y="53"/>
                      <a:pt x="667" y="54"/>
                    </a:cubicBezTo>
                    <a:cubicBezTo>
                      <a:pt x="647" y="59"/>
                      <a:pt x="627" y="64"/>
                      <a:pt x="607" y="69"/>
                    </a:cubicBezTo>
                    <a:cubicBezTo>
                      <a:pt x="604" y="70"/>
                      <a:pt x="602" y="70"/>
                      <a:pt x="599" y="71"/>
                    </a:cubicBezTo>
                    <a:cubicBezTo>
                      <a:pt x="582" y="76"/>
                      <a:pt x="565" y="81"/>
                      <a:pt x="548" y="86"/>
                    </a:cubicBezTo>
                    <a:cubicBezTo>
                      <a:pt x="543" y="87"/>
                      <a:pt x="539" y="88"/>
                      <a:pt x="534" y="90"/>
                    </a:cubicBezTo>
                    <a:cubicBezTo>
                      <a:pt x="515" y="95"/>
                      <a:pt x="496" y="101"/>
                      <a:pt x="477" y="108"/>
                    </a:cubicBezTo>
                    <a:cubicBezTo>
                      <a:pt x="476" y="108"/>
                      <a:pt x="475" y="108"/>
                      <a:pt x="474" y="108"/>
                    </a:cubicBezTo>
                    <a:cubicBezTo>
                      <a:pt x="457" y="114"/>
                      <a:pt x="440" y="120"/>
                      <a:pt x="423" y="126"/>
                    </a:cubicBezTo>
                    <a:cubicBezTo>
                      <a:pt x="417" y="128"/>
                      <a:pt x="412" y="130"/>
                      <a:pt x="407" y="132"/>
                    </a:cubicBezTo>
                    <a:cubicBezTo>
                      <a:pt x="391" y="138"/>
                      <a:pt x="376" y="144"/>
                      <a:pt x="361" y="150"/>
                    </a:cubicBezTo>
                    <a:cubicBezTo>
                      <a:pt x="358" y="151"/>
                      <a:pt x="356" y="152"/>
                      <a:pt x="354" y="152"/>
                    </a:cubicBezTo>
                    <a:cubicBezTo>
                      <a:pt x="336" y="159"/>
                      <a:pt x="319" y="167"/>
                      <a:pt x="303" y="174"/>
                    </a:cubicBezTo>
                    <a:cubicBezTo>
                      <a:pt x="298" y="176"/>
                      <a:pt x="294" y="178"/>
                      <a:pt x="289" y="180"/>
                    </a:cubicBezTo>
                    <a:cubicBezTo>
                      <a:pt x="276" y="186"/>
                      <a:pt x="262" y="192"/>
                      <a:pt x="249" y="198"/>
                    </a:cubicBezTo>
                    <a:cubicBezTo>
                      <a:pt x="246" y="200"/>
                      <a:pt x="242" y="202"/>
                      <a:pt x="238" y="204"/>
                    </a:cubicBezTo>
                    <a:cubicBezTo>
                      <a:pt x="222" y="211"/>
                      <a:pt x="207" y="219"/>
                      <a:pt x="192" y="227"/>
                    </a:cubicBezTo>
                    <a:cubicBezTo>
                      <a:pt x="188" y="230"/>
                      <a:pt x="184" y="232"/>
                      <a:pt x="180" y="234"/>
                    </a:cubicBezTo>
                    <a:cubicBezTo>
                      <a:pt x="168" y="240"/>
                      <a:pt x="156" y="247"/>
                      <a:pt x="144" y="254"/>
                    </a:cubicBezTo>
                    <a:cubicBezTo>
                      <a:pt x="139" y="257"/>
                      <a:pt x="135" y="259"/>
                      <a:pt x="131" y="262"/>
                    </a:cubicBezTo>
                    <a:cubicBezTo>
                      <a:pt x="127" y="264"/>
                      <a:pt x="124" y="266"/>
                      <a:pt x="120" y="268"/>
                    </a:cubicBezTo>
                    <a:cubicBezTo>
                      <a:pt x="113" y="273"/>
                      <a:pt x="106" y="278"/>
                      <a:pt x="98" y="282"/>
                    </a:cubicBezTo>
                    <a:cubicBezTo>
                      <a:pt x="96" y="284"/>
                      <a:pt x="93" y="285"/>
                      <a:pt x="91" y="286"/>
                    </a:cubicBezTo>
                    <a:cubicBezTo>
                      <a:pt x="81" y="293"/>
                      <a:pt x="71" y="299"/>
                      <a:pt x="62" y="306"/>
                    </a:cubicBezTo>
                    <a:cubicBezTo>
                      <a:pt x="60" y="307"/>
                      <a:pt x="58" y="308"/>
                      <a:pt x="57" y="309"/>
                    </a:cubicBezTo>
                    <a:cubicBezTo>
                      <a:pt x="49" y="315"/>
                      <a:pt x="41" y="320"/>
                      <a:pt x="34" y="326"/>
                    </a:cubicBezTo>
                    <a:cubicBezTo>
                      <a:pt x="31" y="328"/>
                      <a:pt x="29" y="330"/>
                      <a:pt x="27" y="332"/>
                    </a:cubicBezTo>
                    <a:cubicBezTo>
                      <a:pt x="18" y="338"/>
                      <a:pt x="9" y="345"/>
                      <a:pt x="0" y="353"/>
                    </a:cubicBezTo>
                    <a:lnTo>
                      <a:pt x="0" y="1164"/>
                    </a:lnTo>
                    <a:cubicBezTo>
                      <a:pt x="174" y="1144"/>
                      <a:pt x="349" y="1127"/>
                      <a:pt x="525" y="1116"/>
                    </a:cubicBezTo>
                    <a:cubicBezTo>
                      <a:pt x="313" y="663"/>
                      <a:pt x="501" y="135"/>
                      <a:pt x="946"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8" name="Google Shape;1518;p38"/>
              <p:cNvSpPr/>
              <p:nvPr/>
            </p:nvSpPr>
            <p:spPr>
              <a:xfrm>
                <a:off x="1581120" y="1032480"/>
                <a:ext cx="488160" cy="488160"/>
              </a:xfrm>
              <a:custGeom>
                <a:avLst/>
                <a:gdLst/>
                <a:ahLst/>
                <a:cxnLst/>
                <a:rect l="l" t="t" r="r" b="b"/>
                <a:pathLst>
                  <a:path w="1356" h="1356" extrusionOk="0">
                    <a:moveTo>
                      <a:pt x="1356" y="678"/>
                    </a:moveTo>
                    <a:cubicBezTo>
                      <a:pt x="1356" y="1052"/>
                      <a:pt x="1052" y="1356"/>
                      <a:pt x="678" y="1356"/>
                    </a:cubicBezTo>
                    <a:cubicBezTo>
                      <a:pt x="303" y="1356"/>
                      <a:pt x="0" y="1052"/>
                      <a:pt x="0" y="678"/>
                    </a:cubicBezTo>
                    <a:cubicBezTo>
                      <a:pt x="0" y="303"/>
                      <a:pt x="303" y="0"/>
                      <a:pt x="678" y="0"/>
                    </a:cubicBezTo>
                    <a:cubicBezTo>
                      <a:pt x="1052" y="0"/>
                      <a:pt x="1356" y="303"/>
                      <a:pt x="1356" y="678"/>
                    </a:cubicBezTo>
                    <a:close/>
                  </a:path>
                </a:pathLst>
              </a:custGeom>
              <a:solidFill>
                <a:srgbClr val="FFFFFF">
                  <a:alpha val="1091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9" name="Google Shape;1519;p38"/>
              <p:cNvSpPr/>
              <p:nvPr/>
            </p:nvSpPr>
            <p:spPr>
              <a:xfrm>
                <a:off x="1623600" y="1074960"/>
                <a:ext cx="402840" cy="402840"/>
              </a:xfrm>
              <a:custGeom>
                <a:avLst/>
                <a:gdLst/>
                <a:ahLst/>
                <a:cxnLst/>
                <a:rect l="l" t="t" r="r" b="b"/>
                <a:pathLst>
                  <a:path w="1119" h="1119" extrusionOk="0">
                    <a:moveTo>
                      <a:pt x="1119" y="560"/>
                    </a:moveTo>
                    <a:cubicBezTo>
                      <a:pt x="1119" y="869"/>
                      <a:pt x="869" y="1119"/>
                      <a:pt x="560" y="1119"/>
                    </a:cubicBezTo>
                    <a:cubicBezTo>
                      <a:pt x="251" y="1119"/>
                      <a:pt x="0" y="869"/>
                      <a:pt x="0" y="560"/>
                    </a:cubicBezTo>
                    <a:cubicBezTo>
                      <a:pt x="0" y="251"/>
                      <a:pt x="251" y="0"/>
                      <a:pt x="560" y="0"/>
                    </a:cubicBezTo>
                    <a:cubicBezTo>
                      <a:pt x="869" y="0"/>
                      <a:pt x="1119" y="251"/>
                      <a:pt x="1119" y="560"/>
                    </a:cubicBezTo>
                    <a:close/>
                  </a:path>
                </a:pathLst>
              </a:custGeom>
              <a:solidFill>
                <a:srgbClr val="FFFFFF">
                  <a:alpha val="4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0" name="Google Shape;1520;p38"/>
              <p:cNvSpPr/>
              <p:nvPr/>
            </p:nvSpPr>
            <p:spPr>
              <a:xfrm>
                <a:off x="1687320" y="1138680"/>
                <a:ext cx="275760" cy="275760"/>
              </a:xfrm>
              <a:custGeom>
                <a:avLst/>
                <a:gdLst/>
                <a:ahLst/>
                <a:cxnLst/>
                <a:rect l="l" t="t" r="r" b="b"/>
                <a:pathLst>
                  <a:path w="766" h="766" extrusionOk="0">
                    <a:moveTo>
                      <a:pt x="766" y="383"/>
                    </a:moveTo>
                    <a:cubicBezTo>
                      <a:pt x="766" y="594"/>
                      <a:pt x="594" y="766"/>
                      <a:pt x="383" y="766"/>
                    </a:cubicBezTo>
                    <a:cubicBezTo>
                      <a:pt x="171" y="766"/>
                      <a:pt x="0" y="594"/>
                      <a:pt x="0" y="383"/>
                    </a:cubicBezTo>
                    <a:cubicBezTo>
                      <a:pt x="0" y="171"/>
                      <a:pt x="171" y="0"/>
                      <a:pt x="383" y="0"/>
                    </a:cubicBezTo>
                    <a:cubicBezTo>
                      <a:pt x="594" y="0"/>
                      <a:pt x="766" y="171"/>
                      <a:pt x="766" y="383"/>
                    </a:cubicBezTo>
                    <a:close/>
                  </a:path>
                </a:pathLst>
              </a:custGeom>
              <a:solidFill>
                <a:srgbClr val="FFFFFF">
                  <a:alpha val="7136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1" name="Google Shape;1521;p38"/>
              <p:cNvSpPr/>
              <p:nvPr/>
            </p:nvSpPr>
            <p:spPr>
              <a:xfrm>
                <a:off x="1749240" y="1413000"/>
                <a:ext cx="49320" cy="30240"/>
              </a:xfrm>
              <a:custGeom>
                <a:avLst/>
                <a:gdLst/>
                <a:ahLst/>
                <a:cxnLst/>
                <a:rect l="l" t="t" r="r" b="b"/>
                <a:pathLst>
                  <a:path w="137" h="84" extrusionOk="0">
                    <a:moveTo>
                      <a:pt x="0" y="69"/>
                    </a:moveTo>
                    <a:cubicBezTo>
                      <a:pt x="19" y="2"/>
                      <a:pt x="59" y="-18"/>
                      <a:pt x="116" y="18"/>
                    </a:cubicBezTo>
                    <a:cubicBezTo>
                      <a:pt x="122" y="22"/>
                      <a:pt x="143" y="37"/>
                      <a:pt x="136" y="46"/>
                    </a:cubicBezTo>
                    <a:cubicBezTo>
                      <a:pt x="123" y="63"/>
                      <a:pt x="-6" y="107"/>
                      <a:pt x="0" y="69"/>
                    </a:cubicBezTo>
                    <a:close/>
                  </a:path>
                </a:pathLst>
              </a:custGeom>
              <a:solidFill>
                <a:srgbClr val="FE9DA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2" name="Google Shape;1522;p38"/>
              <p:cNvSpPr/>
              <p:nvPr/>
            </p:nvSpPr>
            <p:spPr>
              <a:xfrm>
                <a:off x="1743480" y="1296000"/>
                <a:ext cx="77040" cy="250920"/>
              </a:xfrm>
              <a:custGeom>
                <a:avLst/>
                <a:gdLst/>
                <a:ahLst/>
                <a:cxnLst/>
                <a:rect l="l" t="t" r="r" b="b"/>
                <a:pathLst>
                  <a:path w="214" h="697" extrusionOk="0">
                    <a:moveTo>
                      <a:pt x="201" y="1"/>
                    </a:moveTo>
                    <a:cubicBezTo>
                      <a:pt x="211" y="4"/>
                      <a:pt x="217" y="17"/>
                      <a:pt x="213" y="31"/>
                    </a:cubicBezTo>
                    <a:lnTo>
                      <a:pt x="40" y="678"/>
                    </a:lnTo>
                    <a:cubicBezTo>
                      <a:pt x="36" y="691"/>
                      <a:pt x="25" y="700"/>
                      <a:pt x="14" y="697"/>
                    </a:cubicBezTo>
                    <a:cubicBezTo>
                      <a:pt x="3" y="694"/>
                      <a:pt x="-2" y="681"/>
                      <a:pt x="1" y="667"/>
                    </a:cubicBezTo>
                    <a:lnTo>
                      <a:pt x="175" y="21"/>
                    </a:lnTo>
                    <a:cubicBezTo>
                      <a:pt x="178" y="7"/>
                      <a:pt x="190" y="-2"/>
                      <a:pt x="201" y="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3" name="Google Shape;1523;p38"/>
              <p:cNvSpPr/>
              <p:nvPr/>
            </p:nvSpPr>
            <p:spPr>
              <a:xfrm>
                <a:off x="1748520" y="1296000"/>
                <a:ext cx="72000" cy="250920"/>
              </a:xfrm>
              <a:custGeom>
                <a:avLst/>
                <a:gdLst/>
                <a:ahLst/>
                <a:cxnLst/>
                <a:rect l="l" t="t" r="r" b="b"/>
                <a:pathLst>
                  <a:path w="200" h="697" extrusionOk="0">
                    <a:moveTo>
                      <a:pt x="187" y="1"/>
                    </a:moveTo>
                    <a:cubicBezTo>
                      <a:pt x="176" y="-2"/>
                      <a:pt x="164" y="7"/>
                      <a:pt x="161" y="21"/>
                    </a:cubicBezTo>
                    <a:lnTo>
                      <a:pt x="149" y="65"/>
                    </a:lnTo>
                    <a:cubicBezTo>
                      <a:pt x="157" y="64"/>
                      <a:pt x="165" y="63"/>
                      <a:pt x="170" y="64"/>
                    </a:cubicBezTo>
                    <a:lnTo>
                      <a:pt x="0" y="697"/>
                    </a:lnTo>
                    <a:cubicBezTo>
                      <a:pt x="11" y="700"/>
                      <a:pt x="22" y="691"/>
                      <a:pt x="26" y="678"/>
                    </a:cubicBezTo>
                    <a:lnTo>
                      <a:pt x="188" y="74"/>
                    </a:lnTo>
                    <a:lnTo>
                      <a:pt x="199" y="31"/>
                    </a:lnTo>
                    <a:cubicBezTo>
                      <a:pt x="200" y="29"/>
                      <a:pt x="200" y="28"/>
                      <a:pt x="200" y="26"/>
                    </a:cubicBezTo>
                    <a:cubicBezTo>
                      <a:pt x="201" y="22"/>
                      <a:pt x="200" y="19"/>
                      <a:pt x="200" y="16"/>
                    </a:cubicBezTo>
                    <a:cubicBezTo>
                      <a:pt x="199" y="12"/>
                      <a:pt x="197" y="8"/>
                      <a:pt x="194" y="5"/>
                    </a:cubicBezTo>
                    <a:cubicBezTo>
                      <a:pt x="192" y="3"/>
                      <a:pt x="189" y="2"/>
                      <a:pt x="187"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4" name="Google Shape;1524;p38"/>
              <p:cNvSpPr/>
              <p:nvPr/>
            </p:nvSpPr>
            <p:spPr>
              <a:xfrm>
                <a:off x="1781280" y="1238400"/>
                <a:ext cx="87840" cy="91440"/>
              </a:xfrm>
              <a:custGeom>
                <a:avLst/>
                <a:gdLst/>
                <a:ahLst/>
                <a:cxnLst/>
                <a:rect l="l" t="t" r="r" b="b"/>
                <a:pathLst>
                  <a:path w="244" h="254" extrusionOk="0">
                    <a:moveTo>
                      <a:pt x="155" y="254"/>
                    </a:moveTo>
                    <a:cubicBezTo>
                      <a:pt x="140" y="260"/>
                      <a:pt x="102" y="211"/>
                      <a:pt x="87" y="206"/>
                    </a:cubicBezTo>
                    <a:cubicBezTo>
                      <a:pt x="72" y="202"/>
                      <a:pt x="14" y="222"/>
                      <a:pt x="4" y="209"/>
                    </a:cubicBezTo>
                    <a:cubicBezTo>
                      <a:pt x="-5" y="197"/>
                      <a:pt x="29" y="146"/>
                      <a:pt x="29" y="130"/>
                    </a:cubicBezTo>
                    <a:cubicBezTo>
                      <a:pt x="29" y="115"/>
                      <a:pt x="-8" y="65"/>
                      <a:pt x="1" y="52"/>
                    </a:cubicBezTo>
                    <a:cubicBezTo>
                      <a:pt x="10" y="40"/>
                      <a:pt x="69" y="57"/>
                      <a:pt x="83" y="52"/>
                    </a:cubicBezTo>
                    <a:cubicBezTo>
                      <a:pt x="98" y="46"/>
                      <a:pt x="134" y="-4"/>
                      <a:pt x="149" y="1"/>
                    </a:cubicBezTo>
                    <a:cubicBezTo>
                      <a:pt x="164" y="5"/>
                      <a:pt x="166" y="67"/>
                      <a:pt x="175" y="79"/>
                    </a:cubicBezTo>
                    <a:cubicBezTo>
                      <a:pt x="185" y="92"/>
                      <a:pt x="244" y="110"/>
                      <a:pt x="244" y="125"/>
                    </a:cubicBezTo>
                    <a:cubicBezTo>
                      <a:pt x="244" y="141"/>
                      <a:pt x="186" y="162"/>
                      <a:pt x="177" y="175"/>
                    </a:cubicBezTo>
                    <a:cubicBezTo>
                      <a:pt x="168" y="188"/>
                      <a:pt x="169" y="249"/>
                      <a:pt x="155" y="254"/>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5" name="Google Shape;1525;p38"/>
              <p:cNvSpPr/>
              <p:nvPr/>
            </p:nvSpPr>
            <p:spPr>
              <a:xfrm>
                <a:off x="1780920" y="1258200"/>
                <a:ext cx="88200" cy="71640"/>
              </a:xfrm>
              <a:custGeom>
                <a:avLst/>
                <a:gdLst/>
                <a:ahLst/>
                <a:cxnLst/>
                <a:rect l="l" t="t" r="r" b="b"/>
                <a:pathLst>
                  <a:path w="245" h="199" extrusionOk="0">
                    <a:moveTo>
                      <a:pt x="0" y="0"/>
                    </a:moveTo>
                    <a:cubicBezTo>
                      <a:pt x="-3" y="16"/>
                      <a:pt x="30" y="61"/>
                      <a:pt x="30" y="75"/>
                    </a:cubicBezTo>
                    <a:cubicBezTo>
                      <a:pt x="30" y="91"/>
                      <a:pt x="-4" y="142"/>
                      <a:pt x="5" y="154"/>
                    </a:cubicBezTo>
                    <a:cubicBezTo>
                      <a:pt x="15" y="167"/>
                      <a:pt x="73" y="147"/>
                      <a:pt x="88" y="151"/>
                    </a:cubicBezTo>
                    <a:cubicBezTo>
                      <a:pt x="103" y="156"/>
                      <a:pt x="141" y="205"/>
                      <a:pt x="156" y="199"/>
                    </a:cubicBezTo>
                    <a:cubicBezTo>
                      <a:pt x="170" y="194"/>
                      <a:pt x="169" y="133"/>
                      <a:pt x="178" y="120"/>
                    </a:cubicBezTo>
                    <a:cubicBezTo>
                      <a:pt x="187" y="107"/>
                      <a:pt x="245" y="86"/>
                      <a:pt x="245" y="70"/>
                    </a:cubicBezTo>
                    <a:cubicBezTo>
                      <a:pt x="245" y="69"/>
                      <a:pt x="245" y="68"/>
                      <a:pt x="244" y="67"/>
                    </a:cubicBezTo>
                    <a:cubicBezTo>
                      <a:pt x="204" y="92"/>
                      <a:pt x="155" y="99"/>
                      <a:pt x="109" y="87"/>
                    </a:cubicBezTo>
                    <a:cubicBezTo>
                      <a:pt x="62" y="75"/>
                      <a:pt x="23" y="43"/>
                      <a:pt x="0" y="0"/>
                    </a:cubicBezTo>
                    <a:close/>
                  </a:path>
                </a:pathLst>
              </a:custGeom>
              <a:solidFill>
                <a:schemeClr val="accent5"/>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6" name="Google Shape;1526;p38"/>
              <p:cNvSpPr/>
              <p:nvPr/>
            </p:nvSpPr>
            <p:spPr>
              <a:xfrm>
                <a:off x="1830960" y="1243800"/>
                <a:ext cx="8280" cy="21600"/>
              </a:xfrm>
              <a:custGeom>
                <a:avLst/>
                <a:gdLst/>
                <a:ahLst/>
                <a:cxnLst/>
                <a:rect l="l" t="t" r="r" b="b"/>
                <a:pathLst>
                  <a:path w="23" h="60" extrusionOk="0">
                    <a:moveTo>
                      <a:pt x="1" y="27"/>
                    </a:moveTo>
                    <a:cubicBezTo>
                      <a:pt x="0" y="32"/>
                      <a:pt x="0" y="36"/>
                      <a:pt x="1" y="41"/>
                    </a:cubicBezTo>
                    <a:cubicBezTo>
                      <a:pt x="2" y="44"/>
                      <a:pt x="3" y="47"/>
                      <a:pt x="5" y="49"/>
                    </a:cubicBezTo>
                    <a:cubicBezTo>
                      <a:pt x="8" y="53"/>
                      <a:pt x="12" y="56"/>
                      <a:pt x="15" y="58"/>
                    </a:cubicBezTo>
                    <a:cubicBezTo>
                      <a:pt x="21" y="63"/>
                      <a:pt x="23" y="59"/>
                      <a:pt x="23" y="53"/>
                    </a:cubicBezTo>
                    <a:cubicBezTo>
                      <a:pt x="22" y="37"/>
                      <a:pt x="19" y="22"/>
                      <a:pt x="15" y="7"/>
                    </a:cubicBezTo>
                    <a:cubicBezTo>
                      <a:pt x="11" y="-8"/>
                      <a:pt x="5" y="5"/>
                      <a:pt x="1" y="27"/>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7" name="Google Shape;1527;p38"/>
              <p:cNvSpPr/>
              <p:nvPr/>
            </p:nvSpPr>
            <p:spPr>
              <a:xfrm>
                <a:off x="1728360" y="1423080"/>
                <a:ext cx="84960" cy="80280"/>
              </a:xfrm>
              <a:custGeom>
                <a:avLst/>
                <a:gdLst/>
                <a:ahLst/>
                <a:cxnLst/>
                <a:rect l="l" t="t" r="r" b="b"/>
                <a:pathLst>
                  <a:path w="236" h="223" extrusionOk="0">
                    <a:moveTo>
                      <a:pt x="0" y="123"/>
                    </a:moveTo>
                    <a:cubicBezTo>
                      <a:pt x="57" y="113"/>
                      <a:pt x="42" y="2"/>
                      <a:pt x="97" y="1"/>
                    </a:cubicBezTo>
                    <a:cubicBezTo>
                      <a:pt x="123" y="0"/>
                      <a:pt x="151" y="6"/>
                      <a:pt x="178" y="6"/>
                    </a:cubicBezTo>
                    <a:cubicBezTo>
                      <a:pt x="203" y="7"/>
                      <a:pt x="229" y="4"/>
                      <a:pt x="236" y="33"/>
                    </a:cubicBezTo>
                    <a:cubicBezTo>
                      <a:pt x="240" y="53"/>
                      <a:pt x="216" y="63"/>
                      <a:pt x="209" y="79"/>
                    </a:cubicBezTo>
                    <a:cubicBezTo>
                      <a:pt x="205" y="89"/>
                      <a:pt x="207" y="100"/>
                      <a:pt x="204" y="111"/>
                    </a:cubicBezTo>
                    <a:cubicBezTo>
                      <a:pt x="200" y="123"/>
                      <a:pt x="189" y="134"/>
                      <a:pt x="184" y="145"/>
                    </a:cubicBezTo>
                    <a:cubicBezTo>
                      <a:pt x="178" y="156"/>
                      <a:pt x="175" y="170"/>
                      <a:pt x="167" y="180"/>
                    </a:cubicBezTo>
                    <a:cubicBezTo>
                      <a:pt x="138" y="209"/>
                      <a:pt x="78" y="216"/>
                      <a:pt x="13" y="223"/>
                    </a:cubicBezTo>
                    <a:cubicBezTo>
                      <a:pt x="17" y="190"/>
                      <a:pt x="8" y="149"/>
                      <a:pt x="0" y="123"/>
                    </a:cubicBezTo>
                    <a:close/>
                  </a:path>
                </a:pathLst>
              </a:custGeom>
              <a:solidFill>
                <a:srgbClr val="FEE2CC"/>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8" name="Google Shape;1528;p38"/>
              <p:cNvSpPr/>
              <p:nvPr/>
            </p:nvSpPr>
            <p:spPr>
              <a:xfrm>
                <a:off x="1728360" y="1459080"/>
                <a:ext cx="37800" cy="44280"/>
              </a:xfrm>
              <a:custGeom>
                <a:avLst/>
                <a:gdLst/>
                <a:ahLst/>
                <a:cxnLst/>
                <a:rect l="l" t="t" r="r" b="b"/>
                <a:pathLst>
                  <a:path w="105" h="123" extrusionOk="0">
                    <a:moveTo>
                      <a:pt x="31" y="0"/>
                    </a:moveTo>
                    <a:cubicBezTo>
                      <a:pt x="24" y="11"/>
                      <a:pt x="14" y="20"/>
                      <a:pt x="0" y="23"/>
                    </a:cubicBezTo>
                    <a:cubicBezTo>
                      <a:pt x="8" y="49"/>
                      <a:pt x="17" y="90"/>
                      <a:pt x="13" y="123"/>
                    </a:cubicBezTo>
                    <a:cubicBezTo>
                      <a:pt x="46" y="119"/>
                      <a:pt x="78" y="116"/>
                      <a:pt x="105" y="109"/>
                    </a:cubicBezTo>
                    <a:cubicBezTo>
                      <a:pt x="100" y="91"/>
                      <a:pt x="91" y="73"/>
                      <a:pt x="84" y="58"/>
                    </a:cubicBezTo>
                    <a:cubicBezTo>
                      <a:pt x="72" y="36"/>
                      <a:pt x="53" y="13"/>
                      <a:pt x="31" y="0"/>
                    </a:cubicBezTo>
                    <a:close/>
                  </a:path>
                </a:pathLst>
              </a:custGeom>
              <a:solidFill>
                <a:srgbClr val="FE9DA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9" name="Google Shape;1529;p38"/>
              <p:cNvSpPr/>
              <p:nvPr/>
            </p:nvSpPr>
            <p:spPr>
              <a:xfrm>
                <a:off x="1035360" y="1486440"/>
                <a:ext cx="119160" cy="108000"/>
              </a:xfrm>
              <a:custGeom>
                <a:avLst/>
                <a:gdLst/>
                <a:ahLst/>
                <a:cxnLst/>
                <a:rect l="l" t="t" r="r" b="b"/>
                <a:pathLst>
                  <a:path w="331" h="300" extrusionOk="0">
                    <a:moveTo>
                      <a:pt x="66" y="290"/>
                    </a:moveTo>
                    <a:cubicBezTo>
                      <a:pt x="30" y="259"/>
                      <a:pt x="6" y="229"/>
                      <a:pt x="1" y="182"/>
                    </a:cubicBezTo>
                    <a:cubicBezTo>
                      <a:pt x="-3" y="140"/>
                      <a:pt x="11" y="104"/>
                      <a:pt x="36" y="69"/>
                    </a:cubicBezTo>
                    <a:cubicBezTo>
                      <a:pt x="94" y="-13"/>
                      <a:pt x="159" y="-10"/>
                      <a:pt x="251" y="21"/>
                    </a:cubicBezTo>
                    <a:cubicBezTo>
                      <a:pt x="278" y="30"/>
                      <a:pt x="319" y="49"/>
                      <a:pt x="328" y="76"/>
                    </a:cubicBezTo>
                    <a:cubicBezTo>
                      <a:pt x="340" y="108"/>
                      <a:pt x="313" y="151"/>
                      <a:pt x="296" y="178"/>
                    </a:cubicBezTo>
                    <a:cubicBezTo>
                      <a:pt x="274" y="211"/>
                      <a:pt x="244" y="229"/>
                      <a:pt x="211" y="251"/>
                    </a:cubicBezTo>
                    <a:cubicBezTo>
                      <a:pt x="192" y="264"/>
                      <a:pt x="172" y="271"/>
                      <a:pt x="152" y="281"/>
                    </a:cubicBezTo>
                    <a:cubicBezTo>
                      <a:pt x="115" y="298"/>
                      <a:pt x="103" y="307"/>
                      <a:pt x="66" y="29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0" name="Google Shape;1530;p38"/>
              <p:cNvSpPr/>
              <p:nvPr/>
            </p:nvSpPr>
            <p:spPr>
              <a:xfrm>
                <a:off x="1054080" y="1392120"/>
                <a:ext cx="168120" cy="216360"/>
              </a:xfrm>
              <a:custGeom>
                <a:avLst/>
                <a:gdLst/>
                <a:ahLst/>
                <a:cxnLst/>
                <a:rect l="l" t="t" r="r" b="b"/>
                <a:pathLst>
                  <a:path w="467" h="601" extrusionOk="0">
                    <a:moveTo>
                      <a:pt x="144" y="596"/>
                    </a:moveTo>
                    <a:cubicBezTo>
                      <a:pt x="239" y="571"/>
                      <a:pt x="382" y="403"/>
                      <a:pt x="467" y="290"/>
                    </a:cubicBezTo>
                    <a:cubicBezTo>
                      <a:pt x="409" y="166"/>
                      <a:pt x="383" y="137"/>
                      <a:pt x="385" y="0"/>
                    </a:cubicBezTo>
                    <a:cubicBezTo>
                      <a:pt x="310" y="36"/>
                      <a:pt x="257" y="133"/>
                      <a:pt x="232" y="186"/>
                    </a:cubicBezTo>
                    <a:cubicBezTo>
                      <a:pt x="152" y="283"/>
                      <a:pt x="63" y="325"/>
                      <a:pt x="14" y="429"/>
                    </a:cubicBezTo>
                    <a:cubicBezTo>
                      <a:pt x="-39" y="562"/>
                      <a:pt x="65" y="619"/>
                      <a:pt x="144" y="59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1" name="Google Shape;1531;p38"/>
              <p:cNvSpPr/>
              <p:nvPr/>
            </p:nvSpPr>
            <p:spPr>
              <a:xfrm>
                <a:off x="1134000" y="1392120"/>
                <a:ext cx="60840" cy="82080"/>
              </a:xfrm>
              <a:custGeom>
                <a:avLst/>
                <a:gdLst/>
                <a:ahLst/>
                <a:cxnLst/>
                <a:rect l="l" t="t" r="r" b="b"/>
                <a:pathLst>
                  <a:path w="169" h="228" extrusionOk="0">
                    <a:moveTo>
                      <a:pt x="163" y="0"/>
                    </a:moveTo>
                    <a:cubicBezTo>
                      <a:pt x="88" y="36"/>
                      <a:pt x="35" y="133"/>
                      <a:pt x="10" y="186"/>
                    </a:cubicBezTo>
                    <a:cubicBezTo>
                      <a:pt x="7" y="190"/>
                      <a:pt x="3" y="194"/>
                      <a:pt x="0" y="198"/>
                    </a:cubicBezTo>
                    <a:cubicBezTo>
                      <a:pt x="30" y="216"/>
                      <a:pt x="65" y="227"/>
                      <a:pt x="100" y="228"/>
                    </a:cubicBezTo>
                    <a:cubicBezTo>
                      <a:pt x="81" y="156"/>
                      <a:pt x="87" y="95"/>
                      <a:pt x="117" y="42"/>
                    </a:cubicBezTo>
                    <a:cubicBezTo>
                      <a:pt x="124" y="79"/>
                      <a:pt x="142" y="112"/>
                      <a:pt x="169" y="138"/>
                    </a:cubicBezTo>
                    <a:cubicBezTo>
                      <a:pt x="164" y="96"/>
                      <a:pt x="162" y="51"/>
                      <a:pt x="163" y="0"/>
                    </a:cubicBezTo>
                    <a:close/>
                  </a:path>
                </a:pathLst>
              </a:custGeom>
              <a:solidFill>
                <a:schemeClr val="accent3"/>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2" name="Google Shape;1532;p38"/>
              <p:cNvSpPr/>
              <p:nvPr/>
            </p:nvSpPr>
            <p:spPr>
              <a:xfrm>
                <a:off x="1054080" y="1392120"/>
                <a:ext cx="168120" cy="216360"/>
              </a:xfrm>
              <a:custGeom>
                <a:avLst/>
                <a:gdLst/>
                <a:ahLst/>
                <a:cxnLst/>
                <a:rect l="l" t="t" r="r" b="b"/>
                <a:pathLst>
                  <a:path w="467" h="601" extrusionOk="0">
                    <a:moveTo>
                      <a:pt x="385" y="0"/>
                    </a:moveTo>
                    <a:cubicBezTo>
                      <a:pt x="380" y="3"/>
                      <a:pt x="375" y="6"/>
                      <a:pt x="370" y="8"/>
                    </a:cubicBezTo>
                    <a:cubicBezTo>
                      <a:pt x="344" y="60"/>
                      <a:pt x="319" y="138"/>
                      <a:pt x="331" y="221"/>
                    </a:cubicBezTo>
                    <a:cubicBezTo>
                      <a:pt x="328" y="239"/>
                      <a:pt x="275" y="189"/>
                      <a:pt x="245" y="160"/>
                    </a:cubicBezTo>
                    <a:cubicBezTo>
                      <a:pt x="240" y="169"/>
                      <a:pt x="236" y="178"/>
                      <a:pt x="232" y="186"/>
                    </a:cubicBezTo>
                    <a:cubicBezTo>
                      <a:pt x="225" y="194"/>
                      <a:pt x="218" y="202"/>
                      <a:pt x="211" y="209"/>
                    </a:cubicBezTo>
                    <a:cubicBezTo>
                      <a:pt x="211" y="259"/>
                      <a:pt x="222" y="320"/>
                      <a:pt x="233" y="364"/>
                    </a:cubicBezTo>
                    <a:cubicBezTo>
                      <a:pt x="239" y="385"/>
                      <a:pt x="251" y="410"/>
                      <a:pt x="248" y="432"/>
                    </a:cubicBezTo>
                    <a:cubicBezTo>
                      <a:pt x="225" y="502"/>
                      <a:pt x="98" y="582"/>
                      <a:pt x="49" y="570"/>
                    </a:cubicBezTo>
                    <a:cubicBezTo>
                      <a:pt x="16" y="552"/>
                      <a:pt x="0" y="540"/>
                      <a:pt x="0" y="490"/>
                    </a:cubicBezTo>
                    <a:cubicBezTo>
                      <a:pt x="-5" y="579"/>
                      <a:pt x="78" y="615"/>
                      <a:pt x="144" y="596"/>
                    </a:cubicBezTo>
                    <a:cubicBezTo>
                      <a:pt x="239" y="571"/>
                      <a:pt x="382" y="403"/>
                      <a:pt x="467" y="290"/>
                    </a:cubicBezTo>
                    <a:cubicBezTo>
                      <a:pt x="409" y="166"/>
                      <a:pt x="383" y="137"/>
                      <a:pt x="38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3" name="Google Shape;1533;p38"/>
              <p:cNvSpPr/>
              <p:nvPr/>
            </p:nvSpPr>
            <p:spPr>
              <a:xfrm>
                <a:off x="1708200" y="1454760"/>
                <a:ext cx="40320" cy="74880"/>
              </a:xfrm>
              <a:custGeom>
                <a:avLst/>
                <a:gdLst/>
                <a:ahLst/>
                <a:cxnLst/>
                <a:rect l="l" t="t" r="r" b="b"/>
                <a:pathLst>
                  <a:path w="112" h="208" extrusionOk="0">
                    <a:moveTo>
                      <a:pt x="7" y="10"/>
                    </a:moveTo>
                    <a:cubicBezTo>
                      <a:pt x="27" y="17"/>
                      <a:pt x="43" y="-4"/>
                      <a:pt x="61" y="1"/>
                    </a:cubicBezTo>
                    <a:cubicBezTo>
                      <a:pt x="106" y="15"/>
                      <a:pt x="123" y="140"/>
                      <a:pt x="104" y="174"/>
                    </a:cubicBezTo>
                    <a:cubicBezTo>
                      <a:pt x="95" y="189"/>
                      <a:pt x="81" y="197"/>
                      <a:pt x="64" y="202"/>
                    </a:cubicBezTo>
                    <a:cubicBezTo>
                      <a:pt x="56" y="204"/>
                      <a:pt x="43" y="211"/>
                      <a:pt x="34" y="208"/>
                    </a:cubicBezTo>
                    <a:cubicBezTo>
                      <a:pt x="24" y="204"/>
                      <a:pt x="27" y="183"/>
                      <a:pt x="27" y="175"/>
                    </a:cubicBezTo>
                    <a:cubicBezTo>
                      <a:pt x="22" y="129"/>
                      <a:pt x="13" y="84"/>
                      <a:pt x="3" y="38"/>
                    </a:cubicBezTo>
                    <a:cubicBezTo>
                      <a:pt x="1" y="28"/>
                      <a:pt x="-5" y="12"/>
                      <a:pt x="7" y="10"/>
                    </a:cubicBezTo>
                    <a:close/>
                  </a:path>
                </a:pathLst>
              </a:custGeom>
              <a:solidFill>
                <a:schemeClr val="accent4"/>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4" name="Google Shape;1534;p38"/>
              <p:cNvSpPr/>
              <p:nvPr/>
            </p:nvSpPr>
            <p:spPr>
              <a:xfrm>
                <a:off x="1046160" y="1348920"/>
                <a:ext cx="887040" cy="674640"/>
              </a:xfrm>
              <a:custGeom>
                <a:avLst/>
                <a:gdLst/>
                <a:ahLst/>
                <a:cxnLst/>
                <a:rect l="l" t="t" r="r" b="b"/>
                <a:pathLst>
                  <a:path w="2464" h="1874" extrusionOk="0">
                    <a:moveTo>
                      <a:pt x="715" y="0"/>
                    </a:moveTo>
                    <a:cubicBezTo>
                      <a:pt x="578" y="1"/>
                      <a:pt x="436" y="47"/>
                      <a:pt x="394" y="119"/>
                    </a:cubicBezTo>
                    <a:cubicBezTo>
                      <a:pt x="318" y="266"/>
                      <a:pt x="414" y="558"/>
                      <a:pt x="445" y="650"/>
                    </a:cubicBezTo>
                    <a:cubicBezTo>
                      <a:pt x="462" y="696"/>
                      <a:pt x="413" y="709"/>
                      <a:pt x="450" y="744"/>
                    </a:cubicBezTo>
                    <a:cubicBezTo>
                      <a:pt x="429" y="757"/>
                      <a:pt x="402" y="775"/>
                      <a:pt x="392" y="785"/>
                    </a:cubicBezTo>
                    <a:cubicBezTo>
                      <a:pt x="394" y="802"/>
                      <a:pt x="395" y="820"/>
                      <a:pt x="398" y="838"/>
                    </a:cubicBezTo>
                    <a:cubicBezTo>
                      <a:pt x="328" y="920"/>
                      <a:pt x="105" y="1074"/>
                      <a:pt x="78" y="1173"/>
                    </a:cubicBezTo>
                    <a:cubicBezTo>
                      <a:pt x="54" y="1261"/>
                      <a:pt x="21" y="1372"/>
                      <a:pt x="0" y="1482"/>
                    </a:cubicBezTo>
                    <a:cubicBezTo>
                      <a:pt x="44" y="1481"/>
                      <a:pt x="89" y="1481"/>
                      <a:pt x="133" y="1481"/>
                    </a:cubicBezTo>
                    <a:cubicBezTo>
                      <a:pt x="367" y="1482"/>
                      <a:pt x="601" y="1493"/>
                      <a:pt x="835" y="1516"/>
                    </a:cubicBezTo>
                    <a:cubicBezTo>
                      <a:pt x="1360" y="1568"/>
                      <a:pt x="1884" y="1680"/>
                      <a:pt x="2392" y="1874"/>
                    </a:cubicBezTo>
                    <a:cubicBezTo>
                      <a:pt x="2446" y="1733"/>
                      <a:pt x="2483" y="1561"/>
                      <a:pt x="2454" y="1515"/>
                    </a:cubicBezTo>
                    <a:cubicBezTo>
                      <a:pt x="2353" y="1420"/>
                      <a:pt x="2183" y="1399"/>
                      <a:pt x="2065" y="1330"/>
                    </a:cubicBezTo>
                    <a:cubicBezTo>
                      <a:pt x="2067" y="1237"/>
                      <a:pt x="2083" y="1137"/>
                      <a:pt x="2044" y="1051"/>
                    </a:cubicBezTo>
                    <a:cubicBezTo>
                      <a:pt x="1996" y="1003"/>
                      <a:pt x="1877" y="993"/>
                      <a:pt x="1811" y="978"/>
                    </a:cubicBezTo>
                    <a:cubicBezTo>
                      <a:pt x="1370" y="883"/>
                      <a:pt x="1135" y="788"/>
                      <a:pt x="1002" y="736"/>
                    </a:cubicBezTo>
                    <a:cubicBezTo>
                      <a:pt x="1003" y="735"/>
                      <a:pt x="1004" y="734"/>
                      <a:pt x="1005" y="732"/>
                    </a:cubicBezTo>
                    <a:cubicBezTo>
                      <a:pt x="1031" y="703"/>
                      <a:pt x="998" y="670"/>
                      <a:pt x="1004" y="631"/>
                    </a:cubicBezTo>
                    <a:cubicBezTo>
                      <a:pt x="1014" y="560"/>
                      <a:pt x="1024" y="487"/>
                      <a:pt x="1029" y="418"/>
                    </a:cubicBezTo>
                    <a:cubicBezTo>
                      <a:pt x="1021" y="422"/>
                      <a:pt x="1258" y="547"/>
                      <a:pt x="1392" y="616"/>
                    </a:cubicBezTo>
                    <a:cubicBezTo>
                      <a:pt x="1491" y="662"/>
                      <a:pt x="1576" y="629"/>
                      <a:pt x="1665" y="611"/>
                    </a:cubicBezTo>
                    <a:cubicBezTo>
                      <a:pt x="1726" y="598"/>
                      <a:pt x="1824" y="616"/>
                      <a:pt x="1872" y="540"/>
                    </a:cubicBezTo>
                    <a:cubicBezTo>
                      <a:pt x="1934" y="448"/>
                      <a:pt x="1887" y="267"/>
                      <a:pt x="1790" y="217"/>
                    </a:cubicBezTo>
                    <a:cubicBezTo>
                      <a:pt x="1728" y="182"/>
                      <a:pt x="1576" y="264"/>
                      <a:pt x="1480" y="305"/>
                    </a:cubicBezTo>
                    <a:cubicBezTo>
                      <a:pt x="1474" y="298"/>
                      <a:pt x="1468" y="293"/>
                      <a:pt x="1462" y="291"/>
                    </a:cubicBezTo>
                    <a:cubicBezTo>
                      <a:pt x="1450" y="287"/>
                      <a:pt x="1425" y="325"/>
                      <a:pt x="1420" y="318"/>
                    </a:cubicBezTo>
                    <a:cubicBezTo>
                      <a:pt x="1332" y="280"/>
                      <a:pt x="1244" y="240"/>
                      <a:pt x="1166" y="186"/>
                    </a:cubicBezTo>
                    <a:cubicBezTo>
                      <a:pt x="1108" y="147"/>
                      <a:pt x="1040" y="89"/>
                      <a:pt x="967" y="81"/>
                    </a:cubicBezTo>
                    <a:cubicBezTo>
                      <a:pt x="915" y="24"/>
                      <a:pt x="817" y="0"/>
                      <a:pt x="71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5" name="Google Shape;1535;p38"/>
              <p:cNvSpPr/>
              <p:nvPr/>
            </p:nvSpPr>
            <p:spPr>
              <a:xfrm>
                <a:off x="1179720" y="1348920"/>
                <a:ext cx="277560" cy="128160"/>
              </a:xfrm>
              <a:custGeom>
                <a:avLst/>
                <a:gdLst/>
                <a:ahLst/>
                <a:cxnLst/>
                <a:rect l="l" t="t" r="r" b="b"/>
                <a:pathLst>
                  <a:path w="771" h="356" extrusionOk="0">
                    <a:moveTo>
                      <a:pt x="344" y="0"/>
                    </a:moveTo>
                    <a:cubicBezTo>
                      <a:pt x="207" y="1"/>
                      <a:pt x="65" y="47"/>
                      <a:pt x="23" y="119"/>
                    </a:cubicBezTo>
                    <a:cubicBezTo>
                      <a:pt x="12" y="141"/>
                      <a:pt x="4" y="167"/>
                      <a:pt x="0" y="195"/>
                    </a:cubicBezTo>
                    <a:cubicBezTo>
                      <a:pt x="19" y="244"/>
                      <a:pt x="59" y="283"/>
                      <a:pt x="112" y="305"/>
                    </a:cubicBezTo>
                    <a:cubicBezTo>
                      <a:pt x="179" y="397"/>
                      <a:pt x="315" y="345"/>
                      <a:pt x="361" y="302"/>
                    </a:cubicBezTo>
                    <a:cubicBezTo>
                      <a:pt x="299" y="261"/>
                      <a:pt x="236" y="177"/>
                      <a:pt x="237" y="92"/>
                    </a:cubicBezTo>
                    <a:cubicBezTo>
                      <a:pt x="280" y="204"/>
                      <a:pt x="337" y="266"/>
                      <a:pt x="412" y="281"/>
                    </a:cubicBezTo>
                    <a:cubicBezTo>
                      <a:pt x="463" y="333"/>
                      <a:pt x="538" y="326"/>
                      <a:pt x="605" y="282"/>
                    </a:cubicBezTo>
                    <a:cubicBezTo>
                      <a:pt x="627" y="265"/>
                      <a:pt x="581" y="229"/>
                      <a:pt x="568" y="190"/>
                    </a:cubicBezTo>
                    <a:cubicBezTo>
                      <a:pt x="635" y="262"/>
                      <a:pt x="750" y="236"/>
                      <a:pt x="771" y="191"/>
                    </a:cubicBezTo>
                    <a:cubicBezTo>
                      <a:pt x="742" y="190"/>
                      <a:pt x="708" y="170"/>
                      <a:pt x="685" y="137"/>
                    </a:cubicBezTo>
                    <a:cubicBezTo>
                      <a:pt x="700" y="141"/>
                      <a:pt x="714" y="141"/>
                      <a:pt x="728" y="140"/>
                    </a:cubicBezTo>
                    <a:cubicBezTo>
                      <a:pt x="687" y="112"/>
                      <a:pt x="643" y="86"/>
                      <a:pt x="596" y="81"/>
                    </a:cubicBezTo>
                    <a:cubicBezTo>
                      <a:pt x="544" y="24"/>
                      <a:pt x="446" y="0"/>
                      <a:pt x="344"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6" name="Google Shape;1536;p38"/>
              <p:cNvSpPr/>
              <p:nvPr/>
            </p:nvSpPr>
            <p:spPr>
              <a:xfrm>
                <a:off x="1066680" y="1141920"/>
                <a:ext cx="407880" cy="312480"/>
              </a:xfrm>
              <a:custGeom>
                <a:avLst/>
                <a:gdLst/>
                <a:ahLst/>
                <a:cxnLst/>
                <a:rect l="l" t="t" r="r" b="b"/>
                <a:pathLst>
                  <a:path w="1133" h="868" extrusionOk="0">
                    <a:moveTo>
                      <a:pt x="884" y="231"/>
                    </a:moveTo>
                    <a:cubicBezTo>
                      <a:pt x="936" y="285"/>
                      <a:pt x="951" y="399"/>
                      <a:pt x="903" y="454"/>
                    </a:cubicBezTo>
                    <a:cubicBezTo>
                      <a:pt x="903" y="377"/>
                      <a:pt x="903" y="321"/>
                      <a:pt x="884" y="231"/>
                    </a:cubicBezTo>
                    <a:moveTo>
                      <a:pt x="673" y="0"/>
                    </a:moveTo>
                    <a:cubicBezTo>
                      <a:pt x="562" y="-2"/>
                      <a:pt x="452" y="61"/>
                      <a:pt x="395" y="156"/>
                    </a:cubicBezTo>
                    <a:cubicBezTo>
                      <a:pt x="349" y="232"/>
                      <a:pt x="321" y="304"/>
                      <a:pt x="256" y="367"/>
                    </a:cubicBezTo>
                    <a:cubicBezTo>
                      <a:pt x="178" y="441"/>
                      <a:pt x="4" y="521"/>
                      <a:pt x="0" y="645"/>
                    </a:cubicBezTo>
                    <a:cubicBezTo>
                      <a:pt x="0" y="678"/>
                      <a:pt x="15" y="701"/>
                      <a:pt x="43" y="718"/>
                    </a:cubicBezTo>
                    <a:cubicBezTo>
                      <a:pt x="51" y="622"/>
                      <a:pt x="125" y="567"/>
                      <a:pt x="183" y="502"/>
                    </a:cubicBezTo>
                    <a:cubicBezTo>
                      <a:pt x="172" y="542"/>
                      <a:pt x="147" y="577"/>
                      <a:pt x="132" y="616"/>
                    </a:cubicBezTo>
                    <a:cubicBezTo>
                      <a:pt x="72" y="767"/>
                      <a:pt x="180" y="857"/>
                      <a:pt x="287" y="860"/>
                    </a:cubicBezTo>
                    <a:cubicBezTo>
                      <a:pt x="268" y="788"/>
                      <a:pt x="274" y="727"/>
                      <a:pt x="304" y="674"/>
                    </a:cubicBezTo>
                    <a:cubicBezTo>
                      <a:pt x="316" y="738"/>
                      <a:pt x="362" y="791"/>
                      <a:pt x="426" y="817"/>
                    </a:cubicBezTo>
                    <a:cubicBezTo>
                      <a:pt x="493" y="909"/>
                      <a:pt x="629" y="857"/>
                      <a:pt x="675" y="814"/>
                    </a:cubicBezTo>
                    <a:cubicBezTo>
                      <a:pt x="613" y="773"/>
                      <a:pt x="550" y="689"/>
                      <a:pt x="551" y="604"/>
                    </a:cubicBezTo>
                    <a:cubicBezTo>
                      <a:pt x="594" y="716"/>
                      <a:pt x="651" y="778"/>
                      <a:pt x="726" y="793"/>
                    </a:cubicBezTo>
                    <a:cubicBezTo>
                      <a:pt x="777" y="845"/>
                      <a:pt x="852" y="838"/>
                      <a:pt x="919" y="794"/>
                    </a:cubicBezTo>
                    <a:cubicBezTo>
                      <a:pt x="941" y="777"/>
                      <a:pt x="895" y="741"/>
                      <a:pt x="882" y="702"/>
                    </a:cubicBezTo>
                    <a:cubicBezTo>
                      <a:pt x="949" y="774"/>
                      <a:pt x="1064" y="748"/>
                      <a:pt x="1085" y="703"/>
                    </a:cubicBezTo>
                    <a:cubicBezTo>
                      <a:pt x="1056" y="701"/>
                      <a:pt x="1022" y="682"/>
                      <a:pt x="999" y="649"/>
                    </a:cubicBezTo>
                    <a:cubicBezTo>
                      <a:pt x="1069" y="667"/>
                      <a:pt x="1137" y="619"/>
                      <a:pt x="1133" y="543"/>
                    </a:cubicBezTo>
                    <a:cubicBezTo>
                      <a:pt x="1070" y="567"/>
                      <a:pt x="953" y="516"/>
                      <a:pt x="953" y="467"/>
                    </a:cubicBezTo>
                    <a:cubicBezTo>
                      <a:pt x="970" y="396"/>
                      <a:pt x="965" y="310"/>
                      <a:pt x="926" y="239"/>
                    </a:cubicBezTo>
                    <a:cubicBezTo>
                      <a:pt x="944" y="244"/>
                      <a:pt x="984" y="280"/>
                      <a:pt x="1021" y="331"/>
                    </a:cubicBezTo>
                    <a:cubicBezTo>
                      <a:pt x="1005" y="190"/>
                      <a:pt x="885" y="52"/>
                      <a:pt x="749" y="12"/>
                    </a:cubicBezTo>
                    <a:cubicBezTo>
                      <a:pt x="724" y="4"/>
                      <a:pt x="698" y="0"/>
                      <a:pt x="673"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7" name="Google Shape;1537;p38"/>
              <p:cNvSpPr/>
              <p:nvPr/>
            </p:nvSpPr>
            <p:spPr>
              <a:xfrm>
                <a:off x="1046160" y="1456560"/>
                <a:ext cx="875160" cy="567000"/>
              </a:xfrm>
              <a:custGeom>
                <a:avLst/>
                <a:gdLst/>
                <a:ahLst/>
                <a:cxnLst/>
                <a:rect l="l" t="t" r="r" b="b"/>
                <a:pathLst>
                  <a:path w="2431" h="1575" extrusionOk="0">
                    <a:moveTo>
                      <a:pt x="81" y="866"/>
                    </a:moveTo>
                    <a:cubicBezTo>
                      <a:pt x="79" y="869"/>
                      <a:pt x="79" y="872"/>
                      <a:pt x="78" y="874"/>
                    </a:cubicBezTo>
                    <a:cubicBezTo>
                      <a:pt x="54" y="962"/>
                      <a:pt x="21" y="1073"/>
                      <a:pt x="0" y="1183"/>
                    </a:cubicBezTo>
                    <a:cubicBezTo>
                      <a:pt x="42" y="1182"/>
                      <a:pt x="84" y="1182"/>
                      <a:pt x="125" y="1182"/>
                    </a:cubicBezTo>
                    <a:cubicBezTo>
                      <a:pt x="91" y="1058"/>
                      <a:pt x="83" y="981"/>
                      <a:pt x="81" y="866"/>
                    </a:cubicBezTo>
                    <a:moveTo>
                      <a:pt x="777" y="706"/>
                    </a:moveTo>
                    <a:cubicBezTo>
                      <a:pt x="809" y="705"/>
                      <a:pt x="917" y="824"/>
                      <a:pt x="930" y="857"/>
                    </a:cubicBezTo>
                    <a:cubicBezTo>
                      <a:pt x="940" y="881"/>
                      <a:pt x="932" y="909"/>
                      <a:pt x="917" y="938"/>
                    </a:cubicBezTo>
                    <a:cubicBezTo>
                      <a:pt x="863" y="1010"/>
                      <a:pt x="762" y="715"/>
                      <a:pt x="772" y="708"/>
                    </a:cubicBezTo>
                    <a:cubicBezTo>
                      <a:pt x="774" y="707"/>
                      <a:pt x="775" y="706"/>
                      <a:pt x="777" y="706"/>
                    </a:cubicBezTo>
                    <a:moveTo>
                      <a:pt x="1006" y="476"/>
                    </a:moveTo>
                    <a:cubicBezTo>
                      <a:pt x="1001" y="477"/>
                      <a:pt x="993" y="494"/>
                      <a:pt x="990" y="497"/>
                    </a:cubicBezTo>
                    <a:cubicBezTo>
                      <a:pt x="974" y="523"/>
                      <a:pt x="958" y="549"/>
                      <a:pt x="944" y="575"/>
                    </a:cubicBezTo>
                    <a:cubicBezTo>
                      <a:pt x="937" y="589"/>
                      <a:pt x="930" y="602"/>
                      <a:pt x="924" y="616"/>
                    </a:cubicBezTo>
                    <a:cubicBezTo>
                      <a:pt x="885" y="709"/>
                      <a:pt x="997" y="633"/>
                      <a:pt x="1014" y="603"/>
                    </a:cubicBezTo>
                    <a:cubicBezTo>
                      <a:pt x="1023" y="586"/>
                      <a:pt x="1017" y="473"/>
                      <a:pt x="1006" y="476"/>
                    </a:cubicBezTo>
                    <a:moveTo>
                      <a:pt x="954" y="446"/>
                    </a:moveTo>
                    <a:cubicBezTo>
                      <a:pt x="923" y="468"/>
                      <a:pt x="872" y="498"/>
                      <a:pt x="845" y="499"/>
                    </a:cubicBezTo>
                    <a:cubicBezTo>
                      <a:pt x="796" y="501"/>
                      <a:pt x="714" y="484"/>
                      <a:pt x="650" y="468"/>
                    </a:cubicBezTo>
                    <a:cubicBezTo>
                      <a:pt x="756" y="469"/>
                      <a:pt x="871" y="461"/>
                      <a:pt x="954" y="446"/>
                    </a:cubicBezTo>
                    <a:moveTo>
                      <a:pt x="1017" y="443"/>
                    </a:moveTo>
                    <a:cubicBezTo>
                      <a:pt x="1017" y="443"/>
                      <a:pt x="1018" y="443"/>
                      <a:pt x="1018" y="444"/>
                    </a:cubicBezTo>
                    <a:cubicBezTo>
                      <a:pt x="1051" y="561"/>
                      <a:pt x="1054" y="683"/>
                      <a:pt x="1055" y="805"/>
                    </a:cubicBezTo>
                    <a:cubicBezTo>
                      <a:pt x="962" y="751"/>
                      <a:pt x="870" y="698"/>
                      <a:pt x="777" y="644"/>
                    </a:cubicBezTo>
                    <a:cubicBezTo>
                      <a:pt x="757" y="633"/>
                      <a:pt x="702" y="560"/>
                      <a:pt x="684" y="554"/>
                    </a:cubicBezTo>
                    <a:cubicBezTo>
                      <a:pt x="634" y="538"/>
                      <a:pt x="578" y="519"/>
                      <a:pt x="522" y="512"/>
                    </a:cubicBezTo>
                    <a:cubicBezTo>
                      <a:pt x="479" y="502"/>
                      <a:pt x="444" y="492"/>
                      <a:pt x="396" y="483"/>
                    </a:cubicBezTo>
                    <a:cubicBezTo>
                      <a:pt x="394" y="484"/>
                      <a:pt x="393" y="485"/>
                      <a:pt x="392" y="486"/>
                    </a:cubicBezTo>
                    <a:cubicBezTo>
                      <a:pt x="394" y="498"/>
                      <a:pt x="395" y="510"/>
                      <a:pt x="396" y="522"/>
                    </a:cubicBezTo>
                    <a:cubicBezTo>
                      <a:pt x="396" y="523"/>
                      <a:pt x="396" y="525"/>
                      <a:pt x="396" y="527"/>
                    </a:cubicBezTo>
                    <a:cubicBezTo>
                      <a:pt x="396" y="528"/>
                      <a:pt x="397" y="529"/>
                      <a:pt x="397" y="530"/>
                    </a:cubicBezTo>
                    <a:cubicBezTo>
                      <a:pt x="397" y="533"/>
                      <a:pt x="397" y="536"/>
                      <a:pt x="398" y="539"/>
                    </a:cubicBezTo>
                    <a:cubicBezTo>
                      <a:pt x="397" y="540"/>
                      <a:pt x="396" y="541"/>
                      <a:pt x="395" y="542"/>
                    </a:cubicBezTo>
                    <a:cubicBezTo>
                      <a:pt x="391" y="546"/>
                      <a:pt x="388" y="550"/>
                      <a:pt x="384" y="554"/>
                    </a:cubicBezTo>
                    <a:cubicBezTo>
                      <a:pt x="383" y="555"/>
                      <a:pt x="382" y="555"/>
                      <a:pt x="382" y="556"/>
                    </a:cubicBezTo>
                    <a:cubicBezTo>
                      <a:pt x="379" y="559"/>
                      <a:pt x="376" y="561"/>
                      <a:pt x="373" y="564"/>
                    </a:cubicBezTo>
                    <a:cubicBezTo>
                      <a:pt x="369" y="569"/>
                      <a:pt x="363" y="574"/>
                      <a:pt x="358" y="578"/>
                    </a:cubicBezTo>
                    <a:cubicBezTo>
                      <a:pt x="352" y="584"/>
                      <a:pt x="346" y="590"/>
                      <a:pt x="339" y="597"/>
                    </a:cubicBezTo>
                    <a:lnTo>
                      <a:pt x="339" y="597"/>
                    </a:lnTo>
                    <a:cubicBezTo>
                      <a:pt x="268" y="676"/>
                      <a:pt x="219" y="743"/>
                      <a:pt x="196" y="786"/>
                    </a:cubicBezTo>
                    <a:cubicBezTo>
                      <a:pt x="185" y="804"/>
                      <a:pt x="176" y="823"/>
                      <a:pt x="171" y="844"/>
                    </a:cubicBezTo>
                    <a:cubicBezTo>
                      <a:pt x="155" y="911"/>
                      <a:pt x="212" y="1075"/>
                      <a:pt x="245" y="1184"/>
                    </a:cubicBezTo>
                    <a:cubicBezTo>
                      <a:pt x="248" y="1184"/>
                      <a:pt x="250" y="1184"/>
                      <a:pt x="252" y="1184"/>
                    </a:cubicBezTo>
                    <a:cubicBezTo>
                      <a:pt x="325" y="1185"/>
                      <a:pt x="399" y="1188"/>
                      <a:pt x="473" y="1191"/>
                    </a:cubicBezTo>
                    <a:cubicBezTo>
                      <a:pt x="479" y="1191"/>
                      <a:pt x="486" y="1192"/>
                      <a:pt x="492" y="1192"/>
                    </a:cubicBezTo>
                    <a:lnTo>
                      <a:pt x="493" y="1192"/>
                    </a:lnTo>
                    <a:cubicBezTo>
                      <a:pt x="495" y="1192"/>
                      <a:pt x="496" y="1192"/>
                      <a:pt x="498" y="1192"/>
                    </a:cubicBezTo>
                    <a:cubicBezTo>
                      <a:pt x="528" y="1194"/>
                      <a:pt x="558" y="1196"/>
                      <a:pt x="587" y="1198"/>
                    </a:cubicBezTo>
                    <a:cubicBezTo>
                      <a:pt x="588" y="1198"/>
                      <a:pt x="588" y="1198"/>
                      <a:pt x="588" y="1198"/>
                    </a:cubicBezTo>
                    <a:cubicBezTo>
                      <a:pt x="523" y="1053"/>
                      <a:pt x="468" y="905"/>
                      <a:pt x="432" y="752"/>
                    </a:cubicBezTo>
                    <a:cubicBezTo>
                      <a:pt x="410" y="650"/>
                      <a:pt x="500" y="549"/>
                      <a:pt x="554" y="612"/>
                    </a:cubicBezTo>
                    <a:cubicBezTo>
                      <a:pt x="580" y="643"/>
                      <a:pt x="652" y="863"/>
                      <a:pt x="673" y="909"/>
                    </a:cubicBezTo>
                    <a:cubicBezTo>
                      <a:pt x="719" y="1009"/>
                      <a:pt x="775" y="1114"/>
                      <a:pt x="828" y="1217"/>
                    </a:cubicBezTo>
                    <a:cubicBezTo>
                      <a:pt x="830" y="1217"/>
                      <a:pt x="833" y="1217"/>
                      <a:pt x="835" y="1217"/>
                    </a:cubicBezTo>
                    <a:cubicBezTo>
                      <a:pt x="1360" y="1269"/>
                      <a:pt x="1884" y="1381"/>
                      <a:pt x="2392" y="1575"/>
                    </a:cubicBezTo>
                    <a:cubicBezTo>
                      <a:pt x="2398" y="1560"/>
                      <a:pt x="2404" y="1544"/>
                      <a:pt x="2409" y="1529"/>
                    </a:cubicBezTo>
                    <a:cubicBezTo>
                      <a:pt x="2410" y="1525"/>
                      <a:pt x="2412" y="1521"/>
                      <a:pt x="2413" y="1517"/>
                    </a:cubicBezTo>
                    <a:lnTo>
                      <a:pt x="2413" y="1517"/>
                    </a:lnTo>
                    <a:cubicBezTo>
                      <a:pt x="2417" y="1505"/>
                      <a:pt x="2421" y="1492"/>
                      <a:pt x="2425" y="1480"/>
                    </a:cubicBezTo>
                    <a:cubicBezTo>
                      <a:pt x="2427" y="1472"/>
                      <a:pt x="2429" y="1465"/>
                      <a:pt x="2431" y="1457"/>
                    </a:cubicBezTo>
                    <a:cubicBezTo>
                      <a:pt x="2344" y="1420"/>
                      <a:pt x="2213" y="1377"/>
                      <a:pt x="2181" y="1365"/>
                    </a:cubicBezTo>
                    <a:cubicBezTo>
                      <a:pt x="1857" y="1244"/>
                      <a:pt x="1548" y="1089"/>
                      <a:pt x="1249" y="917"/>
                    </a:cubicBezTo>
                    <a:cubicBezTo>
                      <a:pt x="1222" y="901"/>
                      <a:pt x="1194" y="885"/>
                      <a:pt x="1167" y="870"/>
                    </a:cubicBezTo>
                    <a:cubicBezTo>
                      <a:pt x="1164" y="840"/>
                      <a:pt x="1160" y="811"/>
                      <a:pt x="1156" y="781"/>
                    </a:cubicBezTo>
                    <a:cubicBezTo>
                      <a:pt x="1145" y="701"/>
                      <a:pt x="1124" y="625"/>
                      <a:pt x="1093" y="550"/>
                    </a:cubicBezTo>
                    <a:cubicBezTo>
                      <a:pt x="1085" y="530"/>
                      <a:pt x="1078" y="509"/>
                      <a:pt x="1070" y="488"/>
                    </a:cubicBezTo>
                    <a:cubicBezTo>
                      <a:pt x="1119" y="526"/>
                      <a:pt x="1172" y="562"/>
                      <a:pt x="1182" y="567"/>
                    </a:cubicBezTo>
                    <a:cubicBezTo>
                      <a:pt x="1261" y="617"/>
                      <a:pt x="1338" y="665"/>
                      <a:pt x="1421" y="709"/>
                    </a:cubicBezTo>
                    <a:cubicBezTo>
                      <a:pt x="1494" y="748"/>
                      <a:pt x="1565" y="792"/>
                      <a:pt x="1637" y="833"/>
                    </a:cubicBezTo>
                    <a:cubicBezTo>
                      <a:pt x="1768" y="909"/>
                      <a:pt x="1919" y="979"/>
                      <a:pt x="2072" y="1034"/>
                    </a:cubicBezTo>
                    <a:cubicBezTo>
                      <a:pt x="2070" y="1033"/>
                      <a:pt x="2068" y="1032"/>
                      <a:pt x="2065" y="1031"/>
                    </a:cubicBezTo>
                    <a:cubicBezTo>
                      <a:pt x="2067" y="938"/>
                      <a:pt x="2083" y="838"/>
                      <a:pt x="2044" y="752"/>
                    </a:cubicBezTo>
                    <a:cubicBezTo>
                      <a:pt x="1996" y="705"/>
                      <a:pt x="1877" y="694"/>
                      <a:pt x="1811" y="680"/>
                    </a:cubicBezTo>
                    <a:cubicBezTo>
                      <a:pt x="1784" y="674"/>
                      <a:pt x="1758" y="668"/>
                      <a:pt x="1733" y="662"/>
                    </a:cubicBezTo>
                    <a:cubicBezTo>
                      <a:pt x="1726" y="660"/>
                      <a:pt x="1719" y="659"/>
                      <a:pt x="1712" y="657"/>
                    </a:cubicBezTo>
                    <a:cubicBezTo>
                      <a:pt x="1693" y="653"/>
                      <a:pt x="1674" y="648"/>
                      <a:pt x="1656" y="644"/>
                    </a:cubicBezTo>
                    <a:cubicBezTo>
                      <a:pt x="1652" y="643"/>
                      <a:pt x="1648" y="642"/>
                      <a:pt x="1644" y="641"/>
                    </a:cubicBezTo>
                    <a:cubicBezTo>
                      <a:pt x="1625" y="636"/>
                      <a:pt x="1606" y="632"/>
                      <a:pt x="1588" y="627"/>
                    </a:cubicBezTo>
                    <a:cubicBezTo>
                      <a:pt x="1579" y="625"/>
                      <a:pt x="1571" y="623"/>
                      <a:pt x="1562" y="620"/>
                    </a:cubicBezTo>
                    <a:cubicBezTo>
                      <a:pt x="1548" y="617"/>
                      <a:pt x="1534" y="613"/>
                      <a:pt x="1520" y="609"/>
                    </a:cubicBezTo>
                    <a:cubicBezTo>
                      <a:pt x="1514" y="608"/>
                      <a:pt x="1508" y="606"/>
                      <a:pt x="1502" y="605"/>
                    </a:cubicBezTo>
                    <a:cubicBezTo>
                      <a:pt x="1487" y="600"/>
                      <a:pt x="1472" y="596"/>
                      <a:pt x="1457" y="592"/>
                    </a:cubicBezTo>
                    <a:cubicBezTo>
                      <a:pt x="1453" y="591"/>
                      <a:pt x="1449" y="590"/>
                      <a:pt x="1445" y="589"/>
                    </a:cubicBezTo>
                    <a:cubicBezTo>
                      <a:pt x="1429" y="584"/>
                      <a:pt x="1413" y="580"/>
                      <a:pt x="1399" y="575"/>
                    </a:cubicBezTo>
                    <a:cubicBezTo>
                      <a:pt x="1395" y="574"/>
                      <a:pt x="1392" y="573"/>
                      <a:pt x="1389" y="572"/>
                    </a:cubicBezTo>
                    <a:cubicBezTo>
                      <a:pt x="1373" y="568"/>
                      <a:pt x="1358" y="563"/>
                      <a:pt x="1343" y="558"/>
                    </a:cubicBezTo>
                    <a:cubicBezTo>
                      <a:pt x="1341" y="558"/>
                      <a:pt x="1339" y="557"/>
                      <a:pt x="1337" y="556"/>
                    </a:cubicBezTo>
                    <a:cubicBezTo>
                      <a:pt x="1323" y="552"/>
                      <a:pt x="1311" y="548"/>
                      <a:pt x="1298" y="544"/>
                    </a:cubicBezTo>
                    <a:cubicBezTo>
                      <a:pt x="1285" y="540"/>
                      <a:pt x="1274" y="536"/>
                      <a:pt x="1261" y="532"/>
                    </a:cubicBezTo>
                    <a:cubicBezTo>
                      <a:pt x="1242" y="526"/>
                      <a:pt x="1223" y="519"/>
                      <a:pt x="1206" y="513"/>
                    </a:cubicBezTo>
                    <a:cubicBezTo>
                      <a:pt x="1194" y="509"/>
                      <a:pt x="1184" y="506"/>
                      <a:pt x="1173" y="502"/>
                    </a:cubicBezTo>
                    <a:cubicBezTo>
                      <a:pt x="1158" y="496"/>
                      <a:pt x="1142" y="491"/>
                      <a:pt x="1128" y="485"/>
                    </a:cubicBezTo>
                    <a:cubicBezTo>
                      <a:pt x="1116" y="481"/>
                      <a:pt x="1106" y="477"/>
                      <a:pt x="1096" y="473"/>
                    </a:cubicBezTo>
                    <a:cubicBezTo>
                      <a:pt x="1085" y="469"/>
                      <a:pt x="1074" y="465"/>
                      <a:pt x="1064" y="461"/>
                    </a:cubicBezTo>
                    <a:cubicBezTo>
                      <a:pt x="1047" y="455"/>
                      <a:pt x="1032" y="449"/>
                      <a:pt x="1018" y="443"/>
                    </a:cubicBezTo>
                    <a:cubicBezTo>
                      <a:pt x="1017" y="443"/>
                      <a:pt x="1017" y="443"/>
                      <a:pt x="1017" y="443"/>
                    </a:cubicBezTo>
                    <a:moveTo>
                      <a:pt x="601" y="368"/>
                    </a:moveTo>
                    <a:cubicBezTo>
                      <a:pt x="672" y="382"/>
                      <a:pt x="732" y="384"/>
                      <a:pt x="799" y="379"/>
                    </a:cubicBezTo>
                    <a:cubicBezTo>
                      <a:pt x="837" y="377"/>
                      <a:pt x="891" y="359"/>
                      <a:pt x="890" y="386"/>
                    </a:cubicBezTo>
                    <a:cubicBezTo>
                      <a:pt x="890" y="407"/>
                      <a:pt x="861" y="409"/>
                      <a:pt x="846" y="412"/>
                    </a:cubicBezTo>
                    <a:cubicBezTo>
                      <a:pt x="794" y="419"/>
                      <a:pt x="662" y="402"/>
                      <a:pt x="601" y="368"/>
                    </a:cubicBezTo>
                    <a:moveTo>
                      <a:pt x="895" y="0"/>
                    </a:moveTo>
                    <a:cubicBezTo>
                      <a:pt x="892" y="65"/>
                      <a:pt x="911" y="131"/>
                      <a:pt x="912" y="173"/>
                    </a:cubicBezTo>
                    <a:lnTo>
                      <a:pt x="911" y="172"/>
                    </a:lnTo>
                    <a:cubicBezTo>
                      <a:pt x="901" y="157"/>
                      <a:pt x="894" y="141"/>
                      <a:pt x="886" y="125"/>
                    </a:cubicBezTo>
                    <a:cubicBezTo>
                      <a:pt x="877" y="106"/>
                      <a:pt x="873" y="76"/>
                      <a:pt x="859" y="60"/>
                    </a:cubicBezTo>
                    <a:cubicBezTo>
                      <a:pt x="849" y="48"/>
                      <a:pt x="820" y="65"/>
                      <a:pt x="823" y="79"/>
                    </a:cubicBezTo>
                    <a:cubicBezTo>
                      <a:pt x="835" y="127"/>
                      <a:pt x="871" y="163"/>
                      <a:pt x="910" y="196"/>
                    </a:cubicBezTo>
                    <a:cubicBezTo>
                      <a:pt x="908" y="201"/>
                      <a:pt x="906" y="205"/>
                      <a:pt x="902" y="209"/>
                    </a:cubicBezTo>
                    <a:cubicBezTo>
                      <a:pt x="848" y="252"/>
                      <a:pt x="470" y="315"/>
                      <a:pt x="369" y="28"/>
                    </a:cubicBezTo>
                    <a:cubicBezTo>
                      <a:pt x="381" y="157"/>
                      <a:pt x="426" y="294"/>
                      <a:pt x="446" y="351"/>
                    </a:cubicBezTo>
                    <a:cubicBezTo>
                      <a:pt x="460" y="391"/>
                      <a:pt x="425" y="405"/>
                      <a:pt x="439" y="431"/>
                    </a:cubicBezTo>
                    <a:cubicBezTo>
                      <a:pt x="441" y="434"/>
                      <a:pt x="443" y="437"/>
                      <a:pt x="446" y="440"/>
                    </a:cubicBezTo>
                    <a:lnTo>
                      <a:pt x="446" y="440"/>
                    </a:lnTo>
                    <a:cubicBezTo>
                      <a:pt x="447" y="442"/>
                      <a:pt x="449" y="443"/>
                      <a:pt x="450" y="445"/>
                    </a:cubicBezTo>
                    <a:cubicBezTo>
                      <a:pt x="450" y="445"/>
                      <a:pt x="449" y="446"/>
                      <a:pt x="448" y="446"/>
                    </a:cubicBezTo>
                    <a:cubicBezTo>
                      <a:pt x="642" y="483"/>
                      <a:pt x="771" y="540"/>
                      <a:pt x="873" y="529"/>
                    </a:cubicBezTo>
                    <a:cubicBezTo>
                      <a:pt x="894" y="526"/>
                      <a:pt x="912" y="510"/>
                      <a:pt x="928" y="499"/>
                    </a:cubicBezTo>
                    <a:cubicBezTo>
                      <a:pt x="956" y="481"/>
                      <a:pt x="979" y="458"/>
                      <a:pt x="1006" y="438"/>
                    </a:cubicBezTo>
                    <a:cubicBezTo>
                      <a:pt x="1005" y="438"/>
                      <a:pt x="1003" y="438"/>
                      <a:pt x="1003" y="437"/>
                    </a:cubicBezTo>
                    <a:cubicBezTo>
                      <a:pt x="1003" y="436"/>
                      <a:pt x="1003" y="436"/>
                      <a:pt x="1004" y="435"/>
                    </a:cubicBezTo>
                    <a:cubicBezTo>
                      <a:pt x="1004" y="434"/>
                      <a:pt x="1004" y="434"/>
                      <a:pt x="1005" y="433"/>
                    </a:cubicBezTo>
                    <a:cubicBezTo>
                      <a:pt x="1005" y="433"/>
                      <a:pt x="1005" y="432"/>
                      <a:pt x="1006" y="432"/>
                    </a:cubicBezTo>
                    <a:lnTo>
                      <a:pt x="1006" y="432"/>
                    </a:lnTo>
                    <a:lnTo>
                      <a:pt x="1006" y="432"/>
                    </a:lnTo>
                    <a:cubicBezTo>
                      <a:pt x="1007" y="430"/>
                      <a:pt x="1008" y="429"/>
                      <a:pt x="1009" y="427"/>
                    </a:cubicBezTo>
                    <a:lnTo>
                      <a:pt x="1010" y="426"/>
                    </a:lnTo>
                    <a:lnTo>
                      <a:pt x="1010" y="426"/>
                    </a:lnTo>
                    <a:cubicBezTo>
                      <a:pt x="1010" y="425"/>
                      <a:pt x="1011" y="425"/>
                      <a:pt x="1011" y="424"/>
                    </a:cubicBezTo>
                    <a:lnTo>
                      <a:pt x="1011" y="423"/>
                    </a:lnTo>
                    <a:cubicBezTo>
                      <a:pt x="1012" y="423"/>
                      <a:pt x="1012" y="423"/>
                      <a:pt x="1012" y="423"/>
                    </a:cubicBezTo>
                    <a:lnTo>
                      <a:pt x="1012" y="423"/>
                    </a:lnTo>
                    <a:cubicBezTo>
                      <a:pt x="1012" y="422"/>
                      <a:pt x="1012" y="422"/>
                      <a:pt x="1012" y="421"/>
                    </a:cubicBezTo>
                    <a:cubicBezTo>
                      <a:pt x="1012" y="421"/>
                      <a:pt x="1013" y="421"/>
                      <a:pt x="1013" y="420"/>
                    </a:cubicBezTo>
                    <a:lnTo>
                      <a:pt x="1013" y="419"/>
                    </a:lnTo>
                    <a:cubicBezTo>
                      <a:pt x="1013" y="418"/>
                      <a:pt x="1013" y="418"/>
                      <a:pt x="1014" y="418"/>
                    </a:cubicBezTo>
                    <a:cubicBezTo>
                      <a:pt x="1014" y="417"/>
                      <a:pt x="1014" y="417"/>
                      <a:pt x="1014" y="417"/>
                    </a:cubicBezTo>
                    <a:cubicBezTo>
                      <a:pt x="1014" y="416"/>
                      <a:pt x="1014" y="416"/>
                      <a:pt x="1014" y="415"/>
                    </a:cubicBezTo>
                    <a:lnTo>
                      <a:pt x="1014" y="415"/>
                    </a:lnTo>
                    <a:lnTo>
                      <a:pt x="1014" y="414"/>
                    </a:lnTo>
                    <a:cubicBezTo>
                      <a:pt x="1015" y="413"/>
                      <a:pt x="1015" y="412"/>
                      <a:pt x="1015" y="411"/>
                    </a:cubicBezTo>
                    <a:cubicBezTo>
                      <a:pt x="1015" y="410"/>
                      <a:pt x="1015" y="410"/>
                      <a:pt x="1015" y="409"/>
                    </a:cubicBezTo>
                    <a:lnTo>
                      <a:pt x="1015" y="408"/>
                    </a:lnTo>
                    <a:lnTo>
                      <a:pt x="1015" y="408"/>
                    </a:lnTo>
                    <a:lnTo>
                      <a:pt x="1015" y="408"/>
                    </a:lnTo>
                    <a:lnTo>
                      <a:pt x="1015" y="408"/>
                    </a:lnTo>
                    <a:lnTo>
                      <a:pt x="1015" y="408"/>
                    </a:lnTo>
                    <a:cubicBezTo>
                      <a:pt x="1015" y="406"/>
                      <a:pt x="1015" y="404"/>
                      <a:pt x="1015" y="403"/>
                    </a:cubicBezTo>
                    <a:lnTo>
                      <a:pt x="1015" y="402"/>
                    </a:lnTo>
                    <a:lnTo>
                      <a:pt x="1015" y="402"/>
                    </a:lnTo>
                    <a:lnTo>
                      <a:pt x="1015" y="401"/>
                    </a:lnTo>
                    <a:lnTo>
                      <a:pt x="1015" y="400"/>
                    </a:lnTo>
                    <a:lnTo>
                      <a:pt x="1015" y="400"/>
                    </a:lnTo>
                    <a:lnTo>
                      <a:pt x="1015" y="399"/>
                    </a:lnTo>
                    <a:cubicBezTo>
                      <a:pt x="1015" y="398"/>
                      <a:pt x="1015" y="398"/>
                      <a:pt x="1014" y="397"/>
                    </a:cubicBezTo>
                    <a:cubicBezTo>
                      <a:pt x="1014" y="397"/>
                      <a:pt x="1014" y="396"/>
                      <a:pt x="1014" y="395"/>
                    </a:cubicBezTo>
                    <a:cubicBezTo>
                      <a:pt x="1013" y="392"/>
                      <a:pt x="1013" y="389"/>
                      <a:pt x="1012" y="386"/>
                    </a:cubicBezTo>
                    <a:cubicBezTo>
                      <a:pt x="1012" y="385"/>
                      <a:pt x="1012" y="384"/>
                      <a:pt x="1011" y="383"/>
                    </a:cubicBezTo>
                    <a:lnTo>
                      <a:pt x="1011" y="383"/>
                    </a:lnTo>
                    <a:cubicBezTo>
                      <a:pt x="1007" y="368"/>
                      <a:pt x="1001" y="351"/>
                      <a:pt x="1004" y="332"/>
                    </a:cubicBezTo>
                    <a:cubicBezTo>
                      <a:pt x="1014" y="261"/>
                      <a:pt x="1024" y="189"/>
                      <a:pt x="1029" y="120"/>
                    </a:cubicBezTo>
                    <a:cubicBezTo>
                      <a:pt x="997" y="100"/>
                      <a:pt x="923" y="53"/>
                      <a:pt x="89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8" name="Google Shape;1538;p38"/>
              <p:cNvSpPr/>
              <p:nvPr/>
            </p:nvSpPr>
            <p:spPr>
              <a:xfrm>
                <a:off x="1524240" y="1447560"/>
                <a:ext cx="205920" cy="131400"/>
              </a:xfrm>
              <a:custGeom>
                <a:avLst/>
                <a:gdLst/>
                <a:ahLst/>
                <a:cxnLst/>
                <a:rect l="l" t="t" r="r" b="b"/>
                <a:pathLst>
                  <a:path w="572" h="365" extrusionOk="0">
                    <a:moveTo>
                      <a:pt x="571" y="138"/>
                    </a:moveTo>
                    <a:cubicBezTo>
                      <a:pt x="570" y="148"/>
                      <a:pt x="569" y="158"/>
                      <a:pt x="569" y="159"/>
                    </a:cubicBezTo>
                    <a:cubicBezTo>
                      <a:pt x="565" y="181"/>
                      <a:pt x="553" y="244"/>
                      <a:pt x="535" y="259"/>
                    </a:cubicBezTo>
                    <a:cubicBezTo>
                      <a:pt x="479" y="304"/>
                      <a:pt x="399" y="231"/>
                      <a:pt x="337" y="246"/>
                    </a:cubicBezTo>
                    <a:cubicBezTo>
                      <a:pt x="304" y="254"/>
                      <a:pt x="258" y="327"/>
                      <a:pt x="214" y="349"/>
                    </a:cubicBezTo>
                    <a:cubicBezTo>
                      <a:pt x="199" y="356"/>
                      <a:pt x="184" y="361"/>
                      <a:pt x="168" y="365"/>
                    </a:cubicBezTo>
                    <a:cubicBezTo>
                      <a:pt x="226" y="366"/>
                      <a:pt x="280" y="348"/>
                      <a:pt x="337" y="337"/>
                    </a:cubicBezTo>
                    <a:cubicBezTo>
                      <a:pt x="398" y="324"/>
                      <a:pt x="496" y="342"/>
                      <a:pt x="544" y="266"/>
                    </a:cubicBezTo>
                    <a:cubicBezTo>
                      <a:pt x="567" y="232"/>
                      <a:pt x="575" y="186"/>
                      <a:pt x="571" y="138"/>
                    </a:cubicBezTo>
                    <a:moveTo>
                      <a:pt x="12" y="8"/>
                    </a:moveTo>
                    <a:cubicBezTo>
                      <a:pt x="4" y="37"/>
                      <a:pt x="1" y="80"/>
                      <a:pt x="0" y="99"/>
                    </a:cubicBezTo>
                    <a:cubicBezTo>
                      <a:pt x="0" y="109"/>
                      <a:pt x="-2" y="138"/>
                      <a:pt x="9" y="144"/>
                    </a:cubicBezTo>
                    <a:cubicBezTo>
                      <a:pt x="21" y="149"/>
                      <a:pt x="41" y="115"/>
                      <a:pt x="47" y="108"/>
                    </a:cubicBezTo>
                    <a:cubicBezTo>
                      <a:pt x="59" y="92"/>
                      <a:pt x="70" y="77"/>
                      <a:pt x="81" y="60"/>
                    </a:cubicBezTo>
                    <a:cubicBezTo>
                      <a:pt x="84" y="54"/>
                      <a:pt x="88" y="49"/>
                      <a:pt x="92" y="44"/>
                    </a:cubicBezTo>
                    <a:lnTo>
                      <a:pt x="92" y="44"/>
                    </a:lnTo>
                    <a:cubicBezTo>
                      <a:pt x="65" y="32"/>
                      <a:pt x="38" y="20"/>
                      <a:pt x="12" y="8"/>
                    </a:cubicBezTo>
                    <a:moveTo>
                      <a:pt x="220" y="0"/>
                    </a:moveTo>
                    <a:cubicBezTo>
                      <a:pt x="196" y="11"/>
                      <a:pt x="172" y="22"/>
                      <a:pt x="152" y="31"/>
                    </a:cubicBezTo>
                    <a:cubicBezTo>
                      <a:pt x="151" y="30"/>
                      <a:pt x="150" y="29"/>
                      <a:pt x="149" y="28"/>
                    </a:cubicBezTo>
                    <a:cubicBezTo>
                      <a:pt x="145" y="39"/>
                      <a:pt x="140" y="50"/>
                      <a:pt x="136" y="62"/>
                    </a:cubicBezTo>
                    <a:cubicBezTo>
                      <a:pt x="136" y="63"/>
                      <a:pt x="130" y="80"/>
                      <a:pt x="133" y="82"/>
                    </a:cubicBezTo>
                    <a:cubicBezTo>
                      <a:pt x="140" y="84"/>
                      <a:pt x="148" y="72"/>
                      <a:pt x="152" y="69"/>
                    </a:cubicBezTo>
                    <a:cubicBezTo>
                      <a:pt x="162" y="59"/>
                      <a:pt x="200" y="25"/>
                      <a:pt x="22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9" name="Google Shape;1539;p38"/>
              <p:cNvSpPr/>
              <p:nvPr/>
            </p:nvSpPr>
            <p:spPr>
              <a:xfrm>
                <a:off x="1066680" y="1188360"/>
                <a:ext cx="407880" cy="266040"/>
              </a:xfrm>
              <a:custGeom>
                <a:avLst/>
                <a:gdLst/>
                <a:ahLst/>
                <a:cxnLst/>
                <a:rect l="l" t="t" r="r" b="b"/>
                <a:pathLst>
                  <a:path w="1133" h="739" extrusionOk="0">
                    <a:moveTo>
                      <a:pt x="843" y="34"/>
                    </a:moveTo>
                    <a:cubicBezTo>
                      <a:pt x="859" y="58"/>
                      <a:pt x="875" y="82"/>
                      <a:pt x="885" y="109"/>
                    </a:cubicBezTo>
                    <a:cubicBezTo>
                      <a:pt x="885" y="107"/>
                      <a:pt x="884" y="105"/>
                      <a:pt x="884" y="102"/>
                    </a:cubicBezTo>
                    <a:cubicBezTo>
                      <a:pt x="936" y="156"/>
                      <a:pt x="951" y="270"/>
                      <a:pt x="903" y="325"/>
                    </a:cubicBezTo>
                    <a:lnTo>
                      <a:pt x="903" y="324"/>
                    </a:lnTo>
                    <a:cubicBezTo>
                      <a:pt x="903" y="326"/>
                      <a:pt x="902" y="329"/>
                      <a:pt x="902" y="331"/>
                    </a:cubicBezTo>
                    <a:cubicBezTo>
                      <a:pt x="952" y="420"/>
                      <a:pt x="983" y="438"/>
                      <a:pt x="1060" y="430"/>
                    </a:cubicBezTo>
                    <a:cubicBezTo>
                      <a:pt x="992" y="465"/>
                      <a:pt x="946" y="451"/>
                      <a:pt x="910" y="417"/>
                    </a:cubicBezTo>
                    <a:cubicBezTo>
                      <a:pt x="934" y="461"/>
                      <a:pt x="962" y="503"/>
                      <a:pt x="1003" y="525"/>
                    </a:cubicBezTo>
                    <a:cubicBezTo>
                      <a:pt x="1001" y="523"/>
                      <a:pt x="1000" y="522"/>
                      <a:pt x="999" y="520"/>
                    </a:cubicBezTo>
                    <a:cubicBezTo>
                      <a:pt x="1018" y="525"/>
                      <a:pt x="1037" y="525"/>
                      <a:pt x="1055" y="520"/>
                    </a:cubicBezTo>
                    <a:cubicBezTo>
                      <a:pt x="1056" y="520"/>
                      <a:pt x="1057" y="520"/>
                      <a:pt x="1058" y="520"/>
                    </a:cubicBezTo>
                    <a:cubicBezTo>
                      <a:pt x="1060" y="519"/>
                      <a:pt x="1062" y="518"/>
                      <a:pt x="1064" y="518"/>
                    </a:cubicBezTo>
                    <a:cubicBezTo>
                      <a:pt x="1066" y="517"/>
                      <a:pt x="1067" y="517"/>
                      <a:pt x="1068" y="516"/>
                    </a:cubicBezTo>
                    <a:cubicBezTo>
                      <a:pt x="1070" y="515"/>
                      <a:pt x="1072" y="515"/>
                      <a:pt x="1074" y="514"/>
                    </a:cubicBezTo>
                    <a:cubicBezTo>
                      <a:pt x="1079" y="512"/>
                      <a:pt x="1083" y="509"/>
                      <a:pt x="1087" y="507"/>
                    </a:cubicBezTo>
                    <a:cubicBezTo>
                      <a:pt x="1089" y="506"/>
                      <a:pt x="1090" y="505"/>
                      <a:pt x="1091" y="504"/>
                    </a:cubicBezTo>
                    <a:cubicBezTo>
                      <a:pt x="1093" y="503"/>
                      <a:pt x="1094" y="502"/>
                      <a:pt x="1095" y="501"/>
                    </a:cubicBezTo>
                    <a:cubicBezTo>
                      <a:pt x="1097" y="500"/>
                      <a:pt x="1098" y="498"/>
                      <a:pt x="1100" y="497"/>
                    </a:cubicBezTo>
                    <a:cubicBezTo>
                      <a:pt x="1101" y="496"/>
                      <a:pt x="1102" y="495"/>
                      <a:pt x="1103" y="494"/>
                    </a:cubicBezTo>
                    <a:cubicBezTo>
                      <a:pt x="1106" y="492"/>
                      <a:pt x="1108" y="489"/>
                      <a:pt x="1110" y="486"/>
                    </a:cubicBezTo>
                    <a:cubicBezTo>
                      <a:pt x="1113" y="484"/>
                      <a:pt x="1115" y="481"/>
                      <a:pt x="1117" y="477"/>
                    </a:cubicBezTo>
                    <a:cubicBezTo>
                      <a:pt x="1117" y="477"/>
                      <a:pt x="1118" y="476"/>
                      <a:pt x="1118" y="475"/>
                    </a:cubicBezTo>
                    <a:cubicBezTo>
                      <a:pt x="1120" y="473"/>
                      <a:pt x="1121" y="470"/>
                      <a:pt x="1123" y="467"/>
                    </a:cubicBezTo>
                    <a:cubicBezTo>
                      <a:pt x="1123" y="467"/>
                      <a:pt x="1123" y="466"/>
                      <a:pt x="1123" y="465"/>
                    </a:cubicBezTo>
                    <a:cubicBezTo>
                      <a:pt x="1127" y="458"/>
                      <a:pt x="1129" y="451"/>
                      <a:pt x="1131" y="443"/>
                    </a:cubicBezTo>
                    <a:cubicBezTo>
                      <a:pt x="1131" y="442"/>
                      <a:pt x="1131" y="442"/>
                      <a:pt x="1131" y="442"/>
                    </a:cubicBezTo>
                    <a:cubicBezTo>
                      <a:pt x="1132" y="438"/>
                      <a:pt x="1132" y="434"/>
                      <a:pt x="1133" y="430"/>
                    </a:cubicBezTo>
                    <a:lnTo>
                      <a:pt x="1133" y="429"/>
                    </a:lnTo>
                    <a:cubicBezTo>
                      <a:pt x="1133" y="424"/>
                      <a:pt x="1133" y="420"/>
                      <a:pt x="1133" y="415"/>
                    </a:cubicBezTo>
                    <a:lnTo>
                      <a:pt x="1133" y="414"/>
                    </a:lnTo>
                    <a:cubicBezTo>
                      <a:pt x="1070" y="438"/>
                      <a:pt x="953" y="387"/>
                      <a:pt x="953" y="338"/>
                    </a:cubicBezTo>
                    <a:cubicBezTo>
                      <a:pt x="970" y="267"/>
                      <a:pt x="966" y="181"/>
                      <a:pt x="926" y="110"/>
                    </a:cubicBezTo>
                    <a:cubicBezTo>
                      <a:pt x="944" y="115"/>
                      <a:pt x="984" y="151"/>
                      <a:pt x="1021" y="202"/>
                    </a:cubicBezTo>
                    <a:cubicBezTo>
                      <a:pt x="1020" y="194"/>
                      <a:pt x="1019" y="187"/>
                      <a:pt x="1017" y="179"/>
                    </a:cubicBezTo>
                    <a:cubicBezTo>
                      <a:pt x="996" y="129"/>
                      <a:pt x="950" y="88"/>
                      <a:pt x="905" y="61"/>
                    </a:cubicBezTo>
                    <a:cubicBezTo>
                      <a:pt x="886" y="50"/>
                      <a:pt x="866" y="37"/>
                      <a:pt x="843" y="34"/>
                    </a:cubicBezTo>
                    <a:moveTo>
                      <a:pt x="413" y="0"/>
                    </a:moveTo>
                    <a:cubicBezTo>
                      <a:pt x="407" y="9"/>
                      <a:pt x="400" y="18"/>
                      <a:pt x="395" y="28"/>
                    </a:cubicBezTo>
                    <a:cubicBezTo>
                      <a:pt x="349" y="103"/>
                      <a:pt x="321" y="175"/>
                      <a:pt x="256" y="238"/>
                    </a:cubicBezTo>
                    <a:cubicBezTo>
                      <a:pt x="178" y="312"/>
                      <a:pt x="4" y="392"/>
                      <a:pt x="0" y="516"/>
                    </a:cubicBezTo>
                    <a:cubicBezTo>
                      <a:pt x="0" y="549"/>
                      <a:pt x="15" y="572"/>
                      <a:pt x="43" y="589"/>
                    </a:cubicBezTo>
                    <a:cubicBezTo>
                      <a:pt x="51" y="493"/>
                      <a:pt x="125" y="438"/>
                      <a:pt x="183" y="373"/>
                    </a:cubicBezTo>
                    <a:cubicBezTo>
                      <a:pt x="172" y="413"/>
                      <a:pt x="147" y="448"/>
                      <a:pt x="132" y="487"/>
                    </a:cubicBezTo>
                    <a:cubicBezTo>
                      <a:pt x="125" y="505"/>
                      <a:pt x="120" y="522"/>
                      <a:pt x="117" y="539"/>
                    </a:cubicBezTo>
                    <a:cubicBezTo>
                      <a:pt x="178" y="455"/>
                      <a:pt x="242" y="504"/>
                      <a:pt x="246" y="574"/>
                    </a:cubicBezTo>
                    <a:cubicBezTo>
                      <a:pt x="251" y="618"/>
                      <a:pt x="262" y="668"/>
                      <a:pt x="282" y="709"/>
                    </a:cubicBezTo>
                    <a:cubicBezTo>
                      <a:pt x="270" y="646"/>
                      <a:pt x="277" y="593"/>
                      <a:pt x="304" y="545"/>
                    </a:cubicBezTo>
                    <a:cubicBezTo>
                      <a:pt x="316" y="609"/>
                      <a:pt x="362" y="662"/>
                      <a:pt x="426" y="688"/>
                    </a:cubicBezTo>
                    <a:cubicBezTo>
                      <a:pt x="493" y="780"/>
                      <a:pt x="629" y="728"/>
                      <a:pt x="675" y="685"/>
                    </a:cubicBezTo>
                    <a:cubicBezTo>
                      <a:pt x="614" y="644"/>
                      <a:pt x="550" y="560"/>
                      <a:pt x="551" y="475"/>
                    </a:cubicBezTo>
                    <a:cubicBezTo>
                      <a:pt x="594" y="587"/>
                      <a:pt x="651" y="649"/>
                      <a:pt x="726" y="664"/>
                    </a:cubicBezTo>
                    <a:cubicBezTo>
                      <a:pt x="777" y="716"/>
                      <a:pt x="852" y="709"/>
                      <a:pt x="919" y="665"/>
                    </a:cubicBezTo>
                    <a:cubicBezTo>
                      <a:pt x="941" y="648"/>
                      <a:pt x="895" y="612"/>
                      <a:pt x="882" y="573"/>
                    </a:cubicBezTo>
                    <a:cubicBezTo>
                      <a:pt x="947" y="643"/>
                      <a:pt x="1057" y="621"/>
                      <a:pt x="1082" y="578"/>
                    </a:cubicBezTo>
                    <a:cubicBezTo>
                      <a:pt x="984" y="567"/>
                      <a:pt x="887" y="473"/>
                      <a:pt x="830" y="408"/>
                    </a:cubicBezTo>
                    <a:cubicBezTo>
                      <a:pt x="801" y="375"/>
                      <a:pt x="793" y="325"/>
                      <a:pt x="746" y="311"/>
                    </a:cubicBezTo>
                    <a:cubicBezTo>
                      <a:pt x="693" y="295"/>
                      <a:pt x="616" y="356"/>
                      <a:pt x="570" y="304"/>
                    </a:cubicBezTo>
                    <a:cubicBezTo>
                      <a:pt x="536" y="266"/>
                      <a:pt x="525" y="218"/>
                      <a:pt x="504" y="173"/>
                    </a:cubicBezTo>
                    <a:cubicBezTo>
                      <a:pt x="500" y="166"/>
                      <a:pt x="494" y="146"/>
                      <a:pt x="484" y="149"/>
                    </a:cubicBezTo>
                    <a:cubicBezTo>
                      <a:pt x="459" y="156"/>
                      <a:pt x="414" y="279"/>
                      <a:pt x="405" y="303"/>
                    </a:cubicBezTo>
                    <a:cubicBezTo>
                      <a:pt x="397" y="326"/>
                      <a:pt x="391" y="362"/>
                      <a:pt x="379" y="315"/>
                    </a:cubicBezTo>
                    <a:cubicBezTo>
                      <a:pt x="352" y="213"/>
                      <a:pt x="380" y="100"/>
                      <a:pt x="41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0" name="Google Shape;1540;p38"/>
              <p:cNvSpPr/>
              <p:nvPr/>
            </p:nvSpPr>
            <p:spPr>
              <a:xfrm>
                <a:off x="1274040" y="1181520"/>
                <a:ext cx="89640" cy="43920"/>
              </a:xfrm>
              <a:custGeom>
                <a:avLst/>
                <a:gdLst/>
                <a:ahLst/>
                <a:cxnLst/>
                <a:rect l="l" t="t" r="r" b="b"/>
                <a:pathLst>
                  <a:path w="249" h="122" extrusionOk="0">
                    <a:moveTo>
                      <a:pt x="19" y="60"/>
                    </a:moveTo>
                    <a:cubicBezTo>
                      <a:pt x="9" y="60"/>
                      <a:pt x="0" y="72"/>
                      <a:pt x="0" y="87"/>
                    </a:cubicBezTo>
                    <a:lnTo>
                      <a:pt x="0" y="87"/>
                    </a:lnTo>
                    <a:cubicBezTo>
                      <a:pt x="0" y="102"/>
                      <a:pt x="9" y="114"/>
                      <a:pt x="19" y="114"/>
                    </a:cubicBezTo>
                    <a:cubicBezTo>
                      <a:pt x="30" y="114"/>
                      <a:pt x="38" y="102"/>
                      <a:pt x="38" y="87"/>
                    </a:cubicBezTo>
                    <a:cubicBezTo>
                      <a:pt x="38" y="72"/>
                      <a:pt x="30" y="60"/>
                      <a:pt x="19" y="60"/>
                    </a:cubicBezTo>
                    <a:moveTo>
                      <a:pt x="96" y="36"/>
                    </a:moveTo>
                    <a:cubicBezTo>
                      <a:pt x="94" y="36"/>
                      <a:pt x="92" y="36"/>
                      <a:pt x="89" y="37"/>
                    </a:cubicBezTo>
                    <a:cubicBezTo>
                      <a:pt x="73" y="41"/>
                      <a:pt x="64" y="64"/>
                      <a:pt x="71" y="87"/>
                    </a:cubicBezTo>
                    <a:cubicBezTo>
                      <a:pt x="77" y="111"/>
                      <a:pt x="96" y="126"/>
                      <a:pt x="112" y="122"/>
                    </a:cubicBezTo>
                    <a:lnTo>
                      <a:pt x="112" y="122"/>
                    </a:lnTo>
                    <a:cubicBezTo>
                      <a:pt x="129" y="117"/>
                      <a:pt x="137" y="95"/>
                      <a:pt x="131" y="71"/>
                    </a:cubicBezTo>
                    <a:cubicBezTo>
                      <a:pt x="126" y="51"/>
                      <a:pt x="111" y="36"/>
                      <a:pt x="96" y="36"/>
                    </a:cubicBezTo>
                    <a:moveTo>
                      <a:pt x="185" y="0"/>
                    </a:moveTo>
                    <a:cubicBezTo>
                      <a:pt x="179" y="0"/>
                      <a:pt x="174" y="2"/>
                      <a:pt x="169" y="4"/>
                    </a:cubicBezTo>
                    <a:cubicBezTo>
                      <a:pt x="148" y="17"/>
                      <a:pt x="144" y="51"/>
                      <a:pt x="162" y="80"/>
                    </a:cubicBezTo>
                    <a:cubicBezTo>
                      <a:pt x="179" y="110"/>
                      <a:pt x="210" y="124"/>
                      <a:pt x="231" y="112"/>
                    </a:cubicBezTo>
                    <a:cubicBezTo>
                      <a:pt x="252" y="100"/>
                      <a:pt x="255" y="66"/>
                      <a:pt x="238" y="36"/>
                    </a:cubicBezTo>
                    <a:lnTo>
                      <a:pt x="238" y="36"/>
                    </a:lnTo>
                    <a:cubicBezTo>
                      <a:pt x="225" y="14"/>
                      <a:pt x="204" y="0"/>
                      <a:pt x="18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1" name="Google Shape;1541;p38"/>
              <p:cNvSpPr/>
              <p:nvPr/>
            </p:nvSpPr>
            <p:spPr>
              <a:xfrm>
                <a:off x="1292400" y="574920"/>
                <a:ext cx="254520" cy="75600"/>
              </a:xfrm>
              <a:custGeom>
                <a:avLst/>
                <a:gdLst/>
                <a:ahLst/>
                <a:cxnLst/>
                <a:rect l="l" t="t" r="r" b="b"/>
                <a:pathLst>
                  <a:path w="707" h="210" extrusionOk="0">
                    <a:moveTo>
                      <a:pt x="355" y="97"/>
                    </a:moveTo>
                    <a:cubicBezTo>
                      <a:pt x="374" y="-29"/>
                      <a:pt x="570" y="-22"/>
                      <a:pt x="570" y="144"/>
                    </a:cubicBezTo>
                    <a:cubicBezTo>
                      <a:pt x="614" y="83"/>
                      <a:pt x="707" y="107"/>
                      <a:pt x="707" y="210"/>
                    </a:cubicBezTo>
                    <a:lnTo>
                      <a:pt x="0" y="210"/>
                    </a:lnTo>
                    <a:cubicBezTo>
                      <a:pt x="0" y="108"/>
                      <a:pt x="86" y="96"/>
                      <a:pt x="106" y="154"/>
                    </a:cubicBezTo>
                    <a:cubicBezTo>
                      <a:pt x="101" y="-36"/>
                      <a:pt x="327" y="-45"/>
                      <a:pt x="355" y="97"/>
                    </a:cubicBezTo>
                    <a:close/>
                  </a:path>
                </a:pathLst>
              </a:custGeom>
              <a:solidFill>
                <a:srgbClr val="FFFFFF">
                  <a:alpha val="75350"/>
                </a:srgbClr>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2" name="Google Shape;1542;p38"/>
              <p:cNvSpPr/>
              <p:nvPr/>
            </p:nvSpPr>
            <p:spPr>
              <a:xfrm>
                <a:off x="678240" y="1176480"/>
                <a:ext cx="180720" cy="109800"/>
              </a:xfrm>
              <a:custGeom>
                <a:avLst/>
                <a:gdLst/>
                <a:ahLst/>
                <a:cxnLst/>
                <a:rect l="l" t="t" r="r" b="b"/>
                <a:pathLst>
                  <a:path w="502" h="305" extrusionOk="0">
                    <a:moveTo>
                      <a:pt x="113" y="1"/>
                    </a:moveTo>
                    <a:cubicBezTo>
                      <a:pt x="70" y="3"/>
                      <a:pt x="28" y="22"/>
                      <a:pt x="0" y="57"/>
                    </a:cubicBezTo>
                    <a:lnTo>
                      <a:pt x="0" y="305"/>
                    </a:lnTo>
                    <a:lnTo>
                      <a:pt x="502" y="305"/>
                    </a:lnTo>
                    <a:cubicBezTo>
                      <a:pt x="502" y="148"/>
                      <a:pt x="362" y="111"/>
                      <a:pt x="294" y="203"/>
                    </a:cubicBezTo>
                    <a:cubicBezTo>
                      <a:pt x="294" y="62"/>
                      <a:pt x="200" y="-3"/>
                      <a:pt x="113" y="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3" name="Google Shape;1543;p38"/>
              <p:cNvSpPr/>
              <p:nvPr/>
            </p:nvSpPr>
            <p:spPr>
              <a:xfrm>
                <a:off x="1971360" y="1145880"/>
                <a:ext cx="1736640" cy="1014480"/>
              </a:xfrm>
              <a:custGeom>
                <a:avLst/>
                <a:gdLst/>
                <a:ahLst/>
                <a:cxnLst/>
                <a:rect l="l" t="t" r="r" b="b"/>
                <a:pathLst>
                  <a:path w="4824" h="2818" extrusionOk="0">
                    <a:moveTo>
                      <a:pt x="4824" y="0"/>
                    </a:moveTo>
                    <a:cubicBezTo>
                      <a:pt x="2333" y="116"/>
                      <a:pt x="1614" y="1652"/>
                      <a:pt x="725" y="2206"/>
                    </a:cubicBezTo>
                    <a:cubicBezTo>
                      <a:pt x="492" y="2343"/>
                      <a:pt x="249" y="2443"/>
                      <a:pt x="0" y="2510"/>
                    </a:cubicBezTo>
                    <a:cubicBezTo>
                      <a:pt x="208" y="2598"/>
                      <a:pt x="414" y="2700"/>
                      <a:pt x="616" y="2818"/>
                    </a:cubicBezTo>
                    <a:cubicBezTo>
                      <a:pt x="1365" y="2380"/>
                      <a:pt x="2164" y="2160"/>
                      <a:pt x="2967" y="2080"/>
                    </a:cubicBezTo>
                    <a:cubicBezTo>
                      <a:pt x="3592" y="2019"/>
                      <a:pt x="4218" y="2042"/>
                      <a:pt x="4824" y="2114"/>
                    </a:cubicBezTo>
                    <a:lnTo>
                      <a:pt x="48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4" name="Google Shape;1544;p38"/>
              <p:cNvSpPr/>
              <p:nvPr/>
            </p:nvSpPr>
            <p:spPr>
              <a:xfrm>
                <a:off x="2291760" y="1145880"/>
                <a:ext cx="1416240" cy="960840"/>
              </a:xfrm>
              <a:custGeom>
                <a:avLst/>
                <a:gdLst/>
                <a:ahLst/>
                <a:cxnLst/>
                <a:rect l="l" t="t" r="r" b="b"/>
                <a:pathLst>
                  <a:path w="3934" h="2669" extrusionOk="0">
                    <a:moveTo>
                      <a:pt x="3934" y="0"/>
                    </a:moveTo>
                    <a:cubicBezTo>
                      <a:pt x="3017" y="43"/>
                      <a:pt x="2340" y="278"/>
                      <a:pt x="1806" y="587"/>
                    </a:cubicBezTo>
                    <a:cubicBezTo>
                      <a:pt x="1306" y="899"/>
                      <a:pt x="841" y="2064"/>
                      <a:pt x="0" y="2669"/>
                    </a:cubicBezTo>
                    <a:cubicBezTo>
                      <a:pt x="437" y="2446"/>
                      <a:pt x="889" y="2293"/>
                      <a:pt x="1346" y="2194"/>
                    </a:cubicBezTo>
                    <a:cubicBezTo>
                      <a:pt x="1179" y="2226"/>
                      <a:pt x="1012" y="2265"/>
                      <a:pt x="846" y="2310"/>
                    </a:cubicBezTo>
                    <a:cubicBezTo>
                      <a:pt x="1235" y="1825"/>
                      <a:pt x="1577" y="1312"/>
                      <a:pt x="2037" y="919"/>
                    </a:cubicBezTo>
                    <a:lnTo>
                      <a:pt x="2037" y="918"/>
                    </a:lnTo>
                    <a:cubicBezTo>
                      <a:pt x="2467" y="560"/>
                      <a:pt x="2976" y="258"/>
                      <a:pt x="3733" y="211"/>
                    </a:cubicBezTo>
                    <a:lnTo>
                      <a:pt x="3733" y="2092"/>
                    </a:lnTo>
                    <a:cubicBezTo>
                      <a:pt x="3800" y="2099"/>
                      <a:pt x="3867" y="2106"/>
                      <a:pt x="3934" y="2114"/>
                    </a:cubicBezTo>
                    <a:lnTo>
                      <a:pt x="393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5" name="Google Shape;1545;p38"/>
              <p:cNvSpPr/>
              <p:nvPr/>
            </p:nvSpPr>
            <p:spPr>
              <a:xfrm>
                <a:off x="2452320" y="1145880"/>
                <a:ext cx="1255680" cy="888120"/>
              </a:xfrm>
              <a:custGeom>
                <a:avLst/>
                <a:gdLst/>
                <a:ahLst/>
                <a:cxnLst/>
                <a:rect l="l" t="t" r="r" b="b"/>
                <a:pathLst>
                  <a:path w="3488" h="2467" extrusionOk="0">
                    <a:moveTo>
                      <a:pt x="3488" y="0"/>
                    </a:moveTo>
                    <a:cubicBezTo>
                      <a:pt x="2628" y="0"/>
                      <a:pt x="2054" y="322"/>
                      <a:pt x="1601" y="688"/>
                    </a:cubicBezTo>
                    <a:cubicBezTo>
                      <a:pt x="959" y="1219"/>
                      <a:pt x="574" y="1940"/>
                      <a:pt x="0" y="2467"/>
                    </a:cubicBezTo>
                    <a:cubicBezTo>
                      <a:pt x="532" y="2255"/>
                      <a:pt x="1081" y="2135"/>
                      <a:pt x="1631" y="2080"/>
                    </a:cubicBezTo>
                    <a:cubicBezTo>
                      <a:pt x="2256" y="2019"/>
                      <a:pt x="2882" y="2042"/>
                      <a:pt x="3488" y="2114"/>
                    </a:cubicBezTo>
                    <a:lnTo>
                      <a:pt x="3488"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6" name="Google Shape;1546;p38"/>
              <p:cNvSpPr/>
              <p:nvPr/>
            </p:nvSpPr>
            <p:spPr>
              <a:xfrm>
                <a:off x="2775960" y="1202400"/>
                <a:ext cx="932040" cy="733680"/>
              </a:xfrm>
              <a:custGeom>
                <a:avLst/>
                <a:gdLst/>
                <a:ahLst/>
                <a:cxnLst/>
                <a:rect l="l" t="t" r="r" b="b"/>
                <a:pathLst>
                  <a:path w="2589" h="2038" extrusionOk="0">
                    <a:moveTo>
                      <a:pt x="2388" y="459"/>
                    </a:moveTo>
                    <a:lnTo>
                      <a:pt x="2388" y="1741"/>
                    </a:lnTo>
                    <a:cubicBezTo>
                      <a:pt x="1886" y="1692"/>
                      <a:pt x="1373" y="1673"/>
                      <a:pt x="855" y="1713"/>
                    </a:cubicBezTo>
                    <a:cubicBezTo>
                      <a:pt x="1116" y="1395"/>
                      <a:pt x="1345" y="1075"/>
                      <a:pt x="1574" y="880"/>
                    </a:cubicBezTo>
                    <a:lnTo>
                      <a:pt x="1579" y="876"/>
                    </a:lnTo>
                    <a:lnTo>
                      <a:pt x="1583" y="872"/>
                    </a:lnTo>
                    <a:cubicBezTo>
                      <a:pt x="1732" y="730"/>
                      <a:pt x="2009" y="560"/>
                      <a:pt x="2388" y="459"/>
                    </a:cubicBezTo>
                    <a:moveTo>
                      <a:pt x="2589" y="0"/>
                    </a:moveTo>
                    <a:lnTo>
                      <a:pt x="2557" y="5"/>
                    </a:lnTo>
                    <a:cubicBezTo>
                      <a:pt x="1974" y="98"/>
                      <a:pt x="1554" y="344"/>
                      <a:pt x="1309" y="576"/>
                    </a:cubicBezTo>
                    <a:cubicBezTo>
                      <a:pt x="897" y="929"/>
                      <a:pt x="582" y="1465"/>
                      <a:pt x="213" y="1828"/>
                    </a:cubicBezTo>
                    <a:lnTo>
                      <a:pt x="0" y="2038"/>
                    </a:lnTo>
                    <a:cubicBezTo>
                      <a:pt x="243" y="1985"/>
                      <a:pt x="487" y="1948"/>
                      <a:pt x="732" y="1923"/>
                    </a:cubicBezTo>
                    <a:cubicBezTo>
                      <a:pt x="1357" y="1862"/>
                      <a:pt x="1983" y="1885"/>
                      <a:pt x="2589" y="1957"/>
                    </a:cubicBezTo>
                    <a:lnTo>
                      <a:pt x="258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7" name="Google Shape;1547;p38"/>
              <p:cNvSpPr/>
              <p:nvPr/>
            </p:nvSpPr>
            <p:spPr>
              <a:xfrm>
                <a:off x="2903400" y="1275840"/>
                <a:ext cx="804600" cy="636480"/>
              </a:xfrm>
              <a:custGeom>
                <a:avLst/>
                <a:gdLst/>
                <a:ahLst/>
                <a:cxnLst/>
                <a:rect l="l" t="t" r="r" b="b"/>
                <a:pathLst>
                  <a:path w="2235" h="1768" extrusionOk="0">
                    <a:moveTo>
                      <a:pt x="2235" y="0"/>
                    </a:moveTo>
                    <a:cubicBezTo>
                      <a:pt x="1689" y="87"/>
                      <a:pt x="1301" y="320"/>
                      <a:pt x="1090" y="522"/>
                    </a:cubicBezTo>
                    <a:cubicBezTo>
                      <a:pt x="718" y="838"/>
                      <a:pt x="398" y="1377"/>
                      <a:pt x="0" y="1768"/>
                    </a:cubicBezTo>
                    <a:cubicBezTo>
                      <a:pt x="126" y="1748"/>
                      <a:pt x="252" y="1732"/>
                      <a:pt x="378" y="1719"/>
                    </a:cubicBezTo>
                    <a:cubicBezTo>
                      <a:pt x="1003" y="1658"/>
                      <a:pt x="1629" y="1681"/>
                      <a:pt x="2235" y="1753"/>
                    </a:cubicBezTo>
                    <a:lnTo>
                      <a:pt x="2235"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8" name="Google Shape;1548;p38"/>
              <p:cNvSpPr/>
              <p:nvPr/>
            </p:nvSpPr>
            <p:spPr>
              <a:xfrm>
                <a:off x="3215160" y="1455120"/>
                <a:ext cx="492840" cy="451800"/>
              </a:xfrm>
              <a:custGeom>
                <a:avLst/>
                <a:gdLst/>
                <a:ahLst/>
                <a:cxnLst/>
                <a:rect l="l" t="t" r="r" b="b"/>
                <a:pathLst>
                  <a:path w="1369" h="1255" extrusionOk="0">
                    <a:moveTo>
                      <a:pt x="1168" y="474"/>
                    </a:moveTo>
                    <a:lnTo>
                      <a:pt x="1168" y="1034"/>
                    </a:lnTo>
                    <a:cubicBezTo>
                      <a:pt x="1011" y="1019"/>
                      <a:pt x="853" y="1007"/>
                      <a:pt x="694" y="999"/>
                    </a:cubicBezTo>
                    <a:cubicBezTo>
                      <a:pt x="755" y="905"/>
                      <a:pt x="810" y="812"/>
                      <a:pt x="870" y="733"/>
                    </a:cubicBezTo>
                    <a:cubicBezTo>
                      <a:pt x="955" y="620"/>
                      <a:pt x="1043" y="533"/>
                      <a:pt x="1168" y="474"/>
                    </a:cubicBezTo>
                    <a:moveTo>
                      <a:pt x="1369" y="0"/>
                    </a:moveTo>
                    <a:lnTo>
                      <a:pt x="1340" y="5"/>
                    </a:lnTo>
                    <a:cubicBezTo>
                      <a:pt x="958" y="61"/>
                      <a:pt x="711" y="275"/>
                      <a:pt x="548" y="490"/>
                    </a:cubicBezTo>
                    <a:cubicBezTo>
                      <a:pt x="380" y="732"/>
                      <a:pt x="265" y="952"/>
                      <a:pt x="0" y="1190"/>
                    </a:cubicBezTo>
                    <a:cubicBezTo>
                      <a:pt x="462" y="1175"/>
                      <a:pt x="921" y="1202"/>
                      <a:pt x="1369" y="1255"/>
                    </a:cubicBezTo>
                    <a:lnTo>
                      <a:pt x="136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9" name="Google Shape;1549;p38"/>
              <p:cNvSpPr/>
              <p:nvPr/>
            </p:nvSpPr>
            <p:spPr>
              <a:xfrm>
                <a:off x="3320640" y="1528560"/>
                <a:ext cx="387360" cy="378360"/>
              </a:xfrm>
              <a:custGeom>
                <a:avLst/>
                <a:gdLst/>
                <a:ahLst/>
                <a:cxnLst/>
                <a:rect l="l" t="t" r="r" b="b"/>
                <a:pathLst>
                  <a:path w="1076" h="1051" extrusionOk="0">
                    <a:moveTo>
                      <a:pt x="1076" y="0"/>
                    </a:moveTo>
                    <a:cubicBezTo>
                      <a:pt x="422" y="97"/>
                      <a:pt x="327" y="663"/>
                      <a:pt x="0" y="982"/>
                    </a:cubicBezTo>
                    <a:cubicBezTo>
                      <a:pt x="363" y="984"/>
                      <a:pt x="723" y="1009"/>
                      <a:pt x="1076" y="1051"/>
                    </a:cubicBezTo>
                    <a:lnTo>
                      <a:pt x="1076"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0" name="Google Shape;1550;p38"/>
              <p:cNvSpPr/>
              <p:nvPr/>
            </p:nvSpPr>
            <p:spPr>
              <a:xfrm>
                <a:off x="2148120" y="1962000"/>
                <a:ext cx="45000" cy="198360"/>
              </a:xfrm>
              <a:custGeom>
                <a:avLst/>
                <a:gdLst/>
                <a:ahLst/>
                <a:cxnLst/>
                <a:rect l="l" t="t" r="r" b="b"/>
                <a:pathLst>
                  <a:path w="125" h="551" extrusionOk="0">
                    <a:moveTo>
                      <a:pt x="125" y="0"/>
                    </a:moveTo>
                    <a:cubicBezTo>
                      <a:pt x="84" y="22"/>
                      <a:pt x="42" y="43"/>
                      <a:pt x="0" y="63"/>
                    </a:cubicBezTo>
                    <a:lnTo>
                      <a:pt x="12" y="487"/>
                    </a:lnTo>
                    <a:cubicBezTo>
                      <a:pt x="15" y="489"/>
                      <a:pt x="18" y="490"/>
                      <a:pt x="21" y="492"/>
                    </a:cubicBezTo>
                    <a:cubicBezTo>
                      <a:pt x="35" y="500"/>
                      <a:pt x="49" y="508"/>
                      <a:pt x="63" y="516"/>
                    </a:cubicBezTo>
                    <a:cubicBezTo>
                      <a:pt x="84" y="527"/>
                      <a:pt x="104" y="539"/>
                      <a:pt x="125" y="551"/>
                    </a:cubicBezTo>
                    <a:lnTo>
                      <a:pt x="125" y="0"/>
                    </a:lnTo>
                    <a:close/>
                  </a:path>
                </a:pathLst>
              </a:custGeom>
              <a:solidFill>
                <a:srgbClr val="7D72D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1" name="Google Shape;1551;p38"/>
              <p:cNvSpPr/>
              <p:nvPr/>
            </p:nvSpPr>
            <p:spPr>
              <a:xfrm>
                <a:off x="1522800" y="754560"/>
                <a:ext cx="46440" cy="46440"/>
              </a:xfrm>
              <a:custGeom>
                <a:avLst/>
                <a:gdLst/>
                <a:ahLst/>
                <a:cxnLst/>
                <a:rect l="l" t="t" r="r" b="b"/>
                <a:pathLst>
                  <a:path w="129" h="129" extrusionOk="0">
                    <a:moveTo>
                      <a:pt x="129" y="64"/>
                    </a:moveTo>
                    <a:cubicBezTo>
                      <a:pt x="129" y="100"/>
                      <a:pt x="100" y="129"/>
                      <a:pt x="65" y="129"/>
                    </a:cubicBezTo>
                    <a:cubicBezTo>
                      <a:pt x="29" y="129"/>
                      <a:pt x="0" y="100"/>
                      <a:pt x="0" y="64"/>
                    </a:cubicBezTo>
                    <a:cubicBezTo>
                      <a:pt x="0" y="29"/>
                      <a:pt x="29" y="0"/>
                      <a:pt x="65" y="0"/>
                    </a:cubicBezTo>
                    <a:cubicBezTo>
                      <a:pt x="100" y="0"/>
                      <a:pt x="129" y="29"/>
                      <a:pt x="129" y="64"/>
                    </a:cubicBezTo>
                    <a:close/>
                  </a:path>
                </a:pathLst>
              </a:custGeom>
              <a:solidFill>
                <a:srgbClr val="FCC2DD"/>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2" name="Google Shape;1552;p38"/>
              <p:cNvSpPr/>
              <p:nvPr/>
            </p:nvSpPr>
            <p:spPr>
              <a:xfrm>
                <a:off x="1811880" y="888120"/>
                <a:ext cx="18720" cy="18720"/>
              </a:xfrm>
              <a:custGeom>
                <a:avLst/>
                <a:gdLst/>
                <a:ahLst/>
                <a:cxnLst/>
                <a:rect l="l" t="t" r="r" b="b"/>
                <a:pathLst>
                  <a:path w="52" h="52" extrusionOk="0">
                    <a:moveTo>
                      <a:pt x="52" y="26"/>
                    </a:moveTo>
                    <a:cubicBezTo>
                      <a:pt x="52" y="40"/>
                      <a:pt x="40" y="52"/>
                      <a:pt x="26" y="52"/>
                    </a:cubicBezTo>
                    <a:cubicBezTo>
                      <a:pt x="12" y="52"/>
                      <a:pt x="0" y="40"/>
                      <a:pt x="0" y="26"/>
                    </a:cubicBezTo>
                    <a:cubicBezTo>
                      <a:pt x="0" y="12"/>
                      <a:pt x="12" y="0"/>
                      <a:pt x="26" y="0"/>
                    </a:cubicBezTo>
                    <a:cubicBezTo>
                      <a:pt x="40" y="0"/>
                      <a:pt x="52" y="12"/>
                      <a:pt x="52" y="26"/>
                    </a:cubicBezTo>
                    <a:close/>
                  </a:path>
                </a:pathLst>
              </a:custGeom>
              <a:solidFill>
                <a:srgbClr val="FCC2DD"/>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3" name="Google Shape;1553;p38"/>
              <p:cNvSpPr/>
              <p:nvPr/>
            </p:nvSpPr>
            <p:spPr>
              <a:xfrm>
                <a:off x="1058040" y="795960"/>
                <a:ext cx="18360" cy="18720"/>
              </a:xfrm>
              <a:custGeom>
                <a:avLst/>
                <a:gdLst/>
                <a:ahLst/>
                <a:cxnLst/>
                <a:rect l="l" t="t" r="r" b="b"/>
                <a:pathLst>
                  <a:path w="51" h="52" extrusionOk="0">
                    <a:moveTo>
                      <a:pt x="51" y="26"/>
                    </a:moveTo>
                    <a:cubicBezTo>
                      <a:pt x="51" y="40"/>
                      <a:pt x="40" y="52"/>
                      <a:pt x="26" y="52"/>
                    </a:cubicBezTo>
                    <a:cubicBezTo>
                      <a:pt x="11" y="52"/>
                      <a:pt x="0" y="40"/>
                      <a:pt x="0" y="26"/>
                    </a:cubicBezTo>
                    <a:cubicBezTo>
                      <a:pt x="0" y="12"/>
                      <a:pt x="11" y="0"/>
                      <a:pt x="26" y="0"/>
                    </a:cubicBezTo>
                    <a:cubicBezTo>
                      <a:pt x="40" y="0"/>
                      <a:pt x="51" y="12"/>
                      <a:pt x="51" y="26"/>
                    </a:cubicBezTo>
                    <a:close/>
                  </a:path>
                </a:pathLst>
              </a:custGeom>
              <a:solidFill>
                <a:srgbClr val="FCC2DD"/>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4" name="Google Shape;1554;p38"/>
              <p:cNvSpPr/>
              <p:nvPr/>
            </p:nvSpPr>
            <p:spPr>
              <a:xfrm>
                <a:off x="1002600" y="654480"/>
                <a:ext cx="18360" cy="18720"/>
              </a:xfrm>
              <a:custGeom>
                <a:avLst/>
                <a:gdLst/>
                <a:ahLst/>
                <a:cxnLst/>
                <a:rect l="l" t="t" r="r" b="b"/>
                <a:pathLst>
                  <a:path w="51" h="52" extrusionOk="0">
                    <a:moveTo>
                      <a:pt x="51" y="26"/>
                    </a:moveTo>
                    <a:cubicBezTo>
                      <a:pt x="51" y="40"/>
                      <a:pt x="40" y="52"/>
                      <a:pt x="25" y="52"/>
                    </a:cubicBezTo>
                    <a:cubicBezTo>
                      <a:pt x="11" y="52"/>
                      <a:pt x="0" y="40"/>
                      <a:pt x="0" y="26"/>
                    </a:cubicBezTo>
                    <a:cubicBezTo>
                      <a:pt x="0" y="12"/>
                      <a:pt x="11" y="0"/>
                      <a:pt x="25" y="0"/>
                    </a:cubicBezTo>
                    <a:cubicBezTo>
                      <a:pt x="40" y="0"/>
                      <a:pt x="51" y="12"/>
                      <a:pt x="51" y="26"/>
                    </a:cubicBezTo>
                    <a:close/>
                  </a:path>
                </a:pathLst>
              </a:custGeom>
              <a:solidFill>
                <a:srgbClr val="FCC2DD"/>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5" name="Google Shape;1555;p38"/>
              <p:cNvSpPr/>
              <p:nvPr/>
            </p:nvSpPr>
            <p:spPr>
              <a:xfrm>
                <a:off x="1105920" y="1204200"/>
                <a:ext cx="46440" cy="46440"/>
              </a:xfrm>
              <a:custGeom>
                <a:avLst/>
                <a:gdLst/>
                <a:ahLst/>
                <a:cxnLst/>
                <a:rect l="l" t="t" r="r" b="b"/>
                <a:pathLst>
                  <a:path w="129" h="129" extrusionOk="0">
                    <a:moveTo>
                      <a:pt x="129" y="64"/>
                    </a:moveTo>
                    <a:cubicBezTo>
                      <a:pt x="129" y="100"/>
                      <a:pt x="100" y="129"/>
                      <a:pt x="64" y="129"/>
                    </a:cubicBezTo>
                    <a:cubicBezTo>
                      <a:pt x="29" y="129"/>
                      <a:pt x="0" y="100"/>
                      <a:pt x="0" y="64"/>
                    </a:cubicBezTo>
                    <a:cubicBezTo>
                      <a:pt x="0" y="29"/>
                      <a:pt x="29" y="0"/>
                      <a:pt x="64" y="0"/>
                    </a:cubicBezTo>
                    <a:cubicBezTo>
                      <a:pt x="100" y="0"/>
                      <a:pt x="129" y="29"/>
                      <a:pt x="129" y="64"/>
                    </a:cubicBezTo>
                    <a:close/>
                  </a:path>
                </a:pathLst>
              </a:custGeom>
              <a:solidFill>
                <a:srgbClr val="FCC2DD"/>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6" name="Google Shape;1556;p38"/>
              <p:cNvSpPr/>
              <p:nvPr/>
            </p:nvSpPr>
            <p:spPr>
              <a:xfrm>
                <a:off x="1806840" y="1679040"/>
                <a:ext cx="18720" cy="18360"/>
              </a:xfrm>
              <a:custGeom>
                <a:avLst/>
                <a:gdLst/>
                <a:ahLst/>
                <a:cxnLst/>
                <a:rect l="l" t="t" r="r" b="b"/>
                <a:pathLst>
                  <a:path w="52" h="51" extrusionOk="0">
                    <a:moveTo>
                      <a:pt x="52" y="25"/>
                    </a:moveTo>
                    <a:cubicBezTo>
                      <a:pt x="52" y="40"/>
                      <a:pt x="40" y="51"/>
                      <a:pt x="26" y="51"/>
                    </a:cubicBezTo>
                    <a:cubicBezTo>
                      <a:pt x="12" y="51"/>
                      <a:pt x="0" y="40"/>
                      <a:pt x="0" y="25"/>
                    </a:cubicBezTo>
                    <a:cubicBezTo>
                      <a:pt x="0" y="11"/>
                      <a:pt x="12" y="0"/>
                      <a:pt x="26" y="0"/>
                    </a:cubicBezTo>
                    <a:cubicBezTo>
                      <a:pt x="40" y="0"/>
                      <a:pt x="52" y="11"/>
                      <a:pt x="52" y="25"/>
                    </a:cubicBezTo>
                    <a:close/>
                  </a:path>
                </a:pathLst>
              </a:custGeom>
              <a:solidFill>
                <a:srgbClr val="FCC2DD"/>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7" name="Google Shape;1557;p38"/>
              <p:cNvSpPr/>
              <p:nvPr/>
            </p:nvSpPr>
            <p:spPr>
              <a:xfrm>
                <a:off x="2055240" y="1723680"/>
                <a:ext cx="34560" cy="34560"/>
              </a:xfrm>
              <a:custGeom>
                <a:avLst/>
                <a:gdLst/>
                <a:ahLst/>
                <a:cxnLst/>
                <a:rect l="l" t="t" r="r" b="b"/>
                <a:pathLst>
                  <a:path w="96" h="96" extrusionOk="0">
                    <a:moveTo>
                      <a:pt x="96" y="48"/>
                    </a:moveTo>
                    <a:cubicBezTo>
                      <a:pt x="96" y="75"/>
                      <a:pt x="74" y="96"/>
                      <a:pt x="48" y="96"/>
                    </a:cubicBezTo>
                    <a:cubicBezTo>
                      <a:pt x="21" y="96"/>
                      <a:pt x="0" y="75"/>
                      <a:pt x="0" y="48"/>
                    </a:cubicBezTo>
                    <a:cubicBezTo>
                      <a:pt x="0" y="22"/>
                      <a:pt x="21" y="0"/>
                      <a:pt x="48" y="0"/>
                    </a:cubicBezTo>
                    <a:cubicBezTo>
                      <a:pt x="74" y="0"/>
                      <a:pt x="96" y="22"/>
                      <a:pt x="96" y="48"/>
                    </a:cubicBezTo>
                    <a:close/>
                  </a:path>
                </a:pathLst>
              </a:custGeom>
              <a:solidFill>
                <a:srgbClr val="FCC2DD"/>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8" name="Google Shape;1558;p38"/>
              <p:cNvSpPr/>
              <p:nvPr/>
            </p:nvSpPr>
            <p:spPr>
              <a:xfrm>
                <a:off x="2289600" y="609840"/>
                <a:ext cx="1348560" cy="974880"/>
              </a:xfrm>
              <a:custGeom>
                <a:avLst/>
                <a:gdLst/>
                <a:ahLst/>
                <a:cxnLst/>
                <a:rect l="l" t="t" r="r" b="b"/>
                <a:pathLst>
                  <a:path w="3746" h="2708" extrusionOk="0">
                    <a:moveTo>
                      <a:pt x="143" y="2656"/>
                    </a:moveTo>
                    <a:cubicBezTo>
                      <a:pt x="129" y="2656"/>
                      <a:pt x="118" y="2668"/>
                      <a:pt x="118" y="2682"/>
                    </a:cubicBezTo>
                    <a:cubicBezTo>
                      <a:pt x="118" y="2696"/>
                      <a:pt x="129" y="2708"/>
                      <a:pt x="143" y="2708"/>
                    </a:cubicBezTo>
                    <a:cubicBezTo>
                      <a:pt x="158" y="2708"/>
                      <a:pt x="169" y="2696"/>
                      <a:pt x="169" y="2682"/>
                    </a:cubicBezTo>
                    <a:lnTo>
                      <a:pt x="169" y="2682"/>
                    </a:lnTo>
                    <a:cubicBezTo>
                      <a:pt x="169" y="2668"/>
                      <a:pt x="158" y="2656"/>
                      <a:pt x="143" y="2656"/>
                    </a:cubicBezTo>
                    <a:moveTo>
                      <a:pt x="65" y="1021"/>
                    </a:moveTo>
                    <a:cubicBezTo>
                      <a:pt x="29" y="1021"/>
                      <a:pt x="0" y="1050"/>
                      <a:pt x="0" y="1085"/>
                    </a:cubicBezTo>
                    <a:lnTo>
                      <a:pt x="0" y="1085"/>
                    </a:lnTo>
                    <a:cubicBezTo>
                      <a:pt x="0" y="1121"/>
                      <a:pt x="29" y="1150"/>
                      <a:pt x="65" y="1150"/>
                    </a:cubicBezTo>
                    <a:cubicBezTo>
                      <a:pt x="101" y="1150"/>
                      <a:pt x="130" y="1121"/>
                      <a:pt x="130" y="1085"/>
                    </a:cubicBezTo>
                    <a:cubicBezTo>
                      <a:pt x="130" y="1050"/>
                      <a:pt x="101" y="1021"/>
                      <a:pt x="65" y="1021"/>
                    </a:cubicBezTo>
                    <a:moveTo>
                      <a:pt x="3720" y="942"/>
                    </a:moveTo>
                    <a:cubicBezTo>
                      <a:pt x="3706" y="942"/>
                      <a:pt x="3695" y="953"/>
                      <a:pt x="3695" y="967"/>
                    </a:cubicBezTo>
                    <a:cubicBezTo>
                      <a:pt x="3695" y="982"/>
                      <a:pt x="3706" y="993"/>
                      <a:pt x="3720" y="993"/>
                    </a:cubicBezTo>
                    <a:cubicBezTo>
                      <a:pt x="3735" y="993"/>
                      <a:pt x="3746" y="982"/>
                      <a:pt x="3746" y="967"/>
                    </a:cubicBezTo>
                    <a:lnTo>
                      <a:pt x="3746" y="967"/>
                    </a:lnTo>
                    <a:cubicBezTo>
                      <a:pt x="3746" y="953"/>
                      <a:pt x="3735" y="942"/>
                      <a:pt x="3720" y="942"/>
                    </a:cubicBezTo>
                    <a:moveTo>
                      <a:pt x="2061" y="131"/>
                    </a:moveTo>
                    <a:cubicBezTo>
                      <a:pt x="2025" y="131"/>
                      <a:pt x="1997" y="160"/>
                      <a:pt x="1997" y="196"/>
                    </a:cubicBezTo>
                    <a:cubicBezTo>
                      <a:pt x="1997" y="232"/>
                      <a:pt x="2025" y="261"/>
                      <a:pt x="2061" y="261"/>
                    </a:cubicBezTo>
                    <a:cubicBezTo>
                      <a:pt x="2097" y="261"/>
                      <a:pt x="2126" y="232"/>
                      <a:pt x="2126" y="196"/>
                    </a:cubicBezTo>
                    <a:cubicBezTo>
                      <a:pt x="2126" y="160"/>
                      <a:pt x="2097" y="131"/>
                      <a:pt x="2061" y="131"/>
                    </a:cubicBezTo>
                    <a:moveTo>
                      <a:pt x="1388" y="0"/>
                    </a:moveTo>
                    <a:cubicBezTo>
                      <a:pt x="1374" y="0"/>
                      <a:pt x="1362" y="11"/>
                      <a:pt x="1362" y="25"/>
                    </a:cubicBezTo>
                    <a:cubicBezTo>
                      <a:pt x="1362" y="40"/>
                      <a:pt x="1374" y="51"/>
                      <a:pt x="1388" y="51"/>
                    </a:cubicBezTo>
                    <a:cubicBezTo>
                      <a:pt x="1402" y="51"/>
                      <a:pt x="1414" y="40"/>
                      <a:pt x="1414" y="25"/>
                    </a:cubicBezTo>
                    <a:cubicBezTo>
                      <a:pt x="1414" y="11"/>
                      <a:pt x="1402" y="0"/>
                      <a:pt x="1388" y="0"/>
                    </a:cubicBezTo>
                    <a:close/>
                  </a:path>
                </a:pathLst>
              </a:custGeom>
              <a:solidFill>
                <a:srgbClr val="FCCFD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40"/>
          <p:cNvSpPr txBox="1">
            <a:spLocks noGrp="1"/>
          </p:cNvSpPr>
          <p:nvPr>
            <p:ph type="title"/>
          </p:nvPr>
        </p:nvSpPr>
        <p:spPr>
          <a:xfrm>
            <a:off x="710280" y="762358"/>
            <a:ext cx="4297800" cy="11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 of Idea</a:t>
            </a:r>
            <a:endParaRPr dirty="0"/>
          </a:p>
        </p:txBody>
      </p:sp>
      <p:sp>
        <p:nvSpPr>
          <p:cNvPr id="1572" name="Google Shape;1572;p40"/>
          <p:cNvSpPr txBox="1">
            <a:spLocks noGrp="1"/>
          </p:cNvSpPr>
          <p:nvPr>
            <p:ph type="subTitle" idx="1"/>
          </p:nvPr>
        </p:nvSpPr>
        <p:spPr>
          <a:xfrm>
            <a:off x="697661" y="1540501"/>
            <a:ext cx="4294800" cy="3096022"/>
          </a:xfrm>
          <a:prstGeom prst="rect">
            <a:avLst/>
          </a:prstGeom>
        </p:spPr>
        <p:txBody>
          <a:bodyPr spcFirstLastPara="1" wrap="square" lIns="91425" tIns="91425" rIns="91425" bIns="91425" anchor="t" anchorCtr="0">
            <a:noAutofit/>
          </a:bodyPr>
          <a:lstStyle/>
          <a:p>
            <a:pPr marL="171450" indent="-171450">
              <a:buSzPts val="1100"/>
            </a:pPr>
            <a:r>
              <a:rPr lang="en-US" sz="1200" dirty="0">
                <a:latin typeface="Cantarell"/>
                <a:ea typeface="Cantarell"/>
                <a:cs typeface="Cantarell"/>
                <a:sym typeface="Cantarell"/>
              </a:rPr>
              <a:t>The app gives users the option to upload their favorite e-book and the application performs a text extraction using natural language.</a:t>
            </a:r>
          </a:p>
          <a:p>
            <a:pPr marL="171450" indent="-171450">
              <a:buSzPts val="1100"/>
            </a:pPr>
            <a:r>
              <a:rPr lang="en-US" sz="1200" dirty="0">
                <a:latin typeface="Cantarell"/>
                <a:ea typeface="Cantarell"/>
                <a:cs typeface="Cantarell"/>
                <a:sym typeface="Cantarell"/>
              </a:rPr>
              <a:t>In this way, the app creates the scenarios and renders them by generating pictures of the story which are then animated. </a:t>
            </a:r>
          </a:p>
          <a:p>
            <a:pPr marL="171450" indent="-171450">
              <a:buSzPts val="1100"/>
            </a:pPr>
            <a:r>
              <a:rPr lang="en-US" sz="1200" dirty="0">
                <a:latin typeface="Cantarell"/>
                <a:ea typeface="Cantarell"/>
                <a:cs typeface="Cantarell"/>
                <a:sym typeface="Cantarell"/>
              </a:rPr>
              <a:t>The users can interact with this animated story through a flip book like interface, they can do so by speeding up the playback and by choosing their own pace. </a:t>
            </a:r>
          </a:p>
          <a:p>
            <a:pPr marL="171450" indent="-171450">
              <a:buSzPts val="1100"/>
            </a:pPr>
            <a:r>
              <a:rPr lang="en-US" sz="1200" dirty="0">
                <a:latin typeface="Cantarell"/>
                <a:ea typeface="Cantarell"/>
                <a:cs typeface="Cantarell"/>
                <a:sym typeface="Cantarell"/>
              </a:rPr>
              <a:t>Adding to that, the app has exportability feature that enables the saved animated book in either video or to the online platforms.  </a:t>
            </a:r>
          </a:p>
          <a:p>
            <a:pPr marL="171450" indent="-171450">
              <a:buSzPts val="1100"/>
            </a:pPr>
            <a:r>
              <a:rPr lang="en-US" sz="1200" dirty="0">
                <a:latin typeface="Cantarell"/>
                <a:ea typeface="Cantarell"/>
                <a:cs typeface="Cantarell"/>
                <a:sym typeface="Cantarell"/>
              </a:rPr>
              <a:t>Even big books and complex animations run smoothly without any drop in quality, and this makes the user experience pleasant and smooth.</a:t>
            </a:r>
          </a:p>
        </p:txBody>
      </p:sp>
      <p:grpSp>
        <p:nvGrpSpPr>
          <p:cNvPr id="1573" name="Google Shape;1573;p40"/>
          <p:cNvGrpSpPr/>
          <p:nvPr/>
        </p:nvGrpSpPr>
        <p:grpSpPr>
          <a:xfrm>
            <a:off x="5250648" y="-331951"/>
            <a:ext cx="5614761" cy="5948438"/>
            <a:chOff x="5250648" y="-331951"/>
            <a:chExt cx="5614761" cy="5948438"/>
          </a:xfrm>
        </p:grpSpPr>
        <p:grpSp>
          <p:nvGrpSpPr>
            <p:cNvPr id="1574" name="Google Shape;1574;p40"/>
            <p:cNvGrpSpPr/>
            <p:nvPr/>
          </p:nvGrpSpPr>
          <p:grpSpPr>
            <a:xfrm flipH="1">
              <a:off x="5936782" y="-331951"/>
              <a:ext cx="4928627" cy="5948438"/>
              <a:chOff x="-229320" y="72000"/>
              <a:chExt cx="4518360" cy="5453280"/>
            </a:xfrm>
          </p:grpSpPr>
          <p:sp>
            <p:nvSpPr>
              <p:cNvPr id="1575" name="Google Shape;1575;p40"/>
              <p:cNvSpPr/>
              <p:nvPr/>
            </p:nvSpPr>
            <p:spPr>
              <a:xfrm>
                <a:off x="-102600" y="142560"/>
                <a:ext cx="4391640" cy="5382720"/>
              </a:xfrm>
              <a:custGeom>
                <a:avLst/>
                <a:gdLst/>
                <a:ahLst/>
                <a:cxnLst/>
                <a:rect l="l" t="t" r="r" b="b"/>
                <a:pathLst>
                  <a:path w="12199" h="14952" extrusionOk="0">
                    <a:moveTo>
                      <a:pt x="8727" y="14161"/>
                    </a:moveTo>
                    <a:cubicBezTo>
                      <a:pt x="8011" y="10425"/>
                      <a:pt x="11155" y="9008"/>
                      <a:pt x="11436" y="6665"/>
                    </a:cubicBezTo>
                    <a:cubicBezTo>
                      <a:pt x="11623" y="5046"/>
                      <a:pt x="10539" y="3971"/>
                      <a:pt x="10864" y="3058"/>
                    </a:cubicBezTo>
                    <a:cubicBezTo>
                      <a:pt x="11258" y="2045"/>
                      <a:pt x="12199" y="1770"/>
                      <a:pt x="12199" y="0"/>
                    </a:cubicBezTo>
                    <a:lnTo>
                      <a:pt x="7" y="0"/>
                    </a:lnTo>
                    <a:cubicBezTo>
                      <a:pt x="-58" y="1173"/>
                      <a:pt x="343" y="2483"/>
                      <a:pt x="1201" y="3344"/>
                    </a:cubicBezTo>
                    <a:cubicBezTo>
                      <a:pt x="2060" y="4204"/>
                      <a:pt x="3398" y="4839"/>
                      <a:pt x="3506" y="6010"/>
                    </a:cubicBezTo>
                    <a:cubicBezTo>
                      <a:pt x="3663" y="7694"/>
                      <a:pt x="2022" y="9244"/>
                      <a:pt x="2367" y="10904"/>
                    </a:cubicBezTo>
                    <a:cubicBezTo>
                      <a:pt x="2520" y="11638"/>
                      <a:pt x="3041" y="12250"/>
                      <a:pt x="3490" y="12870"/>
                    </a:cubicBezTo>
                    <a:cubicBezTo>
                      <a:pt x="3939" y="13490"/>
                      <a:pt x="4512" y="14214"/>
                      <a:pt x="4384" y="14952"/>
                    </a:cubicBezTo>
                    <a:lnTo>
                      <a:pt x="8727" y="141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6" name="Google Shape;1576;p40"/>
              <p:cNvSpPr/>
              <p:nvPr/>
            </p:nvSpPr>
            <p:spPr>
              <a:xfrm>
                <a:off x="2574720" y="2127240"/>
                <a:ext cx="153720" cy="166320"/>
              </a:xfrm>
              <a:custGeom>
                <a:avLst/>
                <a:gdLst/>
                <a:ahLst/>
                <a:cxnLst/>
                <a:rect l="l" t="t" r="r" b="b"/>
                <a:pathLst>
                  <a:path w="427" h="462" extrusionOk="0">
                    <a:moveTo>
                      <a:pt x="106" y="462"/>
                    </a:moveTo>
                    <a:cubicBezTo>
                      <a:pt x="283" y="461"/>
                      <a:pt x="427" y="321"/>
                      <a:pt x="427" y="147"/>
                    </a:cubicBezTo>
                    <a:cubicBezTo>
                      <a:pt x="427" y="96"/>
                      <a:pt x="414" y="46"/>
                      <a:pt x="389" y="0"/>
                    </a:cubicBezTo>
                    <a:cubicBezTo>
                      <a:pt x="213" y="104"/>
                      <a:pt x="77" y="260"/>
                      <a:pt x="0" y="446"/>
                    </a:cubicBezTo>
                    <a:cubicBezTo>
                      <a:pt x="34" y="456"/>
                      <a:pt x="68" y="462"/>
                      <a:pt x="103" y="462"/>
                    </a:cubicBezTo>
                    <a:lnTo>
                      <a:pt x="106" y="462"/>
                    </a:lnTo>
                    <a:close/>
                  </a:path>
                </a:pathLst>
              </a:custGeom>
              <a:solidFill>
                <a:srgbClr val="61449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7" name="Google Shape;1577;p40"/>
              <p:cNvSpPr/>
              <p:nvPr/>
            </p:nvSpPr>
            <p:spPr>
              <a:xfrm>
                <a:off x="3288960" y="1537200"/>
                <a:ext cx="242280" cy="171000"/>
              </a:xfrm>
              <a:custGeom>
                <a:avLst/>
                <a:gdLst/>
                <a:ahLst/>
                <a:cxnLst/>
                <a:rect l="l" t="t" r="r" b="b"/>
                <a:pathLst>
                  <a:path w="673" h="475" extrusionOk="0">
                    <a:moveTo>
                      <a:pt x="247" y="0"/>
                    </a:moveTo>
                    <a:cubicBezTo>
                      <a:pt x="159" y="0"/>
                      <a:pt x="73" y="26"/>
                      <a:pt x="0" y="76"/>
                    </a:cubicBezTo>
                    <a:cubicBezTo>
                      <a:pt x="126" y="320"/>
                      <a:pt x="382" y="475"/>
                      <a:pt x="662" y="475"/>
                    </a:cubicBezTo>
                    <a:cubicBezTo>
                      <a:pt x="664" y="475"/>
                      <a:pt x="666" y="475"/>
                      <a:pt x="668" y="475"/>
                    </a:cubicBezTo>
                    <a:cubicBezTo>
                      <a:pt x="671" y="454"/>
                      <a:pt x="673" y="434"/>
                      <a:pt x="673" y="414"/>
                    </a:cubicBezTo>
                    <a:cubicBezTo>
                      <a:pt x="673" y="185"/>
                      <a:pt x="482" y="0"/>
                      <a:pt x="247" y="0"/>
                    </a:cubicBezTo>
                    <a:close/>
                  </a:path>
                </a:pathLst>
              </a:custGeom>
              <a:solidFill>
                <a:srgbClr val="61449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8" name="Google Shape;1578;p40"/>
              <p:cNvSpPr/>
              <p:nvPr/>
            </p:nvSpPr>
            <p:spPr>
              <a:xfrm>
                <a:off x="762840" y="632880"/>
                <a:ext cx="37800" cy="37080"/>
              </a:xfrm>
              <a:custGeom>
                <a:avLst/>
                <a:gdLst/>
                <a:ahLst/>
                <a:cxnLst/>
                <a:rect l="l" t="t" r="r" b="b"/>
                <a:pathLst>
                  <a:path w="105" h="103" extrusionOk="0">
                    <a:moveTo>
                      <a:pt x="105" y="51"/>
                    </a:moveTo>
                    <a:cubicBezTo>
                      <a:pt x="105" y="79"/>
                      <a:pt x="82" y="103"/>
                      <a:pt x="53" y="103"/>
                    </a:cubicBezTo>
                    <a:cubicBezTo>
                      <a:pt x="24" y="103"/>
                      <a:pt x="0" y="79"/>
                      <a:pt x="0" y="51"/>
                    </a:cubicBezTo>
                    <a:cubicBezTo>
                      <a:pt x="0" y="23"/>
                      <a:pt x="24" y="0"/>
                      <a:pt x="53" y="0"/>
                    </a:cubicBezTo>
                    <a:cubicBezTo>
                      <a:pt x="82" y="0"/>
                      <a:pt x="105" y="23"/>
                      <a:pt x="105" y="51"/>
                    </a:cubicBezTo>
                    <a:close/>
                  </a:path>
                </a:pathLst>
              </a:custGeom>
              <a:solidFill>
                <a:srgbClr val="61449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579" name="Google Shape;1579;p40"/>
              <p:cNvGrpSpPr/>
              <p:nvPr/>
            </p:nvGrpSpPr>
            <p:grpSpPr>
              <a:xfrm>
                <a:off x="601920" y="142560"/>
                <a:ext cx="3191400" cy="2604240"/>
                <a:chOff x="601920" y="142560"/>
                <a:chExt cx="3191400" cy="2604240"/>
              </a:xfrm>
            </p:grpSpPr>
            <p:sp>
              <p:nvSpPr>
                <p:cNvPr id="1580" name="Google Shape;1580;p40"/>
                <p:cNvSpPr/>
                <p:nvPr/>
              </p:nvSpPr>
              <p:spPr>
                <a:xfrm>
                  <a:off x="2672640" y="142560"/>
                  <a:ext cx="888480" cy="530640"/>
                </a:xfrm>
                <a:custGeom>
                  <a:avLst/>
                  <a:gdLst/>
                  <a:ahLst/>
                  <a:cxnLst/>
                  <a:rect l="l" t="t" r="r" b="b"/>
                  <a:pathLst>
                    <a:path w="2468" h="1474" extrusionOk="0">
                      <a:moveTo>
                        <a:pt x="32" y="0"/>
                      </a:moveTo>
                      <a:cubicBezTo>
                        <a:pt x="11" y="89"/>
                        <a:pt x="0" y="180"/>
                        <a:pt x="0" y="272"/>
                      </a:cubicBezTo>
                      <a:cubicBezTo>
                        <a:pt x="0" y="935"/>
                        <a:pt x="553" y="1474"/>
                        <a:pt x="1234" y="1474"/>
                      </a:cubicBezTo>
                      <a:lnTo>
                        <a:pt x="1234" y="1474"/>
                      </a:lnTo>
                      <a:cubicBezTo>
                        <a:pt x="1915" y="1474"/>
                        <a:pt x="2468" y="935"/>
                        <a:pt x="2468" y="272"/>
                      </a:cubicBezTo>
                      <a:cubicBezTo>
                        <a:pt x="2468" y="180"/>
                        <a:pt x="2457" y="89"/>
                        <a:pt x="2436" y="0"/>
                      </a:cubicBezTo>
                      <a:lnTo>
                        <a:pt x="32" y="0"/>
                      </a:ln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40"/>
                <p:cNvSpPr/>
                <p:nvPr/>
              </p:nvSpPr>
              <p:spPr>
                <a:xfrm>
                  <a:off x="1547640" y="1871280"/>
                  <a:ext cx="302400" cy="294480"/>
                </a:xfrm>
                <a:custGeom>
                  <a:avLst/>
                  <a:gdLst/>
                  <a:ahLst/>
                  <a:cxnLst/>
                  <a:rect l="l" t="t" r="r" b="b"/>
                  <a:pathLst>
                    <a:path w="840" h="818" extrusionOk="0">
                      <a:moveTo>
                        <a:pt x="840" y="409"/>
                      </a:moveTo>
                      <a:cubicBezTo>
                        <a:pt x="840" y="635"/>
                        <a:pt x="652" y="818"/>
                        <a:pt x="420" y="818"/>
                      </a:cubicBezTo>
                      <a:cubicBezTo>
                        <a:pt x="188" y="818"/>
                        <a:pt x="0" y="635"/>
                        <a:pt x="0" y="409"/>
                      </a:cubicBezTo>
                      <a:cubicBezTo>
                        <a:pt x="0" y="183"/>
                        <a:pt x="188" y="0"/>
                        <a:pt x="420" y="0"/>
                      </a:cubicBezTo>
                      <a:cubicBezTo>
                        <a:pt x="652" y="0"/>
                        <a:pt x="840" y="183"/>
                        <a:pt x="840" y="409"/>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40"/>
                <p:cNvSpPr/>
                <p:nvPr/>
              </p:nvSpPr>
              <p:spPr>
                <a:xfrm>
                  <a:off x="815400" y="923040"/>
                  <a:ext cx="685440" cy="667800"/>
                </a:xfrm>
                <a:custGeom>
                  <a:avLst/>
                  <a:gdLst/>
                  <a:ahLst/>
                  <a:cxnLst/>
                  <a:rect l="l" t="t" r="r" b="b"/>
                  <a:pathLst>
                    <a:path w="1904" h="1855" extrusionOk="0">
                      <a:moveTo>
                        <a:pt x="1904" y="927"/>
                      </a:moveTo>
                      <a:cubicBezTo>
                        <a:pt x="1904" y="1439"/>
                        <a:pt x="1477" y="1855"/>
                        <a:pt x="951" y="1855"/>
                      </a:cubicBezTo>
                      <a:cubicBezTo>
                        <a:pt x="426" y="1855"/>
                        <a:pt x="0" y="1439"/>
                        <a:pt x="0" y="927"/>
                      </a:cubicBezTo>
                      <a:cubicBezTo>
                        <a:pt x="0" y="415"/>
                        <a:pt x="426" y="0"/>
                        <a:pt x="951" y="0"/>
                      </a:cubicBezTo>
                      <a:cubicBezTo>
                        <a:pt x="1477" y="0"/>
                        <a:pt x="1904" y="415"/>
                        <a:pt x="1904" y="927"/>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40"/>
                <p:cNvSpPr/>
                <p:nvPr/>
              </p:nvSpPr>
              <p:spPr>
                <a:xfrm>
                  <a:off x="1321920" y="1375920"/>
                  <a:ext cx="232920" cy="226800"/>
                </a:xfrm>
                <a:custGeom>
                  <a:avLst/>
                  <a:gdLst/>
                  <a:ahLst/>
                  <a:cxnLst/>
                  <a:rect l="l" t="t" r="r" b="b"/>
                  <a:pathLst>
                    <a:path w="647" h="630" extrusionOk="0">
                      <a:moveTo>
                        <a:pt x="647" y="315"/>
                      </a:moveTo>
                      <a:cubicBezTo>
                        <a:pt x="647" y="489"/>
                        <a:pt x="502" y="630"/>
                        <a:pt x="324" y="630"/>
                      </a:cubicBezTo>
                      <a:cubicBezTo>
                        <a:pt x="145" y="630"/>
                        <a:pt x="0" y="489"/>
                        <a:pt x="0" y="315"/>
                      </a:cubicBezTo>
                      <a:cubicBezTo>
                        <a:pt x="0" y="141"/>
                        <a:pt x="145" y="0"/>
                        <a:pt x="324" y="0"/>
                      </a:cubicBezTo>
                      <a:cubicBezTo>
                        <a:pt x="502" y="0"/>
                        <a:pt x="647" y="141"/>
                        <a:pt x="647" y="315"/>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4" name="Google Shape;1584;p40"/>
                <p:cNvSpPr/>
                <p:nvPr/>
              </p:nvSpPr>
              <p:spPr>
                <a:xfrm>
                  <a:off x="1321920" y="1375920"/>
                  <a:ext cx="153720" cy="166320"/>
                </a:xfrm>
                <a:custGeom>
                  <a:avLst/>
                  <a:gdLst/>
                  <a:ahLst/>
                  <a:cxnLst/>
                  <a:rect l="l" t="t" r="r" b="b"/>
                  <a:pathLst>
                    <a:path w="427" h="462" extrusionOk="0">
                      <a:moveTo>
                        <a:pt x="322" y="0"/>
                      </a:moveTo>
                      <a:cubicBezTo>
                        <a:pt x="144" y="1"/>
                        <a:pt x="0" y="142"/>
                        <a:pt x="0" y="315"/>
                      </a:cubicBezTo>
                      <a:cubicBezTo>
                        <a:pt x="0" y="366"/>
                        <a:pt x="13" y="417"/>
                        <a:pt x="38" y="462"/>
                      </a:cubicBezTo>
                      <a:cubicBezTo>
                        <a:pt x="214" y="359"/>
                        <a:pt x="350" y="202"/>
                        <a:pt x="427" y="17"/>
                      </a:cubicBezTo>
                      <a:cubicBezTo>
                        <a:pt x="394" y="6"/>
                        <a:pt x="359" y="0"/>
                        <a:pt x="324" y="0"/>
                      </a:cubicBezTo>
                      <a:lnTo>
                        <a:pt x="322" y="0"/>
                      </a:ln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40"/>
                <p:cNvSpPr/>
                <p:nvPr/>
              </p:nvSpPr>
              <p:spPr>
                <a:xfrm>
                  <a:off x="2549880" y="2079000"/>
                  <a:ext cx="685080" cy="667800"/>
                </a:xfrm>
                <a:custGeom>
                  <a:avLst/>
                  <a:gdLst/>
                  <a:ahLst/>
                  <a:cxnLst/>
                  <a:rect l="l" t="t" r="r" b="b"/>
                  <a:pathLst>
                    <a:path w="1903" h="1855" extrusionOk="0">
                      <a:moveTo>
                        <a:pt x="0" y="927"/>
                      </a:moveTo>
                      <a:cubicBezTo>
                        <a:pt x="0" y="415"/>
                        <a:pt x="426" y="0"/>
                        <a:pt x="952" y="0"/>
                      </a:cubicBezTo>
                      <a:cubicBezTo>
                        <a:pt x="1477" y="0"/>
                        <a:pt x="1903" y="415"/>
                        <a:pt x="1903" y="927"/>
                      </a:cubicBezTo>
                      <a:cubicBezTo>
                        <a:pt x="1903" y="1439"/>
                        <a:pt x="1477" y="1855"/>
                        <a:pt x="952" y="1855"/>
                      </a:cubicBezTo>
                      <a:cubicBezTo>
                        <a:pt x="426" y="1855"/>
                        <a:pt x="0" y="1439"/>
                        <a:pt x="0" y="927"/>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40"/>
                <p:cNvSpPr/>
                <p:nvPr/>
              </p:nvSpPr>
              <p:spPr>
                <a:xfrm>
                  <a:off x="2495880" y="2067120"/>
                  <a:ext cx="232560" cy="226440"/>
                </a:xfrm>
                <a:custGeom>
                  <a:avLst/>
                  <a:gdLst/>
                  <a:ahLst/>
                  <a:cxnLst/>
                  <a:rect l="l" t="t" r="r" b="b"/>
                  <a:pathLst>
                    <a:path w="646" h="629" extrusionOk="0">
                      <a:moveTo>
                        <a:pt x="0" y="314"/>
                      </a:moveTo>
                      <a:cubicBezTo>
                        <a:pt x="0" y="141"/>
                        <a:pt x="144" y="0"/>
                        <a:pt x="322" y="0"/>
                      </a:cubicBezTo>
                      <a:cubicBezTo>
                        <a:pt x="501" y="0"/>
                        <a:pt x="646" y="141"/>
                        <a:pt x="646" y="314"/>
                      </a:cubicBezTo>
                      <a:cubicBezTo>
                        <a:pt x="646" y="488"/>
                        <a:pt x="501" y="629"/>
                        <a:pt x="322" y="629"/>
                      </a:cubicBezTo>
                      <a:cubicBezTo>
                        <a:pt x="144" y="629"/>
                        <a:pt x="0" y="488"/>
                        <a:pt x="0" y="314"/>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40"/>
                <p:cNvSpPr/>
                <p:nvPr/>
              </p:nvSpPr>
              <p:spPr>
                <a:xfrm>
                  <a:off x="3398760" y="710640"/>
                  <a:ext cx="273600" cy="266400"/>
                </a:xfrm>
                <a:custGeom>
                  <a:avLst/>
                  <a:gdLst/>
                  <a:ahLst/>
                  <a:cxnLst/>
                  <a:rect l="l" t="t" r="r" b="b"/>
                  <a:pathLst>
                    <a:path w="760" h="740" extrusionOk="0">
                      <a:moveTo>
                        <a:pt x="760" y="370"/>
                      </a:moveTo>
                      <a:cubicBezTo>
                        <a:pt x="760" y="574"/>
                        <a:pt x="590" y="740"/>
                        <a:pt x="380" y="740"/>
                      </a:cubicBezTo>
                      <a:cubicBezTo>
                        <a:pt x="170" y="740"/>
                        <a:pt x="0" y="574"/>
                        <a:pt x="0" y="370"/>
                      </a:cubicBezTo>
                      <a:cubicBezTo>
                        <a:pt x="0" y="165"/>
                        <a:pt x="170" y="0"/>
                        <a:pt x="380" y="0"/>
                      </a:cubicBezTo>
                      <a:cubicBezTo>
                        <a:pt x="590" y="0"/>
                        <a:pt x="760" y="165"/>
                        <a:pt x="760" y="370"/>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8" name="Google Shape;1588;p40"/>
                <p:cNvSpPr/>
                <p:nvPr/>
              </p:nvSpPr>
              <p:spPr>
                <a:xfrm>
                  <a:off x="3261240" y="1189440"/>
                  <a:ext cx="532080" cy="518760"/>
                </a:xfrm>
                <a:custGeom>
                  <a:avLst/>
                  <a:gdLst/>
                  <a:ahLst/>
                  <a:cxnLst/>
                  <a:rect l="l" t="t" r="r" b="b"/>
                  <a:pathLst>
                    <a:path w="1478" h="1441" extrusionOk="0">
                      <a:moveTo>
                        <a:pt x="1478" y="720"/>
                      </a:moveTo>
                      <a:cubicBezTo>
                        <a:pt x="1478" y="1118"/>
                        <a:pt x="1147" y="1441"/>
                        <a:pt x="739" y="1441"/>
                      </a:cubicBezTo>
                      <a:cubicBezTo>
                        <a:pt x="331" y="1441"/>
                        <a:pt x="0" y="1118"/>
                        <a:pt x="0" y="720"/>
                      </a:cubicBezTo>
                      <a:cubicBezTo>
                        <a:pt x="0" y="323"/>
                        <a:pt x="331" y="0"/>
                        <a:pt x="739" y="0"/>
                      </a:cubicBezTo>
                      <a:cubicBezTo>
                        <a:pt x="1147" y="0"/>
                        <a:pt x="1478" y="323"/>
                        <a:pt x="1478" y="720"/>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40"/>
                <p:cNvSpPr/>
                <p:nvPr/>
              </p:nvSpPr>
              <p:spPr>
                <a:xfrm>
                  <a:off x="3224880" y="1537200"/>
                  <a:ext cx="306360" cy="298080"/>
                </a:xfrm>
                <a:custGeom>
                  <a:avLst/>
                  <a:gdLst/>
                  <a:ahLst/>
                  <a:cxnLst/>
                  <a:rect l="l" t="t" r="r" b="b"/>
                  <a:pathLst>
                    <a:path w="851" h="828" extrusionOk="0">
                      <a:moveTo>
                        <a:pt x="851" y="414"/>
                      </a:moveTo>
                      <a:cubicBezTo>
                        <a:pt x="851" y="643"/>
                        <a:pt x="660" y="828"/>
                        <a:pt x="425" y="828"/>
                      </a:cubicBezTo>
                      <a:cubicBezTo>
                        <a:pt x="190" y="828"/>
                        <a:pt x="0" y="643"/>
                        <a:pt x="0" y="414"/>
                      </a:cubicBezTo>
                      <a:cubicBezTo>
                        <a:pt x="0" y="185"/>
                        <a:pt x="190" y="0"/>
                        <a:pt x="425" y="0"/>
                      </a:cubicBezTo>
                      <a:cubicBezTo>
                        <a:pt x="660" y="0"/>
                        <a:pt x="851" y="185"/>
                        <a:pt x="851" y="414"/>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40"/>
                <p:cNvSpPr/>
                <p:nvPr/>
              </p:nvSpPr>
              <p:spPr>
                <a:xfrm>
                  <a:off x="2956320" y="1429920"/>
                  <a:ext cx="113400" cy="110880"/>
                </a:xfrm>
                <a:custGeom>
                  <a:avLst/>
                  <a:gdLst/>
                  <a:ahLst/>
                  <a:cxnLst/>
                  <a:rect l="l" t="t" r="r" b="b"/>
                  <a:pathLst>
                    <a:path w="315" h="308" extrusionOk="0">
                      <a:moveTo>
                        <a:pt x="315" y="154"/>
                      </a:moveTo>
                      <a:cubicBezTo>
                        <a:pt x="315" y="239"/>
                        <a:pt x="245" y="308"/>
                        <a:pt x="158" y="308"/>
                      </a:cubicBezTo>
                      <a:cubicBezTo>
                        <a:pt x="71" y="308"/>
                        <a:pt x="0" y="239"/>
                        <a:pt x="0" y="154"/>
                      </a:cubicBezTo>
                      <a:cubicBezTo>
                        <a:pt x="0" y="69"/>
                        <a:pt x="71" y="0"/>
                        <a:pt x="158" y="0"/>
                      </a:cubicBezTo>
                      <a:cubicBezTo>
                        <a:pt x="245" y="0"/>
                        <a:pt x="315" y="69"/>
                        <a:pt x="315" y="154"/>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1" name="Google Shape;1591;p40"/>
                <p:cNvSpPr/>
                <p:nvPr/>
              </p:nvSpPr>
              <p:spPr>
                <a:xfrm>
                  <a:off x="1562400" y="470520"/>
                  <a:ext cx="113400" cy="110520"/>
                </a:xfrm>
                <a:custGeom>
                  <a:avLst/>
                  <a:gdLst/>
                  <a:ahLst/>
                  <a:cxnLst/>
                  <a:rect l="l" t="t" r="r" b="b"/>
                  <a:pathLst>
                    <a:path w="315" h="307" extrusionOk="0">
                      <a:moveTo>
                        <a:pt x="315" y="153"/>
                      </a:moveTo>
                      <a:cubicBezTo>
                        <a:pt x="315" y="238"/>
                        <a:pt x="245" y="307"/>
                        <a:pt x="158" y="307"/>
                      </a:cubicBezTo>
                      <a:cubicBezTo>
                        <a:pt x="71" y="307"/>
                        <a:pt x="0" y="238"/>
                        <a:pt x="0" y="153"/>
                      </a:cubicBezTo>
                      <a:cubicBezTo>
                        <a:pt x="0" y="69"/>
                        <a:pt x="71" y="0"/>
                        <a:pt x="158" y="0"/>
                      </a:cubicBezTo>
                      <a:cubicBezTo>
                        <a:pt x="245" y="0"/>
                        <a:pt x="315" y="69"/>
                        <a:pt x="315" y="153"/>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2" name="Google Shape;1592;p40"/>
                <p:cNvSpPr/>
                <p:nvPr/>
              </p:nvSpPr>
              <p:spPr>
                <a:xfrm>
                  <a:off x="1453320" y="2559600"/>
                  <a:ext cx="113400" cy="110520"/>
                </a:xfrm>
                <a:custGeom>
                  <a:avLst/>
                  <a:gdLst/>
                  <a:ahLst/>
                  <a:cxnLst/>
                  <a:rect l="l" t="t" r="r" b="b"/>
                  <a:pathLst>
                    <a:path w="315" h="307" extrusionOk="0">
                      <a:moveTo>
                        <a:pt x="315" y="154"/>
                      </a:moveTo>
                      <a:cubicBezTo>
                        <a:pt x="315" y="238"/>
                        <a:pt x="245" y="307"/>
                        <a:pt x="157" y="307"/>
                      </a:cubicBezTo>
                      <a:cubicBezTo>
                        <a:pt x="70" y="307"/>
                        <a:pt x="0" y="238"/>
                        <a:pt x="0" y="154"/>
                      </a:cubicBezTo>
                      <a:cubicBezTo>
                        <a:pt x="0" y="69"/>
                        <a:pt x="70" y="0"/>
                        <a:pt x="157" y="0"/>
                      </a:cubicBezTo>
                      <a:cubicBezTo>
                        <a:pt x="245" y="0"/>
                        <a:pt x="315" y="69"/>
                        <a:pt x="315" y="154"/>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3" name="Google Shape;1593;p40"/>
                <p:cNvSpPr/>
                <p:nvPr/>
              </p:nvSpPr>
              <p:spPr>
                <a:xfrm>
                  <a:off x="601920" y="188280"/>
                  <a:ext cx="308160" cy="300240"/>
                </a:xfrm>
                <a:custGeom>
                  <a:avLst/>
                  <a:gdLst/>
                  <a:ahLst/>
                  <a:cxnLst/>
                  <a:rect l="l" t="t" r="r" b="b"/>
                  <a:pathLst>
                    <a:path w="856" h="834" extrusionOk="0">
                      <a:moveTo>
                        <a:pt x="856" y="417"/>
                      </a:moveTo>
                      <a:cubicBezTo>
                        <a:pt x="856" y="647"/>
                        <a:pt x="664" y="834"/>
                        <a:pt x="428" y="834"/>
                      </a:cubicBezTo>
                      <a:cubicBezTo>
                        <a:pt x="192" y="834"/>
                        <a:pt x="0" y="647"/>
                        <a:pt x="0" y="417"/>
                      </a:cubicBezTo>
                      <a:cubicBezTo>
                        <a:pt x="0" y="186"/>
                        <a:pt x="192" y="0"/>
                        <a:pt x="428" y="0"/>
                      </a:cubicBezTo>
                      <a:cubicBezTo>
                        <a:pt x="664" y="0"/>
                        <a:pt x="856" y="186"/>
                        <a:pt x="856" y="417"/>
                      </a:cubicBezTo>
                      <a:close/>
                    </a:path>
                  </a:pathLst>
                </a:custGeom>
                <a:solidFill>
                  <a:srgbClr val="897AD5">
                    <a:alpha val="5044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4" name="Google Shape;1594;p40"/>
                <p:cNvSpPr/>
                <p:nvPr/>
              </p:nvSpPr>
              <p:spPr>
                <a:xfrm>
                  <a:off x="3703320" y="1841400"/>
                  <a:ext cx="37800" cy="36720"/>
                </a:xfrm>
                <a:custGeom>
                  <a:avLst/>
                  <a:gdLst/>
                  <a:ahLst/>
                  <a:cxnLst/>
                  <a:rect l="l" t="t" r="r" b="b"/>
                  <a:pathLst>
                    <a:path w="105" h="102" extrusionOk="0">
                      <a:moveTo>
                        <a:pt x="105" y="51"/>
                      </a:moveTo>
                      <a:cubicBezTo>
                        <a:pt x="105" y="79"/>
                        <a:pt x="82" y="102"/>
                        <a:pt x="53" y="102"/>
                      </a:cubicBezTo>
                      <a:cubicBezTo>
                        <a:pt x="24" y="102"/>
                        <a:pt x="0" y="79"/>
                        <a:pt x="0" y="51"/>
                      </a:cubicBezTo>
                      <a:cubicBezTo>
                        <a:pt x="0" y="23"/>
                        <a:pt x="24" y="0"/>
                        <a:pt x="53" y="0"/>
                      </a:cubicBezTo>
                      <a:cubicBezTo>
                        <a:pt x="82" y="0"/>
                        <a:pt x="105" y="23"/>
                        <a:pt x="105" y="51"/>
                      </a:cubicBezTo>
                      <a:close/>
                    </a:path>
                  </a:pathLst>
                </a:custGeom>
                <a:solidFill>
                  <a:srgbClr val="897AD5">
                    <a:alpha val="50449"/>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595" name="Google Shape;1595;p40"/>
              <p:cNvSpPr/>
              <p:nvPr/>
            </p:nvSpPr>
            <p:spPr>
              <a:xfrm>
                <a:off x="999000" y="525600"/>
                <a:ext cx="199800" cy="186120"/>
              </a:xfrm>
              <a:custGeom>
                <a:avLst/>
                <a:gdLst/>
                <a:ahLst/>
                <a:cxnLst/>
                <a:rect l="l" t="t" r="r" b="b"/>
                <a:pathLst>
                  <a:path w="555" h="517" extrusionOk="0">
                    <a:moveTo>
                      <a:pt x="448" y="513"/>
                    </a:moveTo>
                    <a:cubicBezTo>
                      <a:pt x="417" y="535"/>
                      <a:pt x="315" y="459"/>
                      <a:pt x="277" y="459"/>
                    </a:cubicBezTo>
                    <a:cubicBezTo>
                      <a:pt x="239" y="459"/>
                      <a:pt x="136" y="534"/>
                      <a:pt x="106" y="513"/>
                    </a:cubicBezTo>
                    <a:cubicBezTo>
                      <a:pt x="76" y="491"/>
                      <a:pt x="117" y="373"/>
                      <a:pt x="106" y="338"/>
                    </a:cubicBezTo>
                    <a:cubicBezTo>
                      <a:pt x="94" y="303"/>
                      <a:pt x="-11" y="231"/>
                      <a:pt x="1" y="196"/>
                    </a:cubicBezTo>
                    <a:cubicBezTo>
                      <a:pt x="12" y="161"/>
                      <a:pt x="141" y="163"/>
                      <a:pt x="171" y="142"/>
                    </a:cubicBezTo>
                    <a:cubicBezTo>
                      <a:pt x="202" y="120"/>
                      <a:pt x="240" y="0"/>
                      <a:pt x="277" y="0"/>
                    </a:cubicBezTo>
                    <a:cubicBezTo>
                      <a:pt x="315" y="0"/>
                      <a:pt x="353" y="120"/>
                      <a:pt x="383" y="142"/>
                    </a:cubicBezTo>
                    <a:cubicBezTo>
                      <a:pt x="414" y="163"/>
                      <a:pt x="542" y="161"/>
                      <a:pt x="554" y="196"/>
                    </a:cubicBezTo>
                    <a:cubicBezTo>
                      <a:pt x="565" y="231"/>
                      <a:pt x="460" y="303"/>
                      <a:pt x="449" y="338"/>
                    </a:cubicBezTo>
                    <a:cubicBezTo>
                      <a:pt x="437" y="373"/>
                      <a:pt x="478" y="491"/>
                      <a:pt x="448" y="51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6" name="Google Shape;1596;p40"/>
              <p:cNvSpPr/>
              <p:nvPr/>
            </p:nvSpPr>
            <p:spPr>
              <a:xfrm>
                <a:off x="2642760" y="977040"/>
                <a:ext cx="243720" cy="226800"/>
              </a:xfrm>
              <a:custGeom>
                <a:avLst/>
                <a:gdLst/>
                <a:ahLst/>
                <a:cxnLst/>
                <a:rect l="l" t="t" r="r" b="b"/>
                <a:pathLst>
                  <a:path w="677" h="630" extrusionOk="0">
                    <a:moveTo>
                      <a:pt x="547" y="625"/>
                    </a:moveTo>
                    <a:cubicBezTo>
                      <a:pt x="509" y="651"/>
                      <a:pt x="384" y="560"/>
                      <a:pt x="338" y="559"/>
                    </a:cubicBezTo>
                    <a:cubicBezTo>
                      <a:pt x="292" y="559"/>
                      <a:pt x="167" y="651"/>
                      <a:pt x="130" y="625"/>
                    </a:cubicBezTo>
                    <a:cubicBezTo>
                      <a:pt x="92" y="598"/>
                      <a:pt x="143" y="454"/>
                      <a:pt x="129" y="412"/>
                    </a:cubicBezTo>
                    <a:cubicBezTo>
                      <a:pt x="115" y="369"/>
                      <a:pt x="-13" y="281"/>
                      <a:pt x="1" y="238"/>
                    </a:cubicBezTo>
                    <a:cubicBezTo>
                      <a:pt x="15" y="196"/>
                      <a:pt x="172" y="198"/>
                      <a:pt x="209" y="172"/>
                    </a:cubicBezTo>
                    <a:cubicBezTo>
                      <a:pt x="246" y="146"/>
                      <a:pt x="292" y="0"/>
                      <a:pt x="339" y="0"/>
                    </a:cubicBezTo>
                    <a:cubicBezTo>
                      <a:pt x="385" y="0"/>
                      <a:pt x="430" y="146"/>
                      <a:pt x="468" y="172"/>
                    </a:cubicBezTo>
                    <a:cubicBezTo>
                      <a:pt x="505" y="198"/>
                      <a:pt x="661" y="196"/>
                      <a:pt x="676" y="239"/>
                    </a:cubicBezTo>
                    <a:cubicBezTo>
                      <a:pt x="690" y="281"/>
                      <a:pt x="562" y="369"/>
                      <a:pt x="547" y="412"/>
                    </a:cubicBezTo>
                    <a:cubicBezTo>
                      <a:pt x="533" y="454"/>
                      <a:pt x="584" y="599"/>
                      <a:pt x="547" y="62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7" name="Google Shape;1597;p40"/>
              <p:cNvSpPr/>
              <p:nvPr/>
            </p:nvSpPr>
            <p:spPr>
              <a:xfrm>
                <a:off x="1275120" y="3138840"/>
                <a:ext cx="158040" cy="146880"/>
              </a:xfrm>
              <a:custGeom>
                <a:avLst/>
                <a:gdLst/>
                <a:ahLst/>
                <a:cxnLst/>
                <a:rect l="l" t="t" r="r" b="b"/>
                <a:pathLst>
                  <a:path w="439" h="408" extrusionOk="0">
                    <a:moveTo>
                      <a:pt x="354" y="405"/>
                    </a:moveTo>
                    <a:cubicBezTo>
                      <a:pt x="330" y="422"/>
                      <a:pt x="249" y="363"/>
                      <a:pt x="219" y="363"/>
                    </a:cubicBezTo>
                    <a:cubicBezTo>
                      <a:pt x="190" y="363"/>
                      <a:pt x="108" y="422"/>
                      <a:pt x="84" y="405"/>
                    </a:cubicBezTo>
                    <a:cubicBezTo>
                      <a:pt x="60" y="388"/>
                      <a:pt x="93" y="295"/>
                      <a:pt x="84" y="267"/>
                    </a:cubicBezTo>
                    <a:cubicBezTo>
                      <a:pt x="74" y="239"/>
                      <a:pt x="-9" y="182"/>
                      <a:pt x="1" y="155"/>
                    </a:cubicBezTo>
                    <a:cubicBezTo>
                      <a:pt x="10" y="127"/>
                      <a:pt x="112" y="129"/>
                      <a:pt x="136" y="112"/>
                    </a:cubicBezTo>
                    <a:cubicBezTo>
                      <a:pt x="160" y="95"/>
                      <a:pt x="190" y="0"/>
                      <a:pt x="219" y="0"/>
                    </a:cubicBezTo>
                    <a:cubicBezTo>
                      <a:pt x="249" y="0"/>
                      <a:pt x="279" y="95"/>
                      <a:pt x="303" y="112"/>
                    </a:cubicBezTo>
                    <a:cubicBezTo>
                      <a:pt x="327" y="129"/>
                      <a:pt x="429" y="128"/>
                      <a:pt x="438" y="155"/>
                    </a:cubicBezTo>
                    <a:cubicBezTo>
                      <a:pt x="447" y="182"/>
                      <a:pt x="364" y="239"/>
                      <a:pt x="355" y="267"/>
                    </a:cubicBezTo>
                    <a:cubicBezTo>
                      <a:pt x="346" y="295"/>
                      <a:pt x="379" y="388"/>
                      <a:pt x="354" y="40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8" name="Google Shape;1598;p40"/>
              <p:cNvSpPr/>
              <p:nvPr/>
            </p:nvSpPr>
            <p:spPr>
              <a:xfrm>
                <a:off x="3479760" y="2045160"/>
                <a:ext cx="157680" cy="147240"/>
              </a:xfrm>
              <a:custGeom>
                <a:avLst/>
                <a:gdLst/>
                <a:ahLst/>
                <a:cxnLst/>
                <a:rect l="l" t="t" r="r" b="b"/>
                <a:pathLst>
                  <a:path w="438" h="409" extrusionOk="0">
                    <a:moveTo>
                      <a:pt x="354" y="405"/>
                    </a:moveTo>
                    <a:cubicBezTo>
                      <a:pt x="329" y="422"/>
                      <a:pt x="248" y="363"/>
                      <a:pt x="219" y="363"/>
                    </a:cubicBezTo>
                    <a:cubicBezTo>
                      <a:pt x="189" y="363"/>
                      <a:pt x="107" y="422"/>
                      <a:pt x="84" y="405"/>
                    </a:cubicBezTo>
                    <a:cubicBezTo>
                      <a:pt x="59" y="388"/>
                      <a:pt x="92" y="294"/>
                      <a:pt x="83" y="267"/>
                    </a:cubicBezTo>
                    <a:cubicBezTo>
                      <a:pt x="74" y="239"/>
                      <a:pt x="-9" y="182"/>
                      <a:pt x="0" y="155"/>
                    </a:cubicBezTo>
                    <a:cubicBezTo>
                      <a:pt x="9" y="127"/>
                      <a:pt x="111" y="129"/>
                      <a:pt x="135" y="112"/>
                    </a:cubicBezTo>
                    <a:cubicBezTo>
                      <a:pt x="159" y="95"/>
                      <a:pt x="189" y="0"/>
                      <a:pt x="219" y="0"/>
                    </a:cubicBezTo>
                    <a:cubicBezTo>
                      <a:pt x="249" y="0"/>
                      <a:pt x="279" y="95"/>
                      <a:pt x="302" y="112"/>
                    </a:cubicBezTo>
                    <a:cubicBezTo>
                      <a:pt x="327" y="129"/>
                      <a:pt x="428" y="127"/>
                      <a:pt x="437" y="155"/>
                    </a:cubicBezTo>
                    <a:cubicBezTo>
                      <a:pt x="447" y="183"/>
                      <a:pt x="364" y="240"/>
                      <a:pt x="354" y="267"/>
                    </a:cubicBezTo>
                    <a:cubicBezTo>
                      <a:pt x="345" y="295"/>
                      <a:pt x="378" y="388"/>
                      <a:pt x="354" y="40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9" name="Google Shape;1599;p40"/>
              <p:cNvSpPr/>
              <p:nvPr/>
            </p:nvSpPr>
            <p:spPr>
              <a:xfrm>
                <a:off x="2231280" y="1433160"/>
                <a:ext cx="120600" cy="112320"/>
              </a:xfrm>
              <a:custGeom>
                <a:avLst/>
                <a:gdLst/>
                <a:ahLst/>
                <a:cxnLst/>
                <a:rect l="l" t="t" r="r" b="b"/>
                <a:pathLst>
                  <a:path w="335" h="312" extrusionOk="0">
                    <a:moveTo>
                      <a:pt x="271" y="310"/>
                    </a:moveTo>
                    <a:cubicBezTo>
                      <a:pt x="252" y="323"/>
                      <a:pt x="191" y="277"/>
                      <a:pt x="168" y="277"/>
                    </a:cubicBezTo>
                    <a:cubicBezTo>
                      <a:pt x="145" y="277"/>
                      <a:pt x="83" y="323"/>
                      <a:pt x="64" y="310"/>
                    </a:cubicBezTo>
                    <a:cubicBezTo>
                      <a:pt x="46" y="297"/>
                      <a:pt x="71" y="225"/>
                      <a:pt x="64" y="204"/>
                    </a:cubicBezTo>
                    <a:cubicBezTo>
                      <a:pt x="57" y="183"/>
                      <a:pt x="-7" y="139"/>
                      <a:pt x="0" y="118"/>
                    </a:cubicBezTo>
                    <a:cubicBezTo>
                      <a:pt x="7" y="97"/>
                      <a:pt x="85" y="98"/>
                      <a:pt x="104" y="85"/>
                    </a:cubicBezTo>
                    <a:cubicBezTo>
                      <a:pt x="122" y="72"/>
                      <a:pt x="145" y="0"/>
                      <a:pt x="168" y="0"/>
                    </a:cubicBezTo>
                    <a:cubicBezTo>
                      <a:pt x="191" y="0"/>
                      <a:pt x="213" y="72"/>
                      <a:pt x="232" y="85"/>
                    </a:cubicBezTo>
                    <a:cubicBezTo>
                      <a:pt x="250" y="99"/>
                      <a:pt x="328" y="97"/>
                      <a:pt x="335" y="118"/>
                    </a:cubicBezTo>
                    <a:cubicBezTo>
                      <a:pt x="342" y="140"/>
                      <a:pt x="278" y="183"/>
                      <a:pt x="271" y="204"/>
                    </a:cubicBezTo>
                    <a:cubicBezTo>
                      <a:pt x="264" y="225"/>
                      <a:pt x="289" y="297"/>
                      <a:pt x="271" y="31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0" name="Google Shape;1600;p40"/>
              <p:cNvSpPr/>
              <p:nvPr/>
            </p:nvSpPr>
            <p:spPr>
              <a:xfrm>
                <a:off x="3281760" y="3207600"/>
                <a:ext cx="120600" cy="112680"/>
              </a:xfrm>
              <a:custGeom>
                <a:avLst/>
                <a:gdLst/>
                <a:ahLst/>
                <a:cxnLst/>
                <a:rect l="l" t="t" r="r" b="b"/>
                <a:pathLst>
                  <a:path w="335" h="313" extrusionOk="0">
                    <a:moveTo>
                      <a:pt x="271" y="310"/>
                    </a:moveTo>
                    <a:cubicBezTo>
                      <a:pt x="252" y="323"/>
                      <a:pt x="190" y="278"/>
                      <a:pt x="167" y="278"/>
                    </a:cubicBezTo>
                    <a:cubicBezTo>
                      <a:pt x="144" y="278"/>
                      <a:pt x="82" y="323"/>
                      <a:pt x="64" y="310"/>
                    </a:cubicBezTo>
                    <a:cubicBezTo>
                      <a:pt x="46" y="297"/>
                      <a:pt x="71" y="226"/>
                      <a:pt x="64" y="204"/>
                    </a:cubicBezTo>
                    <a:cubicBezTo>
                      <a:pt x="57" y="183"/>
                      <a:pt x="-7" y="140"/>
                      <a:pt x="0" y="119"/>
                    </a:cubicBezTo>
                    <a:cubicBezTo>
                      <a:pt x="7" y="97"/>
                      <a:pt x="85" y="99"/>
                      <a:pt x="103" y="86"/>
                    </a:cubicBezTo>
                    <a:cubicBezTo>
                      <a:pt x="122" y="73"/>
                      <a:pt x="145" y="0"/>
                      <a:pt x="167" y="0"/>
                    </a:cubicBezTo>
                    <a:cubicBezTo>
                      <a:pt x="190" y="0"/>
                      <a:pt x="213" y="73"/>
                      <a:pt x="231" y="86"/>
                    </a:cubicBezTo>
                    <a:cubicBezTo>
                      <a:pt x="250" y="99"/>
                      <a:pt x="327" y="98"/>
                      <a:pt x="335" y="119"/>
                    </a:cubicBezTo>
                    <a:cubicBezTo>
                      <a:pt x="342" y="140"/>
                      <a:pt x="278" y="183"/>
                      <a:pt x="271" y="205"/>
                    </a:cubicBezTo>
                    <a:cubicBezTo>
                      <a:pt x="264" y="226"/>
                      <a:pt x="289" y="297"/>
                      <a:pt x="271" y="31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1" name="Google Shape;1601;p40"/>
              <p:cNvSpPr/>
              <p:nvPr/>
            </p:nvSpPr>
            <p:spPr>
              <a:xfrm>
                <a:off x="2490120" y="437760"/>
                <a:ext cx="87840" cy="81720"/>
              </a:xfrm>
              <a:custGeom>
                <a:avLst/>
                <a:gdLst/>
                <a:ahLst/>
                <a:cxnLst/>
                <a:rect l="l" t="t" r="r" b="b"/>
                <a:pathLst>
                  <a:path w="244" h="227" extrusionOk="0">
                    <a:moveTo>
                      <a:pt x="197" y="225"/>
                    </a:moveTo>
                    <a:cubicBezTo>
                      <a:pt x="183" y="234"/>
                      <a:pt x="138" y="201"/>
                      <a:pt x="122" y="201"/>
                    </a:cubicBezTo>
                    <a:cubicBezTo>
                      <a:pt x="105" y="201"/>
                      <a:pt x="60" y="234"/>
                      <a:pt x="47" y="225"/>
                    </a:cubicBezTo>
                    <a:cubicBezTo>
                      <a:pt x="33" y="215"/>
                      <a:pt x="52" y="163"/>
                      <a:pt x="47" y="148"/>
                    </a:cubicBezTo>
                    <a:cubicBezTo>
                      <a:pt x="41" y="133"/>
                      <a:pt x="-4" y="101"/>
                      <a:pt x="0" y="86"/>
                    </a:cubicBezTo>
                    <a:cubicBezTo>
                      <a:pt x="6" y="71"/>
                      <a:pt x="62" y="71"/>
                      <a:pt x="76" y="62"/>
                    </a:cubicBezTo>
                    <a:cubicBezTo>
                      <a:pt x="89" y="52"/>
                      <a:pt x="105" y="0"/>
                      <a:pt x="122" y="0"/>
                    </a:cubicBezTo>
                    <a:cubicBezTo>
                      <a:pt x="138" y="0"/>
                      <a:pt x="155" y="52"/>
                      <a:pt x="168" y="62"/>
                    </a:cubicBezTo>
                    <a:cubicBezTo>
                      <a:pt x="182" y="71"/>
                      <a:pt x="238" y="71"/>
                      <a:pt x="243" y="86"/>
                    </a:cubicBezTo>
                    <a:cubicBezTo>
                      <a:pt x="248" y="101"/>
                      <a:pt x="202" y="133"/>
                      <a:pt x="197" y="148"/>
                    </a:cubicBezTo>
                    <a:cubicBezTo>
                      <a:pt x="192" y="163"/>
                      <a:pt x="210" y="215"/>
                      <a:pt x="197" y="225"/>
                    </a:cubicBezTo>
                    <a:close/>
                  </a:path>
                </a:pathLst>
              </a:custGeom>
              <a:solidFill>
                <a:schemeClr val="accent3"/>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2" name="Google Shape;1602;p40"/>
              <p:cNvSpPr/>
              <p:nvPr/>
            </p:nvSpPr>
            <p:spPr>
              <a:xfrm>
                <a:off x="1319760" y="1794600"/>
                <a:ext cx="87480" cy="81720"/>
              </a:xfrm>
              <a:custGeom>
                <a:avLst/>
                <a:gdLst/>
                <a:ahLst/>
                <a:cxnLst/>
                <a:rect l="l" t="t" r="r" b="b"/>
                <a:pathLst>
                  <a:path w="243" h="227" extrusionOk="0">
                    <a:moveTo>
                      <a:pt x="197" y="225"/>
                    </a:moveTo>
                    <a:cubicBezTo>
                      <a:pt x="183" y="234"/>
                      <a:pt x="138" y="201"/>
                      <a:pt x="122" y="201"/>
                    </a:cubicBezTo>
                    <a:cubicBezTo>
                      <a:pt x="105" y="201"/>
                      <a:pt x="60" y="234"/>
                      <a:pt x="47" y="225"/>
                    </a:cubicBezTo>
                    <a:cubicBezTo>
                      <a:pt x="34" y="215"/>
                      <a:pt x="52" y="163"/>
                      <a:pt x="47" y="148"/>
                    </a:cubicBezTo>
                    <a:cubicBezTo>
                      <a:pt x="42" y="133"/>
                      <a:pt x="-4" y="102"/>
                      <a:pt x="1" y="86"/>
                    </a:cubicBezTo>
                    <a:cubicBezTo>
                      <a:pt x="6" y="71"/>
                      <a:pt x="62" y="72"/>
                      <a:pt x="75" y="62"/>
                    </a:cubicBezTo>
                    <a:cubicBezTo>
                      <a:pt x="89" y="53"/>
                      <a:pt x="106" y="0"/>
                      <a:pt x="122" y="0"/>
                    </a:cubicBezTo>
                    <a:cubicBezTo>
                      <a:pt x="139" y="0"/>
                      <a:pt x="155" y="53"/>
                      <a:pt x="168" y="62"/>
                    </a:cubicBezTo>
                    <a:cubicBezTo>
                      <a:pt x="182" y="72"/>
                      <a:pt x="238" y="71"/>
                      <a:pt x="243" y="86"/>
                    </a:cubicBezTo>
                    <a:cubicBezTo>
                      <a:pt x="248" y="102"/>
                      <a:pt x="202" y="133"/>
                      <a:pt x="197" y="148"/>
                    </a:cubicBezTo>
                    <a:cubicBezTo>
                      <a:pt x="192" y="163"/>
                      <a:pt x="210" y="216"/>
                      <a:pt x="197" y="225"/>
                    </a:cubicBezTo>
                    <a:close/>
                  </a:path>
                </a:pathLst>
              </a:custGeom>
              <a:solidFill>
                <a:schemeClr val="accent3"/>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3" name="Google Shape;1603;p40"/>
              <p:cNvSpPr/>
              <p:nvPr/>
            </p:nvSpPr>
            <p:spPr>
              <a:xfrm>
                <a:off x="970200" y="1202760"/>
                <a:ext cx="257040" cy="250200"/>
              </a:xfrm>
              <a:custGeom>
                <a:avLst/>
                <a:gdLst/>
                <a:ahLst/>
                <a:cxnLst/>
                <a:rect l="l" t="t" r="r" b="b"/>
                <a:pathLst>
                  <a:path w="714" h="695" extrusionOk="0">
                    <a:moveTo>
                      <a:pt x="357" y="695"/>
                    </a:moveTo>
                    <a:cubicBezTo>
                      <a:pt x="340" y="695"/>
                      <a:pt x="344" y="384"/>
                      <a:pt x="332" y="373"/>
                    </a:cubicBezTo>
                    <a:cubicBezTo>
                      <a:pt x="320" y="361"/>
                      <a:pt x="0" y="364"/>
                      <a:pt x="0" y="348"/>
                    </a:cubicBezTo>
                    <a:cubicBezTo>
                      <a:pt x="0" y="332"/>
                      <a:pt x="320" y="335"/>
                      <a:pt x="332" y="323"/>
                    </a:cubicBezTo>
                    <a:cubicBezTo>
                      <a:pt x="344" y="312"/>
                      <a:pt x="340" y="0"/>
                      <a:pt x="357" y="0"/>
                    </a:cubicBezTo>
                    <a:cubicBezTo>
                      <a:pt x="374" y="0"/>
                      <a:pt x="371" y="312"/>
                      <a:pt x="382" y="323"/>
                    </a:cubicBezTo>
                    <a:cubicBezTo>
                      <a:pt x="394" y="335"/>
                      <a:pt x="714" y="332"/>
                      <a:pt x="714" y="348"/>
                    </a:cubicBezTo>
                    <a:cubicBezTo>
                      <a:pt x="714" y="364"/>
                      <a:pt x="394" y="361"/>
                      <a:pt x="382" y="373"/>
                    </a:cubicBezTo>
                    <a:cubicBezTo>
                      <a:pt x="371" y="384"/>
                      <a:pt x="374" y="695"/>
                      <a:pt x="357" y="69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4" name="Google Shape;1604;p40"/>
              <p:cNvSpPr/>
              <p:nvPr/>
            </p:nvSpPr>
            <p:spPr>
              <a:xfrm>
                <a:off x="1847520" y="2165760"/>
                <a:ext cx="151560" cy="147600"/>
              </a:xfrm>
              <a:custGeom>
                <a:avLst/>
                <a:gdLst/>
                <a:ahLst/>
                <a:cxnLst/>
                <a:rect l="l" t="t" r="r" b="b"/>
                <a:pathLst>
                  <a:path w="421" h="410" extrusionOk="0">
                    <a:moveTo>
                      <a:pt x="210" y="410"/>
                    </a:moveTo>
                    <a:cubicBezTo>
                      <a:pt x="200" y="410"/>
                      <a:pt x="202" y="226"/>
                      <a:pt x="195" y="220"/>
                    </a:cubicBezTo>
                    <a:cubicBezTo>
                      <a:pt x="188" y="213"/>
                      <a:pt x="0" y="215"/>
                      <a:pt x="0" y="205"/>
                    </a:cubicBezTo>
                    <a:cubicBezTo>
                      <a:pt x="0" y="196"/>
                      <a:pt x="188" y="197"/>
                      <a:pt x="195" y="191"/>
                    </a:cubicBezTo>
                    <a:cubicBezTo>
                      <a:pt x="202" y="184"/>
                      <a:pt x="200" y="0"/>
                      <a:pt x="210" y="0"/>
                    </a:cubicBezTo>
                    <a:cubicBezTo>
                      <a:pt x="220" y="0"/>
                      <a:pt x="218" y="184"/>
                      <a:pt x="225" y="191"/>
                    </a:cubicBezTo>
                    <a:cubicBezTo>
                      <a:pt x="232" y="197"/>
                      <a:pt x="421" y="196"/>
                      <a:pt x="421" y="205"/>
                    </a:cubicBezTo>
                    <a:cubicBezTo>
                      <a:pt x="421" y="215"/>
                      <a:pt x="232" y="213"/>
                      <a:pt x="225" y="220"/>
                    </a:cubicBezTo>
                    <a:cubicBezTo>
                      <a:pt x="218" y="226"/>
                      <a:pt x="220" y="410"/>
                      <a:pt x="210" y="41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5" name="Google Shape;1605;p40"/>
              <p:cNvSpPr/>
              <p:nvPr/>
            </p:nvSpPr>
            <p:spPr>
              <a:xfrm>
                <a:off x="3249720" y="2281680"/>
                <a:ext cx="256680" cy="250200"/>
              </a:xfrm>
              <a:custGeom>
                <a:avLst/>
                <a:gdLst/>
                <a:ahLst/>
                <a:cxnLst/>
                <a:rect l="l" t="t" r="r" b="b"/>
                <a:pathLst>
                  <a:path w="713" h="695" extrusionOk="0">
                    <a:moveTo>
                      <a:pt x="356" y="695"/>
                    </a:moveTo>
                    <a:cubicBezTo>
                      <a:pt x="339" y="695"/>
                      <a:pt x="343" y="384"/>
                      <a:pt x="331" y="372"/>
                    </a:cubicBezTo>
                    <a:cubicBezTo>
                      <a:pt x="319" y="361"/>
                      <a:pt x="0" y="364"/>
                      <a:pt x="0" y="348"/>
                    </a:cubicBezTo>
                    <a:cubicBezTo>
                      <a:pt x="0" y="331"/>
                      <a:pt x="319" y="335"/>
                      <a:pt x="331" y="323"/>
                    </a:cubicBezTo>
                    <a:cubicBezTo>
                      <a:pt x="343" y="312"/>
                      <a:pt x="339" y="0"/>
                      <a:pt x="356" y="0"/>
                    </a:cubicBezTo>
                    <a:cubicBezTo>
                      <a:pt x="373" y="0"/>
                      <a:pt x="370" y="312"/>
                      <a:pt x="382" y="323"/>
                    </a:cubicBezTo>
                    <a:cubicBezTo>
                      <a:pt x="393" y="335"/>
                      <a:pt x="713" y="331"/>
                      <a:pt x="713" y="348"/>
                    </a:cubicBezTo>
                    <a:cubicBezTo>
                      <a:pt x="713" y="364"/>
                      <a:pt x="393" y="361"/>
                      <a:pt x="382" y="372"/>
                    </a:cubicBezTo>
                    <a:cubicBezTo>
                      <a:pt x="370" y="384"/>
                      <a:pt x="373" y="695"/>
                      <a:pt x="356" y="69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6" name="Google Shape;1606;p40"/>
              <p:cNvSpPr/>
              <p:nvPr/>
            </p:nvSpPr>
            <p:spPr>
              <a:xfrm>
                <a:off x="3158280" y="849240"/>
                <a:ext cx="151560" cy="147600"/>
              </a:xfrm>
              <a:custGeom>
                <a:avLst/>
                <a:gdLst/>
                <a:ahLst/>
                <a:cxnLst/>
                <a:rect l="l" t="t" r="r" b="b"/>
                <a:pathLst>
                  <a:path w="421" h="410" extrusionOk="0">
                    <a:moveTo>
                      <a:pt x="211" y="410"/>
                    </a:moveTo>
                    <a:cubicBezTo>
                      <a:pt x="201" y="410"/>
                      <a:pt x="203" y="226"/>
                      <a:pt x="196" y="219"/>
                    </a:cubicBezTo>
                    <a:cubicBezTo>
                      <a:pt x="189" y="213"/>
                      <a:pt x="0" y="215"/>
                      <a:pt x="0" y="205"/>
                    </a:cubicBezTo>
                    <a:cubicBezTo>
                      <a:pt x="0" y="195"/>
                      <a:pt x="189" y="197"/>
                      <a:pt x="196" y="191"/>
                    </a:cubicBezTo>
                    <a:cubicBezTo>
                      <a:pt x="203" y="184"/>
                      <a:pt x="201" y="0"/>
                      <a:pt x="211" y="0"/>
                    </a:cubicBezTo>
                    <a:cubicBezTo>
                      <a:pt x="220" y="0"/>
                      <a:pt x="219" y="184"/>
                      <a:pt x="225" y="191"/>
                    </a:cubicBezTo>
                    <a:cubicBezTo>
                      <a:pt x="232" y="197"/>
                      <a:pt x="421" y="195"/>
                      <a:pt x="421" y="205"/>
                    </a:cubicBezTo>
                    <a:cubicBezTo>
                      <a:pt x="421" y="215"/>
                      <a:pt x="232" y="213"/>
                      <a:pt x="225" y="219"/>
                    </a:cubicBezTo>
                    <a:cubicBezTo>
                      <a:pt x="219" y="226"/>
                      <a:pt x="220" y="410"/>
                      <a:pt x="211" y="41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7" name="Google Shape;1607;p40"/>
              <p:cNvSpPr/>
              <p:nvPr/>
            </p:nvSpPr>
            <p:spPr>
              <a:xfrm>
                <a:off x="-229320" y="210600"/>
                <a:ext cx="2457720" cy="5054400"/>
              </a:xfrm>
              <a:custGeom>
                <a:avLst/>
                <a:gdLst/>
                <a:ahLst/>
                <a:cxnLst/>
                <a:rect l="l" t="t" r="r" b="b"/>
                <a:pathLst>
                  <a:path w="6827" h="14040" extrusionOk="0">
                    <a:moveTo>
                      <a:pt x="0" y="46"/>
                    </a:moveTo>
                    <a:cubicBezTo>
                      <a:pt x="45" y="530"/>
                      <a:pt x="102" y="996"/>
                      <a:pt x="197" y="1443"/>
                    </a:cubicBezTo>
                    <a:cubicBezTo>
                      <a:pt x="374" y="2280"/>
                      <a:pt x="688" y="3043"/>
                      <a:pt x="1268" y="3659"/>
                    </a:cubicBezTo>
                    <a:cubicBezTo>
                      <a:pt x="1628" y="4043"/>
                      <a:pt x="1995" y="4155"/>
                      <a:pt x="2406" y="4459"/>
                    </a:cubicBezTo>
                    <a:cubicBezTo>
                      <a:pt x="2749" y="4713"/>
                      <a:pt x="3225" y="5069"/>
                      <a:pt x="3415" y="5710"/>
                    </a:cubicBezTo>
                    <a:cubicBezTo>
                      <a:pt x="3788" y="7255"/>
                      <a:pt x="3116" y="8522"/>
                      <a:pt x="3127" y="9965"/>
                    </a:cubicBezTo>
                    <a:cubicBezTo>
                      <a:pt x="3141" y="10701"/>
                      <a:pt x="3324" y="11415"/>
                      <a:pt x="3576" y="11918"/>
                    </a:cubicBezTo>
                    <a:cubicBezTo>
                      <a:pt x="3776" y="12317"/>
                      <a:pt x="4083" y="12733"/>
                      <a:pt x="4453" y="13039"/>
                    </a:cubicBezTo>
                    <a:cubicBezTo>
                      <a:pt x="4890" y="13401"/>
                      <a:pt x="6148" y="13907"/>
                      <a:pt x="6800" y="14040"/>
                    </a:cubicBezTo>
                    <a:lnTo>
                      <a:pt x="6827" y="13819"/>
                    </a:lnTo>
                    <a:cubicBezTo>
                      <a:pt x="6190" y="13688"/>
                      <a:pt x="5265" y="13387"/>
                      <a:pt x="4573" y="12829"/>
                    </a:cubicBezTo>
                    <a:cubicBezTo>
                      <a:pt x="3803" y="12192"/>
                      <a:pt x="3609" y="11077"/>
                      <a:pt x="3585" y="10146"/>
                    </a:cubicBezTo>
                    <a:cubicBezTo>
                      <a:pt x="3572" y="9515"/>
                      <a:pt x="3727" y="8558"/>
                      <a:pt x="3779" y="7796"/>
                    </a:cubicBezTo>
                    <a:cubicBezTo>
                      <a:pt x="3820" y="7200"/>
                      <a:pt x="3778" y="6237"/>
                      <a:pt x="3523" y="5499"/>
                    </a:cubicBezTo>
                    <a:cubicBezTo>
                      <a:pt x="3264" y="4697"/>
                      <a:pt x="2463" y="4017"/>
                      <a:pt x="1748" y="3268"/>
                    </a:cubicBezTo>
                    <a:cubicBezTo>
                      <a:pt x="1220" y="2706"/>
                      <a:pt x="959" y="2063"/>
                      <a:pt x="799" y="1304"/>
                    </a:cubicBezTo>
                    <a:cubicBezTo>
                      <a:pt x="714" y="902"/>
                      <a:pt x="660" y="465"/>
                      <a:pt x="616" y="0"/>
                    </a:cubicBezTo>
                    <a:lnTo>
                      <a:pt x="0" y="4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8" name="Google Shape;1608;p40"/>
              <p:cNvSpPr/>
              <p:nvPr/>
            </p:nvSpPr>
            <p:spPr>
              <a:xfrm>
                <a:off x="-3240" y="1193760"/>
                <a:ext cx="2038680" cy="3999240"/>
              </a:xfrm>
              <a:custGeom>
                <a:avLst/>
                <a:gdLst/>
                <a:ahLst/>
                <a:cxnLst/>
                <a:rect l="l" t="t" r="r" b="b"/>
                <a:pathLst>
                  <a:path w="5663" h="11109" extrusionOk="0">
                    <a:moveTo>
                      <a:pt x="2631" y="8282"/>
                    </a:moveTo>
                    <a:cubicBezTo>
                      <a:pt x="2710" y="8622"/>
                      <a:pt x="2820" y="8931"/>
                      <a:pt x="2948" y="9187"/>
                    </a:cubicBezTo>
                    <a:cubicBezTo>
                      <a:pt x="3148" y="9586"/>
                      <a:pt x="3455" y="10002"/>
                      <a:pt x="3825" y="10308"/>
                    </a:cubicBezTo>
                    <a:cubicBezTo>
                      <a:pt x="4135" y="10564"/>
                      <a:pt x="4854" y="10892"/>
                      <a:pt x="5480" y="11109"/>
                    </a:cubicBezTo>
                    <a:cubicBezTo>
                      <a:pt x="5543" y="11063"/>
                      <a:pt x="5605" y="11010"/>
                      <a:pt x="5663" y="10953"/>
                    </a:cubicBezTo>
                    <a:cubicBezTo>
                      <a:pt x="5105" y="10786"/>
                      <a:pt x="4460" y="10513"/>
                      <a:pt x="3945" y="10098"/>
                    </a:cubicBezTo>
                    <a:cubicBezTo>
                      <a:pt x="3502" y="9731"/>
                      <a:pt x="3250" y="9205"/>
                      <a:pt x="3111" y="8648"/>
                    </a:cubicBezTo>
                    <a:cubicBezTo>
                      <a:pt x="3167" y="9099"/>
                      <a:pt x="3290" y="9374"/>
                      <a:pt x="3272" y="9454"/>
                    </a:cubicBezTo>
                    <a:cubicBezTo>
                      <a:pt x="3229" y="9503"/>
                      <a:pt x="2880" y="9095"/>
                      <a:pt x="2631" y="8282"/>
                    </a:cubicBezTo>
                    <a:moveTo>
                      <a:pt x="0" y="0"/>
                    </a:moveTo>
                    <a:cubicBezTo>
                      <a:pt x="166" y="335"/>
                      <a:pt x="375" y="647"/>
                      <a:pt x="640" y="928"/>
                    </a:cubicBezTo>
                    <a:cubicBezTo>
                      <a:pt x="1000" y="1312"/>
                      <a:pt x="1367" y="1424"/>
                      <a:pt x="1778" y="1728"/>
                    </a:cubicBezTo>
                    <a:cubicBezTo>
                      <a:pt x="2121" y="1982"/>
                      <a:pt x="2597" y="2338"/>
                      <a:pt x="2787" y="2979"/>
                    </a:cubicBezTo>
                    <a:cubicBezTo>
                      <a:pt x="3080" y="4193"/>
                      <a:pt x="2728" y="5236"/>
                      <a:pt x="2569" y="6328"/>
                    </a:cubicBezTo>
                    <a:cubicBezTo>
                      <a:pt x="2755" y="5578"/>
                      <a:pt x="2935" y="5088"/>
                      <a:pt x="3017" y="5103"/>
                    </a:cubicBezTo>
                    <a:cubicBezTo>
                      <a:pt x="3077" y="5124"/>
                      <a:pt x="3110" y="5322"/>
                      <a:pt x="3112" y="5520"/>
                    </a:cubicBezTo>
                    <a:cubicBezTo>
                      <a:pt x="3127" y="5364"/>
                      <a:pt x="3141" y="5211"/>
                      <a:pt x="3151" y="5065"/>
                    </a:cubicBezTo>
                    <a:cubicBezTo>
                      <a:pt x="3192" y="4469"/>
                      <a:pt x="3150" y="3506"/>
                      <a:pt x="2895" y="2768"/>
                    </a:cubicBezTo>
                    <a:cubicBezTo>
                      <a:pt x="2816" y="2522"/>
                      <a:pt x="2685" y="2287"/>
                      <a:pt x="2522" y="2059"/>
                    </a:cubicBezTo>
                    <a:cubicBezTo>
                      <a:pt x="2182" y="1671"/>
                      <a:pt x="1819" y="1504"/>
                      <a:pt x="1502" y="1352"/>
                    </a:cubicBezTo>
                    <a:cubicBezTo>
                      <a:pt x="1008" y="1117"/>
                      <a:pt x="494" y="848"/>
                      <a:pt x="126" y="214"/>
                    </a:cubicBezTo>
                    <a:cubicBezTo>
                      <a:pt x="84" y="142"/>
                      <a:pt x="42" y="70"/>
                      <a:pt x="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9" name="Google Shape;1609;p40"/>
              <p:cNvSpPr/>
              <p:nvPr/>
            </p:nvSpPr>
            <p:spPr>
              <a:xfrm>
                <a:off x="-213840" y="377280"/>
                <a:ext cx="1313280" cy="3853440"/>
              </a:xfrm>
              <a:custGeom>
                <a:avLst/>
                <a:gdLst/>
                <a:ahLst/>
                <a:cxnLst/>
                <a:rect l="l" t="t" r="r" b="b"/>
                <a:pathLst>
                  <a:path w="3648" h="10704" extrusionOk="0">
                    <a:moveTo>
                      <a:pt x="3622" y="8488"/>
                    </a:moveTo>
                    <a:cubicBezTo>
                      <a:pt x="3571" y="8758"/>
                      <a:pt x="3536" y="9181"/>
                      <a:pt x="3341" y="9203"/>
                    </a:cubicBezTo>
                    <a:cubicBezTo>
                      <a:pt x="3270" y="9214"/>
                      <a:pt x="3128" y="9255"/>
                      <a:pt x="3121" y="9036"/>
                    </a:cubicBezTo>
                    <a:cubicBezTo>
                      <a:pt x="3118" y="8946"/>
                      <a:pt x="3123" y="8877"/>
                      <a:pt x="3128" y="8788"/>
                    </a:cubicBezTo>
                    <a:cubicBezTo>
                      <a:pt x="3100" y="9023"/>
                      <a:pt x="3082" y="9260"/>
                      <a:pt x="3084" y="9502"/>
                    </a:cubicBezTo>
                    <a:cubicBezTo>
                      <a:pt x="3088" y="9711"/>
                      <a:pt x="3106" y="9918"/>
                      <a:pt x="3135" y="10120"/>
                    </a:cubicBezTo>
                    <a:cubicBezTo>
                      <a:pt x="3143" y="10005"/>
                      <a:pt x="3176" y="9961"/>
                      <a:pt x="3192" y="9940"/>
                    </a:cubicBezTo>
                    <a:cubicBezTo>
                      <a:pt x="3216" y="9909"/>
                      <a:pt x="3428" y="9865"/>
                      <a:pt x="3468" y="9922"/>
                    </a:cubicBezTo>
                    <a:cubicBezTo>
                      <a:pt x="3488" y="9951"/>
                      <a:pt x="3511" y="10098"/>
                      <a:pt x="3521" y="10159"/>
                    </a:cubicBezTo>
                    <a:cubicBezTo>
                      <a:pt x="3556" y="10365"/>
                      <a:pt x="3579" y="10516"/>
                      <a:pt x="3648" y="10704"/>
                    </a:cubicBezTo>
                    <a:cubicBezTo>
                      <a:pt x="3580" y="10360"/>
                      <a:pt x="3550" y="10010"/>
                      <a:pt x="3542" y="9683"/>
                    </a:cubicBezTo>
                    <a:cubicBezTo>
                      <a:pt x="3535" y="9350"/>
                      <a:pt x="3575" y="8925"/>
                      <a:pt x="3622" y="8488"/>
                    </a:cubicBezTo>
                    <a:moveTo>
                      <a:pt x="0" y="0"/>
                    </a:moveTo>
                    <a:cubicBezTo>
                      <a:pt x="39" y="336"/>
                      <a:pt x="87" y="663"/>
                      <a:pt x="154" y="980"/>
                    </a:cubicBezTo>
                    <a:cubicBezTo>
                      <a:pt x="239" y="1381"/>
                      <a:pt x="355" y="1765"/>
                      <a:pt x="517" y="2124"/>
                    </a:cubicBezTo>
                    <a:cubicBezTo>
                      <a:pt x="472" y="2012"/>
                      <a:pt x="461" y="1916"/>
                      <a:pt x="438" y="1798"/>
                    </a:cubicBezTo>
                    <a:cubicBezTo>
                      <a:pt x="401" y="1607"/>
                      <a:pt x="443" y="1507"/>
                      <a:pt x="619" y="1529"/>
                    </a:cubicBezTo>
                    <a:cubicBezTo>
                      <a:pt x="681" y="1537"/>
                      <a:pt x="835" y="1552"/>
                      <a:pt x="892" y="1623"/>
                    </a:cubicBezTo>
                    <a:cubicBezTo>
                      <a:pt x="958" y="1702"/>
                      <a:pt x="1169" y="2136"/>
                      <a:pt x="1300" y="2280"/>
                    </a:cubicBezTo>
                    <a:cubicBezTo>
                      <a:pt x="1031" y="1850"/>
                      <a:pt x="868" y="1374"/>
                      <a:pt x="756" y="841"/>
                    </a:cubicBezTo>
                    <a:cubicBezTo>
                      <a:pt x="712" y="635"/>
                      <a:pt x="677" y="419"/>
                      <a:pt x="647" y="196"/>
                    </a:cubicBezTo>
                    <a:cubicBezTo>
                      <a:pt x="654" y="536"/>
                      <a:pt x="750" y="1005"/>
                      <a:pt x="710" y="1050"/>
                    </a:cubicBezTo>
                    <a:cubicBezTo>
                      <a:pt x="598" y="1132"/>
                      <a:pt x="276" y="978"/>
                      <a:pt x="198" y="808"/>
                    </a:cubicBezTo>
                    <a:cubicBezTo>
                      <a:pt x="111" y="557"/>
                      <a:pt x="71" y="351"/>
                      <a:pt x="0"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0" name="Google Shape;1610;p40"/>
              <p:cNvSpPr/>
              <p:nvPr/>
            </p:nvSpPr>
            <p:spPr>
              <a:xfrm>
                <a:off x="2921760" y="72000"/>
                <a:ext cx="1351440" cy="5059440"/>
              </a:xfrm>
              <a:custGeom>
                <a:avLst/>
                <a:gdLst/>
                <a:ahLst/>
                <a:cxnLst/>
                <a:rect l="l" t="t" r="r" b="b"/>
                <a:pathLst>
                  <a:path w="3754" h="14054" extrusionOk="0">
                    <a:moveTo>
                      <a:pt x="2622" y="0"/>
                    </a:moveTo>
                    <a:cubicBezTo>
                      <a:pt x="2582" y="157"/>
                      <a:pt x="2534" y="303"/>
                      <a:pt x="2483" y="447"/>
                    </a:cubicBezTo>
                    <a:cubicBezTo>
                      <a:pt x="2290" y="990"/>
                      <a:pt x="2023" y="1511"/>
                      <a:pt x="2025" y="2329"/>
                    </a:cubicBezTo>
                    <a:cubicBezTo>
                      <a:pt x="2027" y="3326"/>
                      <a:pt x="2405" y="3965"/>
                      <a:pt x="2759" y="4565"/>
                    </a:cubicBezTo>
                    <a:cubicBezTo>
                      <a:pt x="3112" y="5166"/>
                      <a:pt x="3507" y="5771"/>
                      <a:pt x="3549" y="6638"/>
                    </a:cubicBezTo>
                    <a:cubicBezTo>
                      <a:pt x="3502" y="8620"/>
                      <a:pt x="2277" y="9065"/>
                      <a:pt x="1314" y="9739"/>
                    </a:cubicBezTo>
                    <a:cubicBezTo>
                      <a:pt x="154" y="10612"/>
                      <a:pt x="36" y="12522"/>
                      <a:pt x="0" y="14049"/>
                    </a:cubicBezTo>
                    <a:lnTo>
                      <a:pt x="225" y="14054"/>
                    </a:lnTo>
                    <a:cubicBezTo>
                      <a:pt x="246" y="13203"/>
                      <a:pt x="318" y="12426"/>
                      <a:pt x="494" y="11795"/>
                    </a:cubicBezTo>
                    <a:cubicBezTo>
                      <a:pt x="671" y="11164"/>
                      <a:pt x="984" y="10673"/>
                      <a:pt x="1442" y="10352"/>
                    </a:cubicBezTo>
                    <a:cubicBezTo>
                      <a:pt x="1946" y="9998"/>
                      <a:pt x="2538" y="9693"/>
                      <a:pt x="3006" y="9158"/>
                    </a:cubicBezTo>
                    <a:cubicBezTo>
                      <a:pt x="3474" y="8624"/>
                      <a:pt x="3724" y="7790"/>
                      <a:pt x="3752" y="6589"/>
                    </a:cubicBezTo>
                    <a:cubicBezTo>
                      <a:pt x="3800" y="4544"/>
                      <a:pt x="2863" y="3811"/>
                      <a:pt x="2838" y="2328"/>
                    </a:cubicBezTo>
                    <a:cubicBezTo>
                      <a:pt x="2837" y="1670"/>
                      <a:pt x="3050" y="1264"/>
                      <a:pt x="3259" y="678"/>
                    </a:cubicBezTo>
                    <a:cubicBezTo>
                      <a:pt x="3329" y="481"/>
                      <a:pt x="3395" y="264"/>
                      <a:pt x="3446" y="18"/>
                    </a:cubicBezTo>
                    <a:lnTo>
                      <a:pt x="2622"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1" name="Google Shape;1611;p40"/>
              <p:cNvSpPr/>
              <p:nvPr/>
            </p:nvSpPr>
            <p:spPr>
              <a:xfrm>
                <a:off x="2921760" y="1189080"/>
                <a:ext cx="1348200" cy="3942360"/>
              </a:xfrm>
              <a:custGeom>
                <a:avLst/>
                <a:gdLst/>
                <a:ahLst/>
                <a:cxnLst/>
                <a:rect l="l" t="t" r="r" b="b"/>
                <a:pathLst>
                  <a:path w="3745" h="10951" extrusionOk="0">
                    <a:moveTo>
                      <a:pt x="2781" y="6287"/>
                    </a:moveTo>
                    <a:cubicBezTo>
                      <a:pt x="2154" y="6842"/>
                      <a:pt x="1649" y="6716"/>
                      <a:pt x="1101" y="7027"/>
                    </a:cubicBezTo>
                    <a:cubicBezTo>
                      <a:pt x="900" y="7154"/>
                      <a:pt x="717" y="7425"/>
                      <a:pt x="603" y="7598"/>
                    </a:cubicBezTo>
                    <a:cubicBezTo>
                      <a:pt x="650" y="7480"/>
                      <a:pt x="690" y="7351"/>
                      <a:pt x="797" y="7180"/>
                    </a:cubicBezTo>
                    <a:cubicBezTo>
                      <a:pt x="115" y="8164"/>
                      <a:pt x="29" y="9685"/>
                      <a:pt x="0" y="10946"/>
                    </a:cubicBezTo>
                    <a:lnTo>
                      <a:pt x="225" y="10951"/>
                    </a:lnTo>
                    <a:cubicBezTo>
                      <a:pt x="246" y="10100"/>
                      <a:pt x="318" y="9323"/>
                      <a:pt x="494" y="8692"/>
                    </a:cubicBezTo>
                    <a:cubicBezTo>
                      <a:pt x="671" y="8061"/>
                      <a:pt x="984" y="7570"/>
                      <a:pt x="1442" y="7249"/>
                    </a:cubicBezTo>
                    <a:cubicBezTo>
                      <a:pt x="1868" y="6950"/>
                      <a:pt x="2358" y="6685"/>
                      <a:pt x="2781" y="6287"/>
                    </a:cubicBezTo>
                    <a:moveTo>
                      <a:pt x="2110" y="0"/>
                    </a:moveTo>
                    <a:cubicBezTo>
                      <a:pt x="2241" y="585"/>
                      <a:pt x="2506" y="1033"/>
                      <a:pt x="2759" y="1462"/>
                    </a:cubicBezTo>
                    <a:cubicBezTo>
                      <a:pt x="3112" y="2063"/>
                      <a:pt x="3507" y="2668"/>
                      <a:pt x="3549" y="3535"/>
                    </a:cubicBezTo>
                    <a:cubicBezTo>
                      <a:pt x="3532" y="4251"/>
                      <a:pt x="3361" y="4766"/>
                      <a:pt x="3105" y="5164"/>
                    </a:cubicBezTo>
                    <a:cubicBezTo>
                      <a:pt x="3815" y="4351"/>
                      <a:pt x="3804" y="3277"/>
                      <a:pt x="3681" y="2420"/>
                    </a:cubicBezTo>
                    <a:cubicBezTo>
                      <a:pt x="3590" y="1866"/>
                      <a:pt x="3427" y="1420"/>
                      <a:pt x="3267" y="998"/>
                    </a:cubicBezTo>
                    <a:cubicBezTo>
                      <a:pt x="3325" y="1257"/>
                      <a:pt x="3367" y="1501"/>
                      <a:pt x="3137" y="1434"/>
                    </a:cubicBezTo>
                    <a:cubicBezTo>
                      <a:pt x="2663" y="1271"/>
                      <a:pt x="2333" y="660"/>
                      <a:pt x="2111" y="4"/>
                    </a:cubicBezTo>
                    <a:cubicBezTo>
                      <a:pt x="2111" y="3"/>
                      <a:pt x="2110" y="1"/>
                      <a:pt x="211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2" name="Google Shape;1612;p40"/>
              <p:cNvSpPr/>
              <p:nvPr/>
            </p:nvSpPr>
            <p:spPr>
              <a:xfrm>
                <a:off x="3650760" y="109800"/>
                <a:ext cx="572400" cy="3308760"/>
              </a:xfrm>
              <a:custGeom>
                <a:avLst/>
                <a:gdLst/>
                <a:ahLst/>
                <a:cxnLst/>
                <a:rect l="l" t="t" r="r" b="b"/>
                <a:pathLst>
                  <a:path w="1590" h="9191" extrusionOk="0">
                    <a:moveTo>
                      <a:pt x="1590" y="7737"/>
                    </a:moveTo>
                    <a:cubicBezTo>
                      <a:pt x="1398" y="8414"/>
                      <a:pt x="1220" y="8631"/>
                      <a:pt x="1096" y="8647"/>
                    </a:cubicBezTo>
                    <a:cubicBezTo>
                      <a:pt x="1061" y="8651"/>
                      <a:pt x="886" y="8578"/>
                      <a:pt x="873" y="8518"/>
                    </a:cubicBezTo>
                    <a:cubicBezTo>
                      <a:pt x="886" y="8487"/>
                      <a:pt x="916" y="8427"/>
                      <a:pt x="956" y="8338"/>
                    </a:cubicBezTo>
                    <a:cubicBezTo>
                      <a:pt x="711" y="8655"/>
                      <a:pt x="409" y="8892"/>
                      <a:pt x="94" y="9106"/>
                    </a:cubicBezTo>
                    <a:cubicBezTo>
                      <a:pt x="279" y="8986"/>
                      <a:pt x="416" y="8866"/>
                      <a:pt x="580" y="8839"/>
                    </a:cubicBezTo>
                    <a:cubicBezTo>
                      <a:pt x="636" y="8820"/>
                      <a:pt x="851" y="8931"/>
                      <a:pt x="886" y="9024"/>
                    </a:cubicBezTo>
                    <a:cubicBezTo>
                      <a:pt x="902" y="9065"/>
                      <a:pt x="883" y="9141"/>
                      <a:pt x="853" y="9191"/>
                    </a:cubicBezTo>
                    <a:cubicBezTo>
                      <a:pt x="897" y="9147"/>
                      <a:pt x="939" y="9101"/>
                      <a:pt x="981" y="9053"/>
                    </a:cubicBezTo>
                    <a:cubicBezTo>
                      <a:pt x="1265" y="8730"/>
                      <a:pt x="1468" y="8296"/>
                      <a:pt x="1590" y="7737"/>
                    </a:cubicBezTo>
                    <a:moveTo>
                      <a:pt x="1401" y="0"/>
                    </a:moveTo>
                    <a:cubicBezTo>
                      <a:pt x="1138" y="680"/>
                      <a:pt x="997" y="1204"/>
                      <a:pt x="514" y="1185"/>
                    </a:cubicBezTo>
                    <a:cubicBezTo>
                      <a:pt x="153" y="1144"/>
                      <a:pt x="249" y="996"/>
                      <a:pt x="370" y="578"/>
                    </a:cubicBezTo>
                    <a:cubicBezTo>
                      <a:pt x="193" y="1042"/>
                      <a:pt x="-2" y="1524"/>
                      <a:pt x="0" y="2224"/>
                    </a:cubicBezTo>
                    <a:cubicBezTo>
                      <a:pt x="0" y="2284"/>
                      <a:pt x="1" y="2342"/>
                      <a:pt x="4" y="2399"/>
                    </a:cubicBezTo>
                    <a:cubicBezTo>
                      <a:pt x="28" y="2195"/>
                      <a:pt x="61" y="2069"/>
                      <a:pt x="120" y="1997"/>
                    </a:cubicBezTo>
                    <a:cubicBezTo>
                      <a:pt x="177" y="1928"/>
                      <a:pt x="539" y="1944"/>
                      <a:pt x="646" y="2097"/>
                    </a:cubicBezTo>
                    <a:cubicBezTo>
                      <a:pt x="738" y="2328"/>
                      <a:pt x="829" y="3009"/>
                      <a:pt x="1055" y="3484"/>
                    </a:cubicBezTo>
                    <a:cubicBezTo>
                      <a:pt x="923" y="3095"/>
                      <a:pt x="821" y="2698"/>
                      <a:pt x="813" y="2223"/>
                    </a:cubicBezTo>
                    <a:cubicBezTo>
                      <a:pt x="812" y="1565"/>
                      <a:pt x="1025" y="1159"/>
                      <a:pt x="1234" y="573"/>
                    </a:cubicBezTo>
                    <a:cubicBezTo>
                      <a:pt x="1295" y="400"/>
                      <a:pt x="1354" y="212"/>
                      <a:pt x="1402" y="2"/>
                    </a:cubicBezTo>
                    <a:cubicBezTo>
                      <a:pt x="1402" y="2"/>
                      <a:pt x="1401" y="1"/>
                      <a:pt x="1401"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13" name="Google Shape;1613;p40"/>
            <p:cNvGrpSpPr/>
            <p:nvPr/>
          </p:nvGrpSpPr>
          <p:grpSpPr>
            <a:xfrm>
              <a:off x="6632801" y="1108381"/>
              <a:ext cx="2048506" cy="1292635"/>
              <a:chOff x="6916475" y="399650"/>
              <a:chExt cx="2177640" cy="1374120"/>
            </a:xfrm>
          </p:grpSpPr>
          <p:sp>
            <p:nvSpPr>
              <p:cNvPr id="1614" name="Google Shape;1614;p40"/>
              <p:cNvSpPr/>
              <p:nvPr/>
            </p:nvSpPr>
            <p:spPr>
              <a:xfrm>
                <a:off x="7107275" y="866570"/>
                <a:ext cx="581400" cy="310320"/>
              </a:xfrm>
              <a:custGeom>
                <a:avLst/>
                <a:gdLst/>
                <a:ahLst/>
                <a:cxnLst/>
                <a:rect l="l" t="t" r="r" b="b"/>
                <a:pathLst>
                  <a:path w="1615" h="862" extrusionOk="0">
                    <a:moveTo>
                      <a:pt x="79" y="0"/>
                    </a:moveTo>
                    <a:cubicBezTo>
                      <a:pt x="31" y="4"/>
                      <a:pt x="-4" y="47"/>
                      <a:pt x="0" y="95"/>
                    </a:cubicBezTo>
                    <a:lnTo>
                      <a:pt x="0" y="95"/>
                    </a:lnTo>
                    <a:cubicBezTo>
                      <a:pt x="35" y="488"/>
                      <a:pt x="277" y="753"/>
                      <a:pt x="588" y="834"/>
                    </a:cubicBezTo>
                    <a:cubicBezTo>
                      <a:pt x="899" y="915"/>
                      <a:pt x="1272" y="821"/>
                      <a:pt x="1585" y="547"/>
                    </a:cubicBezTo>
                    <a:cubicBezTo>
                      <a:pt x="1622" y="515"/>
                      <a:pt x="1625" y="460"/>
                      <a:pt x="1594" y="423"/>
                    </a:cubicBezTo>
                    <a:cubicBezTo>
                      <a:pt x="1562" y="387"/>
                      <a:pt x="1507" y="383"/>
                      <a:pt x="1471" y="415"/>
                    </a:cubicBezTo>
                    <a:cubicBezTo>
                      <a:pt x="1194" y="657"/>
                      <a:pt x="878" y="729"/>
                      <a:pt x="633" y="665"/>
                    </a:cubicBezTo>
                    <a:cubicBezTo>
                      <a:pt x="387" y="601"/>
                      <a:pt x="204" y="411"/>
                      <a:pt x="174" y="79"/>
                    </a:cubicBezTo>
                    <a:cubicBezTo>
                      <a:pt x="170" y="31"/>
                      <a:pt x="128" y="-4"/>
                      <a:pt x="7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5" name="Google Shape;1615;p40"/>
              <p:cNvSpPr/>
              <p:nvPr/>
            </p:nvSpPr>
            <p:spPr>
              <a:xfrm>
                <a:off x="7182515" y="960170"/>
                <a:ext cx="506160" cy="213840"/>
              </a:xfrm>
              <a:custGeom>
                <a:avLst/>
                <a:gdLst/>
                <a:ahLst/>
                <a:cxnLst/>
                <a:rect l="l" t="t" r="r" b="b"/>
                <a:pathLst>
                  <a:path w="1406" h="594" extrusionOk="0">
                    <a:moveTo>
                      <a:pt x="0" y="0"/>
                    </a:moveTo>
                    <a:cubicBezTo>
                      <a:pt x="46" y="294"/>
                      <a:pt x="263" y="509"/>
                      <a:pt x="585" y="585"/>
                    </a:cubicBezTo>
                    <a:cubicBezTo>
                      <a:pt x="633" y="593"/>
                      <a:pt x="682" y="595"/>
                      <a:pt x="732" y="593"/>
                    </a:cubicBezTo>
                    <a:cubicBezTo>
                      <a:pt x="950" y="564"/>
                      <a:pt x="1175" y="463"/>
                      <a:pt x="1376" y="287"/>
                    </a:cubicBezTo>
                    <a:lnTo>
                      <a:pt x="1376" y="287"/>
                    </a:lnTo>
                    <a:cubicBezTo>
                      <a:pt x="1376" y="287"/>
                      <a:pt x="1377" y="287"/>
                      <a:pt x="1377" y="286"/>
                    </a:cubicBezTo>
                    <a:cubicBezTo>
                      <a:pt x="1379" y="285"/>
                      <a:pt x="1381" y="283"/>
                      <a:pt x="1383" y="281"/>
                    </a:cubicBezTo>
                    <a:lnTo>
                      <a:pt x="1383" y="280"/>
                    </a:lnTo>
                    <a:cubicBezTo>
                      <a:pt x="1385" y="278"/>
                      <a:pt x="1386" y="276"/>
                      <a:pt x="1388" y="274"/>
                    </a:cubicBezTo>
                    <a:lnTo>
                      <a:pt x="1389" y="274"/>
                    </a:lnTo>
                    <a:cubicBezTo>
                      <a:pt x="1389" y="273"/>
                      <a:pt x="1389" y="273"/>
                      <a:pt x="1389" y="273"/>
                    </a:cubicBezTo>
                    <a:cubicBezTo>
                      <a:pt x="1391" y="271"/>
                      <a:pt x="1392" y="269"/>
                      <a:pt x="1393" y="267"/>
                    </a:cubicBezTo>
                    <a:lnTo>
                      <a:pt x="1393" y="267"/>
                    </a:lnTo>
                    <a:lnTo>
                      <a:pt x="1394" y="266"/>
                    </a:lnTo>
                    <a:cubicBezTo>
                      <a:pt x="1395" y="264"/>
                      <a:pt x="1396" y="262"/>
                      <a:pt x="1397" y="260"/>
                    </a:cubicBezTo>
                    <a:lnTo>
                      <a:pt x="1397" y="260"/>
                    </a:lnTo>
                    <a:cubicBezTo>
                      <a:pt x="1398" y="259"/>
                      <a:pt x="1398" y="259"/>
                      <a:pt x="1398" y="259"/>
                    </a:cubicBezTo>
                    <a:cubicBezTo>
                      <a:pt x="1399" y="256"/>
                      <a:pt x="1400" y="254"/>
                      <a:pt x="1401" y="252"/>
                    </a:cubicBezTo>
                    <a:lnTo>
                      <a:pt x="1401" y="251"/>
                    </a:lnTo>
                    <a:lnTo>
                      <a:pt x="1401" y="251"/>
                    </a:lnTo>
                    <a:cubicBezTo>
                      <a:pt x="1402" y="249"/>
                      <a:pt x="1403" y="246"/>
                      <a:pt x="1403" y="244"/>
                    </a:cubicBezTo>
                    <a:lnTo>
                      <a:pt x="1403" y="243"/>
                    </a:lnTo>
                    <a:lnTo>
                      <a:pt x="1404" y="243"/>
                    </a:lnTo>
                    <a:cubicBezTo>
                      <a:pt x="1404" y="241"/>
                      <a:pt x="1404" y="238"/>
                      <a:pt x="1405" y="235"/>
                    </a:cubicBezTo>
                    <a:lnTo>
                      <a:pt x="1405" y="235"/>
                    </a:lnTo>
                    <a:lnTo>
                      <a:pt x="1405" y="235"/>
                    </a:lnTo>
                    <a:cubicBezTo>
                      <a:pt x="1406" y="233"/>
                      <a:pt x="1406" y="229"/>
                      <a:pt x="1406" y="227"/>
                    </a:cubicBezTo>
                    <a:lnTo>
                      <a:pt x="1406" y="227"/>
                    </a:lnTo>
                    <a:lnTo>
                      <a:pt x="1406" y="227"/>
                    </a:lnTo>
                    <a:cubicBezTo>
                      <a:pt x="1406" y="224"/>
                      <a:pt x="1406" y="221"/>
                      <a:pt x="1406" y="218"/>
                    </a:cubicBezTo>
                    <a:cubicBezTo>
                      <a:pt x="1406" y="216"/>
                      <a:pt x="1406" y="213"/>
                      <a:pt x="1406" y="210"/>
                    </a:cubicBezTo>
                    <a:lnTo>
                      <a:pt x="1406" y="210"/>
                    </a:lnTo>
                    <a:lnTo>
                      <a:pt x="1406" y="210"/>
                    </a:lnTo>
                    <a:cubicBezTo>
                      <a:pt x="1405" y="207"/>
                      <a:pt x="1405" y="204"/>
                      <a:pt x="1404" y="202"/>
                    </a:cubicBezTo>
                    <a:lnTo>
                      <a:pt x="1404" y="202"/>
                    </a:lnTo>
                    <a:lnTo>
                      <a:pt x="1404" y="201"/>
                    </a:lnTo>
                    <a:cubicBezTo>
                      <a:pt x="1404" y="199"/>
                      <a:pt x="1403" y="196"/>
                      <a:pt x="1402" y="194"/>
                    </a:cubicBezTo>
                    <a:lnTo>
                      <a:pt x="1402" y="193"/>
                    </a:lnTo>
                    <a:cubicBezTo>
                      <a:pt x="1401" y="191"/>
                      <a:pt x="1400" y="188"/>
                      <a:pt x="1399" y="186"/>
                    </a:cubicBezTo>
                    <a:lnTo>
                      <a:pt x="1399" y="185"/>
                    </a:lnTo>
                    <a:lnTo>
                      <a:pt x="1399" y="185"/>
                    </a:lnTo>
                    <a:cubicBezTo>
                      <a:pt x="1398" y="183"/>
                      <a:pt x="1396" y="181"/>
                      <a:pt x="1395" y="178"/>
                    </a:cubicBezTo>
                    <a:lnTo>
                      <a:pt x="1395" y="178"/>
                    </a:lnTo>
                    <a:cubicBezTo>
                      <a:pt x="1393" y="175"/>
                      <a:pt x="1392" y="173"/>
                      <a:pt x="1391" y="171"/>
                    </a:cubicBezTo>
                    <a:cubicBezTo>
                      <a:pt x="1390" y="171"/>
                      <a:pt x="1390" y="171"/>
                      <a:pt x="1390" y="170"/>
                    </a:cubicBezTo>
                    <a:cubicBezTo>
                      <a:pt x="1388" y="168"/>
                      <a:pt x="1387" y="166"/>
                      <a:pt x="1385" y="163"/>
                    </a:cubicBezTo>
                    <a:cubicBezTo>
                      <a:pt x="1383" y="161"/>
                      <a:pt x="1381" y="159"/>
                      <a:pt x="1379" y="157"/>
                    </a:cubicBezTo>
                    <a:lnTo>
                      <a:pt x="1378" y="157"/>
                    </a:lnTo>
                    <a:lnTo>
                      <a:pt x="1378" y="157"/>
                    </a:lnTo>
                    <a:cubicBezTo>
                      <a:pt x="1376" y="155"/>
                      <a:pt x="1375" y="153"/>
                      <a:pt x="1372" y="151"/>
                    </a:cubicBezTo>
                    <a:lnTo>
                      <a:pt x="1372" y="151"/>
                    </a:lnTo>
                    <a:lnTo>
                      <a:pt x="1371" y="151"/>
                    </a:lnTo>
                    <a:cubicBezTo>
                      <a:pt x="1370" y="149"/>
                      <a:pt x="1368" y="148"/>
                      <a:pt x="1365" y="147"/>
                    </a:cubicBezTo>
                    <a:lnTo>
                      <a:pt x="1365" y="147"/>
                    </a:lnTo>
                    <a:cubicBezTo>
                      <a:pt x="1365" y="146"/>
                      <a:pt x="1365" y="146"/>
                      <a:pt x="1364" y="146"/>
                    </a:cubicBezTo>
                    <a:cubicBezTo>
                      <a:pt x="1362" y="145"/>
                      <a:pt x="1360" y="144"/>
                      <a:pt x="1358" y="143"/>
                    </a:cubicBezTo>
                    <a:cubicBezTo>
                      <a:pt x="1358" y="143"/>
                      <a:pt x="1357" y="143"/>
                      <a:pt x="1357" y="142"/>
                    </a:cubicBezTo>
                    <a:cubicBezTo>
                      <a:pt x="1355" y="141"/>
                      <a:pt x="1353" y="140"/>
                      <a:pt x="1350" y="139"/>
                    </a:cubicBezTo>
                    <a:lnTo>
                      <a:pt x="1349" y="139"/>
                    </a:lnTo>
                    <a:lnTo>
                      <a:pt x="1349" y="139"/>
                    </a:lnTo>
                    <a:cubicBezTo>
                      <a:pt x="1346" y="138"/>
                      <a:pt x="1344" y="137"/>
                      <a:pt x="1341" y="136"/>
                    </a:cubicBezTo>
                    <a:lnTo>
                      <a:pt x="1341" y="136"/>
                    </a:lnTo>
                    <a:cubicBezTo>
                      <a:pt x="1339" y="136"/>
                      <a:pt x="1336" y="135"/>
                      <a:pt x="1333" y="135"/>
                    </a:cubicBezTo>
                    <a:lnTo>
                      <a:pt x="1333" y="134"/>
                    </a:lnTo>
                    <a:lnTo>
                      <a:pt x="1333" y="134"/>
                    </a:lnTo>
                    <a:cubicBezTo>
                      <a:pt x="1330" y="134"/>
                      <a:pt x="1328" y="134"/>
                      <a:pt x="1325" y="134"/>
                    </a:cubicBezTo>
                    <a:lnTo>
                      <a:pt x="1325" y="134"/>
                    </a:lnTo>
                    <a:lnTo>
                      <a:pt x="1325" y="134"/>
                    </a:lnTo>
                    <a:cubicBezTo>
                      <a:pt x="1322" y="134"/>
                      <a:pt x="1320" y="134"/>
                      <a:pt x="1316" y="134"/>
                    </a:cubicBezTo>
                    <a:lnTo>
                      <a:pt x="1316" y="134"/>
                    </a:lnTo>
                    <a:lnTo>
                      <a:pt x="1316" y="134"/>
                    </a:lnTo>
                    <a:cubicBezTo>
                      <a:pt x="1314" y="134"/>
                      <a:pt x="1311" y="134"/>
                      <a:pt x="1308" y="134"/>
                    </a:cubicBezTo>
                    <a:lnTo>
                      <a:pt x="1308" y="134"/>
                    </a:lnTo>
                    <a:lnTo>
                      <a:pt x="1308" y="134"/>
                    </a:lnTo>
                    <a:cubicBezTo>
                      <a:pt x="1305" y="134"/>
                      <a:pt x="1303" y="135"/>
                      <a:pt x="1300" y="136"/>
                    </a:cubicBezTo>
                    <a:lnTo>
                      <a:pt x="1300" y="136"/>
                    </a:lnTo>
                    <a:lnTo>
                      <a:pt x="1299" y="136"/>
                    </a:lnTo>
                    <a:cubicBezTo>
                      <a:pt x="1297" y="136"/>
                      <a:pt x="1295" y="137"/>
                      <a:pt x="1292" y="138"/>
                    </a:cubicBezTo>
                    <a:lnTo>
                      <a:pt x="1291" y="138"/>
                    </a:lnTo>
                    <a:cubicBezTo>
                      <a:pt x="1288" y="139"/>
                      <a:pt x="1286" y="140"/>
                      <a:pt x="1284" y="141"/>
                    </a:cubicBezTo>
                    <a:lnTo>
                      <a:pt x="1283" y="141"/>
                    </a:lnTo>
                    <a:cubicBezTo>
                      <a:pt x="1281" y="143"/>
                      <a:pt x="1278" y="144"/>
                      <a:pt x="1276" y="145"/>
                    </a:cubicBezTo>
                    <a:lnTo>
                      <a:pt x="1276" y="145"/>
                    </a:lnTo>
                    <a:cubicBezTo>
                      <a:pt x="1273" y="146"/>
                      <a:pt x="1271" y="148"/>
                      <a:pt x="1269" y="149"/>
                    </a:cubicBezTo>
                    <a:cubicBezTo>
                      <a:pt x="1268" y="149"/>
                      <a:pt x="1268" y="149"/>
                      <a:pt x="1268" y="150"/>
                    </a:cubicBezTo>
                    <a:cubicBezTo>
                      <a:pt x="1266" y="151"/>
                      <a:pt x="1264" y="153"/>
                      <a:pt x="1262" y="155"/>
                    </a:cubicBezTo>
                    <a:lnTo>
                      <a:pt x="1262" y="155"/>
                    </a:lnTo>
                    <a:cubicBezTo>
                      <a:pt x="1235" y="178"/>
                      <a:pt x="1209" y="199"/>
                      <a:pt x="1183" y="219"/>
                    </a:cubicBezTo>
                    <a:cubicBezTo>
                      <a:pt x="1165" y="232"/>
                      <a:pt x="1147" y="244"/>
                      <a:pt x="1129" y="256"/>
                    </a:cubicBezTo>
                    <a:cubicBezTo>
                      <a:pt x="1112" y="268"/>
                      <a:pt x="1094" y="279"/>
                      <a:pt x="1075" y="290"/>
                    </a:cubicBezTo>
                    <a:lnTo>
                      <a:pt x="1075" y="290"/>
                    </a:lnTo>
                    <a:cubicBezTo>
                      <a:pt x="1030" y="316"/>
                      <a:pt x="985" y="339"/>
                      <a:pt x="939" y="357"/>
                    </a:cubicBezTo>
                    <a:cubicBezTo>
                      <a:pt x="921" y="365"/>
                      <a:pt x="903" y="372"/>
                      <a:pt x="885" y="378"/>
                    </a:cubicBezTo>
                    <a:cubicBezTo>
                      <a:pt x="876" y="381"/>
                      <a:pt x="867" y="384"/>
                      <a:pt x="858" y="387"/>
                    </a:cubicBezTo>
                    <a:cubicBezTo>
                      <a:pt x="831" y="395"/>
                      <a:pt x="804" y="402"/>
                      <a:pt x="777" y="408"/>
                    </a:cubicBezTo>
                    <a:lnTo>
                      <a:pt x="777" y="408"/>
                    </a:lnTo>
                    <a:cubicBezTo>
                      <a:pt x="759" y="412"/>
                      <a:pt x="741" y="415"/>
                      <a:pt x="723" y="418"/>
                    </a:cubicBezTo>
                    <a:cubicBezTo>
                      <a:pt x="706" y="420"/>
                      <a:pt x="688" y="423"/>
                      <a:pt x="671" y="424"/>
                    </a:cubicBezTo>
                    <a:cubicBezTo>
                      <a:pt x="653" y="425"/>
                      <a:pt x="637" y="427"/>
                      <a:pt x="619" y="427"/>
                    </a:cubicBezTo>
                    <a:cubicBezTo>
                      <a:pt x="602" y="427"/>
                      <a:pt x="585" y="427"/>
                      <a:pt x="568" y="427"/>
                    </a:cubicBezTo>
                    <a:cubicBezTo>
                      <a:pt x="552" y="425"/>
                      <a:pt x="535" y="424"/>
                      <a:pt x="519" y="422"/>
                    </a:cubicBezTo>
                    <a:cubicBezTo>
                      <a:pt x="510" y="422"/>
                      <a:pt x="502" y="420"/>
                      <a:pt x="494" y="419"/>
                    </a:cubicBezTo>
                    <a:cubicBezTo>
                      <a:pt x="470" y="415"/>
                      <a:pt x="447" y="411"/>
                      <a:pt x="424" y="405"/>
                    </a:cubicBezTo>
                    <a:lnTo>
                      <a:pt x="424" y="405"/>
                    </a:lnTo>
                    <a:cubicBezTo>
                      <a:pt x="412" y="402"/>
                      <a:pt x="402" y="399"/>
                      <a:pt x="391" y="395"/>
                    </a:cubicBezTo>
                    <a:cubicBezTo>
                      <a:pt x="389" y="395"/>
                      <a:pt x="387" y="394"/>
                      <a:pt x="384" y="394"/>
                    </a:cubicBezTo>
                    <a:cubicBezTo>
                      <a:pt x="374" y="390"/>
                      <a:pt x="364" y="386"/>
                      <a:pt x="354" y="382"/>
                    </a:cubicBezTo>
                    <a:cubicBezTo>
                      <a:pt x="347" y="380"/>
                      <a:pt x="341" y="377"/>
                      <a:pt x="334" y="375"/>
                    </a:cubicBezTo>
                    <a:lnTo>
                      <a:pt x="334" y="375"/>
                    </a:lnTo>
                    <a:cubicBezTo>
                      <a:pt x="328" y="372"/>
                      <a:pt x="321" y="369"/>
                      <a:pt x="315" y="366"/>
                    </a:cubicBezTo>
                    <a:cubicBezTo>
                      <a:pt x="313" y="366"/>
                      <a:pt x="311" y="364"/>
                      <a:pt x="309" y="364"/>
                    </a:cubicBezTo>
                    <a:cubicBezTo>
                      <a:pt x="304" y="362"/>
                      <a:pt x="301" y="359"/>
                      <a:pt x="297" y="357"/>
                    </a:cubicBezTo>
                    <a:cubicBezTo>
                      <a:pt x="294" y="356"/>
                      <a:pt x="291" y="355"/>
                      <a:pt x="289" y="354"/>
                    </a:cubicBezTo>
                    <a:cubicBezTo>
                      <a:pt x="285" y="351"/>
                      <a:pt x="281" y="349"/>
                      <a:pt x="277" y="347"/>
                    </a:cubicBezTo>
                    <a:cubicBezTo>
                      <a:pt x="275" y="346"/>
                      <a:pt x="273" y="345"/>
                      <a:pt x="270" y="344"/>
                    </a:cubicBezTo>
                    <a:cubicBezTo>
                      <a:pt x="266" y="341"/>
                      <a:pt x="262" y="339"/>
                      <a:pt x="258" y="336"/>
                    </a:cubicBezTo>
                    <a:cubicBezTo>
                      <a:pt x="254" y="334"/>
                      <a:pt x="250" y="332"/>
                      <a:pt x="246" y="329"/>
                    </a:cubicBezTo>
                    <a:cubicBezTo>
                      <a:pt x="243" y="327"/>
                      <a:pt x="239" y="324"/>
                      <a:pt x="236" y="322"/>
                    </a:cubicBezTo>
                    <a:cubicBezTo>
                      <a:pt x="233" y="321"/>
                      <a:pt x="230" y="319"/>
                      <a:pt x="227" y="316"/>
                    </a:cubicBezTo>
                    <a:cubicBezTo>
                      <a:pt x="224" y="314"/>
                      <a:pt x="221" y="312"/>
                      <a:pt x="219" y="311"/>
                    </a:cubicBezTo>
                    <a:cubicBezTo>
                      <a:pt x="216" y="308"/>
                      <a:pt x="213" y="306"/>
                      <a:pt x="210" y="304"/>
                    </a:cubicBezTo>
                    <a:cubicBezTo>
                      <a:pt x="208" y="302"/>
                      <a:pt x="205" y="301"/>
                      <a:pt x="203" y="299"/>
                    </a:cubicBezTo>
                    <a:cubicBezTo>
                      <a:pt x="199" y="296"/>
                      <a:pt x="196" y="294"/>
                      <a:pt x="193" y="291"/>
                    </a:cubicBezTo>
                    <a:cubicBezTo>
                      <a:pt x="191" y="289"/>
                      <a:pt x="189" y="287"/>
                      <a:pt x="186" y="286"/>
                    </a:cubicBezTo>
                    <a:cubicBezTo>
                      <a:pt x="179" y="280"/>
                      <a:pt x="173" y="274"/>
                      <a:pt x="166" y="267"/>
                    </a:cubicBezTo>
                    <a:cubicBezTo>
                      <a:pt x="165" y="267"/>
                      <a:pt x="165" y="267"/>
                      <a:pt x="164" y="266"/>
                    </a:cubicBezTo>
                    <a:cubicBezTo>
                      <a:pt x="161" y="263"/>
                      <a:pt x="157" y="259"/>
                      <a:pt x="153" y="256"/>
                    </a:cubicBezTo>
                    <a:cubicBezTo>
                      <a:pt x="152" y="254"/>
                      <a:pt x="151" y="253"/>
                      <a:pt x="150" y="252"/>
                    </a:cubicBezTo>
                    <a:cubicBezTo>
                      <a:pt x="146" y="249"/>
                      <a:pt x="143" y="245"/>
                      <a:pt x="140" y="242"/>
                    </a:cubicBezTo>
                    <a:cubicBezTo>
                      <a:pt x="138" y="240"/>
                      <a:pt x="137" y="239"/>
                      <a:pt x="136" y="238"/>
                    </a:cubicBezTo>
                    <a:cubicBezTo>
                      <a:pt x="132" y="234"/>
                      <a:pt x="129" y="230"/>
                      <a:pt x="125" y="226"/>
                    </a:cubicBezTo>
                    <a:cubicBezTo>
                      <a:pt x="125" y="226"/>
                      <a:pt x="125" y="225"/>
                      <a:pt x="124" y="224"/>
                    </a:cubicBezTo>
                    <a:cubicBezTo>
                      <a:pt x="112" y="211"/>
                      <a:pt x="101" y="197"/>
                      <a:pt x="90" y="183"/>
                    </a:cubicBezTo>
                    <a:cubicBezTo>
                      <a:pt x="90" y="182"/>
                      <a:pt x="90" y="181"/>
                      <a:pt x="90" y="181"/>
                    </a:cubicBezTo>
                    <a:cubicBezTo>
                      <a:pt x="86" y="176"/>
                      <a:pt x="83" y="171"/>
                      <a:pt x="79" y="166"/>
                    </a:cubicBezTo>
                    <a:cubicBezTo>
                      <a:pt x="79" y="166"/>
                      <a:pt x="78" y="165"/>
                      <a:pt x="78" y="164"/>
                    </a:cubicBezTo>
                    <a:cubicBezTo>
                      <a:pt x="64" y="143"/>
                      <a:pt x="51" y="121"/>
                      <a:pt x="39" y="97"/>
                    </a:cubicBezTo>
                    <a:cubicBezTo>
                      <a:pt x="37" y="91"/>
                      <a:pt x="33" y="85"/>
                      <a:pt x="31" y="79"/>
                    </a:cubicBezTo>
                    <a:cubicBezTo>
                      <a:pt x="30" y="79"/>
                      <a:pt x="30" y="78"/>
                      <a:pt x="30" y="78"/>
                    </a:cubicBezTo>
                    <a:cubicBezTo>
                      <a:pt x="19" y="53"/>
                      <a:pt x="9" y="27"/>
                      <a:pt x="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6" name="Google Shape;1616;p40"/>
              <p:cNvSpPr/>
              <p:nvPr/>
            </p:nvSpPr>
            <p:spPr>
              <a:xfrm>
                <a:off x="7107275" y="866570"/>
                <a:ext cx="101520" cy="177120"/>
              </a:xfrm>
              <a:custGeom>
                <a:avLst/>
                <a:gdLst/>
                <a:ahLst/>
                <a:cxnLst/>
                <a:rect l="l" t="t" r="r" b="b"/>
                <a:pathLst>
                  <a:path w="282" h="492" extrusionOk="0">
                    <a:moveTo>
                      <a:pt x="79" y="0"/>
                    </a:moveTo>
                    <a:cubicBezTo>
                      <a:pt x="31" y="4"/>
                      <a:pt x="-4" y="47"/>
                      <a:pt x="0" y="95"/>
                    </a:cubicBezTo>
                    <a:lnTo>
                      <a:pt x="0" y="95"/>
                    </a:lnTo>
                    <a:cubicBezTo>
                      <a:pt x="14" y="248"/>
                      <a:pt x="59" y="381"/>
                      <a:pt x="128" y="492"/>
                    </a:cubicBezTo>
                    <a:cubicBezTo>
                      <a:pt x="184" y="480"/>
                      <a:pt x="239" y="452"/>
                      <a:pt x="282" y="418"/>
                    </a:cubicBezTo>
                    <a:cubicBezTo>
                      <a:pt x="225" y="328"/>
                      <a:pt x="187" y="216"/>
                      <a:pt x="174" y="79"/>
                    </a:cubicBezTo>
                    <a:cubicBezTo>
                      <a:pt x="170" y="31"/>
                      <a:pt x="128" y="-4"/>
                      <a:pt x="79"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7" name="Google Shape;1617;p40"/>
              <p:cNvSpPr/>
              <p:nvPr/>
            </p:nvSpPr>
            <p:spPr>
              <a:xfrm>
                <a:off x="6916475" y="454730"/>
                <a:ext cx="403560" cy="564120"/>
              </a:xfrm>
              <a:custGeom>
                <a:avLst/>
                <a:gdLst/>
                <a:ahLst/>
                <a:cxnLst/>
                <a:rect l="l" t="t" r="r" b="b"/>
                <a:pathLst>
                  <a:path w="1121" h="1567" extrusionOk="0">
                    <a:moveTo>
                      <a:pt x="357" y="70"/>
                    </a:moveTo>
                    <a:cubicBezTo>
                      <a:pt x="349" y="129"/>
                      <a:pt x="353" y="172"/>
                      <a:pt x="374" y="229"/>
                    </a:cubicBezTo>
                    <a:cubicBezTo>
                      <a:pt x="386" y="276"/>
                      <a:pt x="391" y="337"/>
                      <a:pt x="411" y="388"/>
                    </a:cubicBezTo>
                    <a:cubicBezTo>
                      <a:pt x="427" y="438"/>
                      <a:pt x="426" y="475"/>
                      <a:pt x="441" y="528"/>
                    </a:cubicBezTo>
                    <a:cubicBezTo>
                      <a:pt x="420" y="514"/>
                      <a:pt x="400" y="501"/>
                      <a:pt x="379" y="484"/>
                    </a:cubicBezTo>
                    <a:cubicBezTo>
                      <a:pt x="329" y="442"/>
                      <a:pt x="296" y="417"/>
                      <a:pt x="248" y="386"/>
                    </a:cubicBezTo>
                    <a:cubicBezTo>
                      <a:pt x="166" y="332"/>
                      <a:pt x="160" y="288"/>
                      <a:pt x="117" y="271"/>
                    </a:cubicBezTo>
                    <a:cubicBezTo>
                      <a:pt x="62" y="250"/>
                      <a:pt x="16" y="332"/>
                      <a:pt x="49" y="391"/>
                    </a:cubicBezTo>
                    <a:cubicBezTo>
                      <a:pt x="76" y="444"/>
                      <a:pt x="119" y="483"/>
                      <a:pt x="161" y="506"/>
                    </a:cubicBezTo>
                    <a:cubicBezTo>
                      <a:pt x="196" y="538"/>
                      <a:pt x="235" y="584"/>
                      <a:pt x="280" y="616"/>
                    </a:cubicBezTo>
                    <a:cubicBezTo>
                      <a:pt x="301" y="632"/>
                      <a:pt x="316" y="648"/>
                      <a:pt x="332" y="664"/>
                    </a:cubicBezTo>
                    <a:cubicBezTo>
                      <a:pt x="330" y="666"/>
                      <a:pt x="329" y="667"/>
                      <a:pt x="328" y="668"/>
                    </a:cubicBezTo>
                    <a:lnTo>
                      <a:pt x="328" y="668"/>
                    </a:lnTo>
                    <a:cubicBezTo>
                      <a:pt x="270" y="657"/>
                      <a:pt x="248" y="665"/>
                      <a:pt x="190" y="651"/>
                    </a:cubicBezTo>
                    <a:cubicBezTo>
                      <a:pt x="139" y="645"/>
                      <a:pt x="91" y="597"/>
                      <a:pt x="49" y="602"/>
                    </a:cubicBezTo>
                    <a:cubicBezTo>
                      <a:pt x="-11" y="605"/>
                      <a:pt x="-17" y="701"/>
                      <a:pt x="38" y="737"/>
                    </a:cubicBezTo>
                    <a:cubicBezTo>
                      <a:pt x="81" y="765"/>
                      <a:pt x="134" y="789"/>
                      <a:pt x="175" y="789"/>
                    </a:cubicBezTo>
                    <a:cubicBezTo>
                      <a:pt x="215" y="799"/>
                      <a:pt x="264" y="812"/>
                      <a:pt x="311" y="819"/>
                    </a:cubicBezTo>
                    <a:cubicBezTo>
                      <a:pt x="318" y="835"/>
                      <a:pt x="325" y="853"/>
                      <a:pt x="328" y="872"/>
                    </a:cubicBezTo>
                    <a:cubicBezTo>
                      <a:pt x="357" y="968"/>
                      <a:pt x="332" y="1006"/>
                      <a:pt x="372" y="1071"/>
                    </a:cubicBezTo>
                    <a:cubicBezTo>
                      <a:pt x="387" y="1093"/>
                      <a:pt x="407" y="1107"/>
                      <a:pt x="430" y="1116"/>
                    </a:cubicBezTo>
                    <a:cubicBezTo>
                      <a:pt x="429" y="1128"/>
                      <a:pt x="430" y="1141"/>
                      <a:pt x="435" y="1156"/>
                    </a:cubicBezTo>
                    <a:cubicBezTo>
                      <a:pt x="398" y="1248"/>
                      <a:pt x="365" y="1426"/>
                      <a:pt x="409" y="1510"/>
                    </a:cubicBezTo>
                    <a:cubicBezTo>
                      <a:pt x="492" y="1612"/>
                      <a:pt x="894" y="1570"/>
                      <a:pt x="953" y="1451"/>
                    </a:cubicBezTo>
                    <a:cubicBezTo>
                      <a:pt x="1007" y="1352"/>
                      <a:pt x="905" y="1249"/>
                      <a:pt x="858" y="1147"/>
                    </a:cubicBezTo>
                    <a:cubicBezTo>
                      <a:pt x="851" y="1126"/>
                      <a:pt x="846" y="1094"/>
                      <a:pt x="834" y="1073"/>
                    </a:cubicBezTo>
                    <a:cubicBezTo>
                      <a:pt x="839" y="1070"/>
                      <a:pt x="844" y="1066"/>
                      <a:pt x="849" y="1062"/>
                    </a:cubicBezTo>
                    <a:cubicBezTo>
                      <a:pt x="902" y="1026"/>
                      <a:pt x="927" y="970"/>
                      <a:pt x="945" y="912"/>
                    </a:cubicBezTo>
                    <a:cubicBezTo>
                      <a:pt x="952" y="887"/>
                      <a:pt x="965" y="832"/>
                      <a:pt x="970" y="795"/>
                    </a:cubicBezTo>
                    <a:cubicBezTo>
                      <a:pt x="993" y="729"/>
                      <a:pt x="1059" y="649"/>
                      <a:pt x="1080" y="621"/>
                    </a:cubicBezTo>
                    <a:cubicBezTo>
                      <a:pt x="1101" y="589"/>
                      <a:pt x="1083" y="501"/>
                      <a:pt x="1096" y="441"/>
                    </a:cubicBezTo>
                    <a:cubicBezTo>
                      <a:pt x="1105" y="406"/>
                      <a:pt x="1136" y="335"/>
                      <a:pt x="1113" y="304"/>
                    </a:cubicBezTo>
                    <a:cubicBezTo>
                      <a:pt x="1101" y="288"/>
                      <a:pt x="1067" y="277"/>
                      <a:pt x="1033" y="288"/>
                    </a:cubicBezTo>
                    <a:cubicBezTo>
                      <a:pt x="977" y="306"/>
                      <a:pt x="953" y="353"/>
                      <a:pt x="941" y="410"/>
                    </a:cubicBezTo>
                    <a:cubicBezTo>
                      <a:pt x="936" y="448"/>
                      <a:pt x="925" y="491"/>
                      <a:pt x="923" y="526"/>
                    </a:cubicBezTo>
                    <a:cubicBezTo>
                      <a:pt x="907" y="546"/>
                      <a:pt x="874" y="585"/>
                      <a:pt x="842" y="629"/>
                    </a:cubicBezTo>
                    <a:cubicBezTo>
                      <a:pt x="831" y="599"/>
                      <a:pt x="821" y="564"/>
                      <a:pt x="810" y="534"/>
                    </a:cubicBezTo>
                    <a:cubicBezTo>
                      <a:pt x="808" y="456"/>
                      <a:pt x="810" y="415"/>
                      <a:pt x="811" y="371"/>
                    </a:cubicBezTo>
                    <a:cubicBezTo>
                      <a:pt x="810" y="300"/>
                      <a:pt x="814" y="262"/>
                      <a:pt x="814" y="221"/>
                    </a:cubicBezTo>
                    <a:cubicBezTo>
                      <a:pt x="812" y="126"/>
                      <a:pt x="827" y="93"/>
                      <a:pt x="815" y="48"/>
                    </a:cubicBezTo>
                    <a:cubicBezTo>
                      <a:pt x="799" y="-9"/>
                      <a:pt x="713" y="-8"/>
                      <a:pt x="681" y="60"/>
                    </a:cubicBezTo>
                    <a:cubicBezTo>
                      <a:pt x="656" y="113"/>
                      <a:pt x="649" y="179"/>
                      <a:pt x="656" y="225"/>
                    </a:cubicBezTo>
                    <a:cubicBezTo>
                      <a:pt x="651" y="273"/>
                      <a:pt x="643" y="331"/>
                      <a:pt x="645" y="386"/>
                    </a:cubicBezTo>
                    <a:cubicBezTo>
                      <a:pt x="644" y="411"/>
                      <a:pt x="641" y="433"/>
                      <a:pt x="638" y="453"/>
                    </a:cubicBezTo>
                    <a:cubicBezTo>
                      <a:pt x="631" y="455"/>
                      <a:pt x="625" y="456"/>
                      <a:pt x="618" y="458"/>
                    </a:cubicBezTo>
                    <a:cubicBezTo>
                      <a:pt x="598" y="413"/>
                      <a:pt x="579" y="380"/>
                      <a:pt x="567" y="335"/>
                    </a:cubicBezTo>
                    <a:cubicBezTo>
                      <a:pt x="549" y="272"/>
                      <a:pt x="536" y="233"/>
                      <a:pt x="514" y="180"/>
                    </a:cubicBezTo>
                    <a:cubicBezTo>
                      <a:pt x="477" y="89"/>
                      <a:pt x="499" y="58"/>
                      <a:pt x="473" y="21"/>
                    </a:cubicBezTo>
                    <a:cubicBezTo>
                      <a:pt x="438" y="-26"/>
                      <a:pt x="366" y="11"/>
                      <a:pt x="357" y="7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8" name="Google Shape;1618;p40"/>
              <p:cNvSpPr/>
              <p:nvPr/>
            </p:nvSpPr>
            <p:spPr>
              <a:xfrm>
                <a:off x="7122395" y="669290"/>
                <a:ext cx="105840" cy="135360"/>
              </a:xfrm>
              <a:custGeom>
                <a:avLst/>
                <a:gdLst/>
                <a:ahLst/>
                <a:cxnLst/>
                <a:rect l="l" t="t" r="r" b="b"/>
                <a:pathLst>
                  <a:path w="294" h="376" extrusionOk="0">
                    <a:moveTo>
                      <a:pt x="294" y="0"/>
                    </a:moveTo>
                    <a:cubicBezTo>
                      <a:pt x="286" y="11"/>
                      <a:pt x="278" y="22"/>
                      <a:pt x="270" y="33"/>
                    </a:cubicBezTo>
                    <a:cubicBezTo>
                      <a:pt x="267" y="25"/>
                      <a:pt x="263" y="15"/>
                      <a:pt x="260" y="7"/>
                    </a:cubicBezTo>
                    <a:cubicBezTo>
                      <a:pt x="240" y="44"/>
                      <a:pt x="211" y="73"/>
                      <a:pt x="177" y="92"/>
                    </a:cubicBezTo>
                    <a:cubicBezTo>
                      <a:pt x="125" y="123"/>
                      <a:pt x="66" y="149"/>
                      <a:pt x="22" y="202"/>
                    </a:cubicBezTo>
                    <a:cubicBezTo>
                      <a:pt x="-1" y="241"/>
                      <a:pt x="-15" y="324"/>
                      <a:pt x="26" y="376"/>
                    </a:cubicBezTo>
                    <a:cubicBezTo>
                      <a:pt x="13" y="320"/>
                      <a:pt x="14" y="256"/>
                      <a:pt x="44" y="219"/>
                    </a:cubicBezTo>
                    <a:cubicBezTo>
                      <a:pt x="81" y="173"/>
                      <a:pt x="137" y="148"/>
                      <a:pt x="191" y="116"/>
                    </a:cubicBezTo>
                    <a:cubicBezTo>
                      <a:pt x="235" y="91"/>
                      <a:pt x="270" y="51"/>
                      <a:pt x="294"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9" name="Google Shape;1619;p40"/>
              <p:cNvSpPr/>
              <p:nvPr/>
            </p:nvSpPr>
            <p:spPr>
              <a:xfrm>
                <a:off x="7066235" y="815090"/>
                <a:ext cx="199080" cy="203760"/>
              </a:xfrm>
              <a:custGeom>
                <a:avLst/>
                <a:gdLst/>
                <a:ahLst/>
                <a:cxnLst/>
                <a:rect l="l" t="t" r="r" b="b"/>
                <a:pathLst>
                  <a:path w="553" h="566" extrusionOk="0">
                    <a:moveTo>
                      <a:pt x="195" y="207"/>
                    </a:moveTo>
                    <a:cubicBezTo>
                      <a:pt x="182" y="208"/>
                      <a:pt x="128" y="237"/>
                      <a:pt x="132" y="248"/>
                    </a:cubicBezTo>
                    <a:cubicBezTo>
                      <a:pt x="132" y="265"/>
                      <a:pt x="193" y="275"/>
                      <a:pt x="205" y="273"/>
                    </a:cubicBezTo>
                    <a:cubicBezTo>
                      <a:pt x="218" y="272"/>
                      <a:pt x="294" y="251"/>
                      <a:pt x="295" y="231"/>
                    </a:cubicBezTo>
                    <a:cubicBezTo>
                      <a:pt x="297" y="208"/>
                      <a:pt x="211" y="205"/>
                      <a:pt x="195" y="207"/>
                    </a:cubicBezTo>
                    <a:moveTo>
                      <a:pt x="0" y="109"/>
                    </a:moveTo>
                    <a:cubicBezTo>
                      <a:pt x="4" y="110"/>
                      <a:pt x="9" y="113"/>
                      <a:pt x="14" y="115"/>
                    </a:cubicBezTo>
                    <a:cubicBezTo>
                      <a:pt x="13" y="127"/>
                      <a:pt x="14" y="140"/>
                      <a:pt x="19" y="155"/>
                    </a:cubicBezTo>
                    <a:cubicBezTo>
                      <a:pt x="14" y="166"/>
                      <a:pt x="10" y="178"/>
                      <a:pt x="5" y="192"/>
                    </a:cubicBezTo>
                    <a:cubicBezTo>
                      <a:pt x="39" y="174"/>
                      <a:pt x="82" y="147"/>
                      <a:pt x="70" y="131"/>
                    </a:cubicBezTo>
                    <a:cubicBezTo>
                      <a:pt x="62" y="119"/>
                      <a:pt x="32" y="118"/>
                      <a:pt x="19" y="114"/>
                    </a:cubicBezTo>
                    <a:cubicBezTo>
                      <a:pt x="12" y="112"/>
                      <a:pt x="6" y="110"/>
                      <a:pt x="0" y="109"/>
                    </a:cubicBezTo>
                    <a:moveTo>
                      <a:pt x="491" y="0"/>
                    </a:moveTo>
                    <a:cubicBezTo>
                      <a:pt x="478" y="14"/>
                      <a:pt x="463" y="26"/>
                      <a:pt x="446" y="36"/>
                    </a:cubicBezTo>
                    <a:cubicBezTo>
                      <a:pt x="388" y="75"/>
                      <a:pt x="321" y="92"/>
                      <a:pt x="255" y="114"/>
                    </a:cubicBezTo>
                    <a:cubicBezTo>
                      <a:pt x="235" y="121"/>
                      <a:pt x="218" y="137"/>
                      <a:pt x="238" y="157"/>
                    </a:cubicBezTo>
                    <a:cubicBezTo>
                      <a:pt x="263" y="180"/>
                      <a:pt x="303" y="186"/>
                      <a:pt x="325" y="210"/>
                    </a:cubicBezTo>
                    <a:cubicBezTo>
                      <a:pt x="362" y="249"/>
                      <a:pt x="396" y="431"/>
                      <a:pt x="358" y="471"/>
                    </a:cubicBezTo>
                    <a:cubicBezTo>
                      <a:pt x="308" y="521"/>
                      <a:pt x="176" y="537"/>
                      <a:pt x="107" y="541"/>
                    </a:cubicBezTo>
                    <a:cubicBezTo>
                      <a:pt x="84" y="542"/>
                      <a:pt x="60" y="542"/>
                      <a:pt x="37" y="540"/>
                    </a:cubicBezTo>
                    <a:cubicBezTo>
                      <a:pt x="170" y="599"/>
                      <a:pt x="486" y="554"/>
                      <a:pt x="537" y="450"/>
                    </a:cubicBezTo>
                    <a:cubicBezTo>
                      <a:pt x="591" y="351"/>
                      <a:pt x="489" y="248"/>
                      <a:pt x="442" y="146"/>
                    </a:cubicBezTo>
                    <a:cubicBezTo>
                      <a:pt x="435" y="125"/>
                      <a:pt x="430" y="93"/>
                      <a:pt x="418" y="72"/>
                    </a:cubicBezTo>
                    <a:cubicBezTo>
                      <a:pt x="423" y="69"/>
                      <a:pt x="428" y="65"/>
                      <a:pt x="433" y="61"/>
                    </a:cubicBezTo>
                    <a:cubicBezTo>
                      <a:pt x="458" y="44"/>
                      <a:pt x="476" y="23"/>
                      <a:pt x="491"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0" name="Google Shape;1620;p40"/>
              <p:cNvSpPr/>
              <p:nvPr/>
            </p:nvSpPr>
            <p:spPr>
              <a:xfrm>
                <a:off x="7538195" y="426650"/>
                <a:ext cx="1060200" cy="1347120"/>
              </a:xfrm>
              <a:custGeom>
                <a:avLst/>
                <a:gdLst/>
                <a:ahLst/>
                <a:cxnLst/>
                <a:rect l="l" t="t" r="r" b="b"/>
                <a:pathLst>
                  <a:path w="2945" h="3742" extrusionOk="0">
                    <a:moveTo>
                      <a:pt x="747" y="2"/>
                    </a:moveTo>
                    <a:lnTo>
                      <a:pt x="2787" y="358"/>
                    </a:lnTo>
                    <a:cubicBezTo>
                      <a:pt x="2891" y="376"/>
                      <a:pt x="2960" y="474"/>
                      <a:pt x="2942" y="579"/>
                    </a:cubicBezTo>
                    <a:lnTo>
                      <a:pt x="2418" y="3584"/>
                    </a:lnTo>
                    <a:cubicBezTo>
                      <a:pt x="2400" y="3688"/>
                      <a:pt x="2301" y="3758"/>
                      <a:pt x="2197" y="3739"/>
                    </a:cubicBezTo>
                    <a:lnTo>
                      <a:pt x="158" y="3384"/>
                    </a:lnTo>
                    <a:cubicBezTo>
                      <a:pt x="54" y="3366"/>
                      <a:pt x="-16" y="3267"/>
                      <a:pt x="3" y="3163"/>
                    </a:cubicBezTo>
                    <a:lnTo>
                      <a:pt x="526" y="157"/>
                    </a:lnTo>
                    <a:cubicBezTo>
                      <a:pt x="544" y="54"/>
                      <a:pt x="643" y="-16"/>
                      <a:pt x="747" y="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1" name="Google Shape;1621;p40"/>
              <p:cNvSpPr/>
              <p:nvPr/>
            </p:nvSpPr>
            <p:spPr>
              <a:xfrm>
                <a:off x="7758875" y="426290"/>
                <a:ext cx="825120" cy="154800"/>
              </a:xfrm>
              <a:custGeom>
                <a:avLst/>
                <a:gdLst/>
                <a:ahLst/>
                <a:cxnLst/>
                <a:rect l="l" t="t" r="r" b="b"/>
                <a:pathLst>
                  <a:path w="2292" h="430" extrusionOk="0">
                    <a:moveTo>
                      <a:pt x="134" y="3"/>
                    </a:moveTo>
                    <a:cubicBezTo>
                      <a:pt x="86" y="-5"/>
                      <a:pt x="38" y="5"/>
                      <a:pt x="0" y="30"/>
                    </a:cubicBezTo>
                    <a:lnTo>
                      <a:pt x="2292" y="430"/>
                    </a:lnTo>
                    <a:cubicBezTo>
                      <a:pt x="2263" y="394"/>
                      <a:pt x="2222" y="367"/>
                      <a:pt x="2174" y="359"/>
                    </a:cubicBezTo>
                    <a:lnTo>
                      <a:pt x="134" y="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2" name="Google Shape;1622;p40"/>
              <p:cNvSpPr/>
              <p:nvPr/>
            </p:nvSpPr>
            <p:spPr>
              <a:xfrm>
                <a:off x="8253515" y="661010"/>
                <a:ext cx="334440" cy="1003680"/>
              </a:xfrm>
              <a:custGeom>
                <a:avLst/>
                <a:gdLst/>
                <a:ahLst/>
                <a:cxnLst/>
                <a:rect l="l" t="t" r="r" b="b"/>
                <a:pathLst>
                  <a:path w="929" h="2788" extrusionOk="0">
                    <a:moveTo>
                      <a:pt x="49" y="2607"/>
                    </a:moveTo>
                    <a:cubicBezTo>
                      <a:pt x="25" y="2610"/>
                      <a:pt x="5" y="2628"/>
                      <a:pt x="1" y="2653"/>
                    </a:cubicBezTo>
                    <a:cubicBezTo>
                      <a:pt x="-5" y="2683"/>
                      <a:pt x="16" y="2712"/>
                      <a:pt x="47" y="2717"/>
                    </a:cubicBezTo>
                    <a:lnTo>
                      <a:pt x="454" y="2788"/>
                    </a:lnTo>
                    <a:cubicBezTo>
                      <a:pt x="455" y="2788"/>
                      <a:pt x="456" y="2788"/>
                      <a:pt x="456" y="2788"/>
                    </a:cubicBezTo>
                    <a:lnTo>
                      <a:pt x="476" y="2679"/>
                    </a:lnTo>
                    <a:cubicBezTo>
                      <a:pt x="475" y="2679"/>
                      <a:pt x="474" y="2678"/>
                      <a:pt x="473" y="2678"/>
                    </a:cubicBezTo>
                    <a:lnTo>
                      <a:pt x="66" y="2607"/>
                    </a:lnTo>
                    <a:cubicBezTo>
                      <a:pt x="60" y="2606"/>
                      <a:pt x="54" y="2606"/>
                      <a:pt x="49" y="2607"/>
                    </a:cubicBezTo>
                    <a:moveTo>
                      <a:pt x="83" y="2413"/>
                    </a:moveTo>
                    <a:cubicBezTo>
                      <a:pt x="59" y="2416"/>
                      <a:pt x="39" y="2434"/>
                      <a:pt x="35" y="2458"/>
                    </a:cubicBezTo>
                    <a:cubicBezTo>
                      <a:pt x="29" y="2489"/>
                      <a:pt x="50" y="2518"/>
                      <a:pt x="80" y="2523"/>
                    </a:cubicBezTo>
                    <a:lnTo>
                      <a:pt x="488" y="2594"/>
                    </a:lnTo>
                    <a:cubicBezTo>
                      <a:pt x="489" y="2595"/>
                      <a:pt x="489" y="2595"/>
                      <a:pt x="490" y="2595"/>
                    </a:cubicBezTo>
                    <a:lnTo>
                      <a:pt x="509" y="2485"/>
                    </a:lnTo>
                    <a:cubicBezTo>
                      <a:pt x="509" y="2485"/>
                      <a:pt x="508" y="2485"/>
                      <a:pt x="507" y="2484"/>
                    </a:cubicBezTo>
                    <a:lnTo>
                      <a:pt x="100" y="2413"/>
                    </a:lnTo>
                    <a:cubicBezTo>
                      <a:pt x="94" y="2412"/>
                      <a:pt x="88" y="2412"/>
                      <a:pt x="83" y="2413"/>
                    </a:cubicBezTo>
                    <a:moveTo>
                      <a:pt x="553" y="546"/>
                    </a:moveTo>
                    <a:lnTo>
                      <a:pt x="439" y="1203"/>
                    </a:lnTo>
                    <a:lnTo>
                      <a:pt x="597" y="1231"/>
                    </a:lnTo>
                    <a:lnTo>
                      <a:pt x="712" y="573"/>
                    </a:lnTo>
                    <a:lnTo>
                      <a:pt x="553" y="546"/>
                    </a:lnTo>
                    <a:moveTo>
                      <a:pt x="469" y="194"/>
                    </a:moveTo>
                    <a:cubicBezTo>
                      <a:pt x="446" y="197"/>
                      <a:pt x="426" y="216"/>
                      <a:pt x="421" y="240"/>
                    </a:cubicBezTo>
                    <a:cubicBezTo>
                      <a:pt x="416" y="271"/>
                      <a:pt x="436" y="299"/>
                      <a:pt x="467" y="305"/>
                    </a:cubicBezTo>
                    <a:lnTo>
                      <a:pt x="875" y="375"/>
                    </a:lnTo>
                    <a:cubicBezTo>
                      <a:pt x="875" y="376"/>
                      <a:pt x="876" y="376"/>
                      <a:pt x="877" y="376"/>
                    </a:cubicBezTo>
                    <a:lnTo>
                      <a:pt x="896" y="266"/>
                    </a:lnTo>
                    <a:cubicBezTo>
                      <a:pt x="895" y="266"/>
                      <a:pt x="894" y="266"/>
                      <a:pt x="894" y="266"/>
                    </a:cubicBezTo>
                    <a:lnTo>
                      <a:pt x="486" y="195"/>
                    </a:lnTo>
                    <a:cubicBezTo>
                      <a:pt x="481" y="194"/>
                      <a:pt x="475" y="194"/>
                      <a:pt x="469" y="194"/>
                    </a:cubicBezTo>
                    <a:moveTo>
                      <a:pt x="503" y="1"/>
                    </a:moveTo>
                    <a:cubicBezTo>
                      <a:pt x="479" y="3"/>
                      <a:pt x="459" y="21"/>
                      <a:pt x="455" y="46"/>
                    </a:cubicBezTo>
                    <a:cubicBezTo>
                      <a:pt x="450" y="76"/>
                      <a:pt x="470" y="106"/>
                      <a:pt x="501" y="111"/>
                    </a:cubicBezTo>
                    <a:lnTo>
                      <a:pt x="908" y="182"/>
                    </a:lnTo>
                    <a:cubicBezTo>
                      <a:pt x="909" y="182"/>
                      <a:pt x="910" y="182"/>
                      <a:pt x="911" y="182"/>
                    </a:cubicBezTo>
                    <a:lnTo>
                      <a:pt x="929" y="73"/>
                    </a:lnTo>
                    <a:cubicBezTo>
                      <a:pt x="929" y="72"/>
                      <a:pt x="928" y="72"/>
                      <a:pt x="928" y="72"/>
                    </a:cubicBezTo>
                    <a:lnTo>
                      <a:pt x="520" y="1"/>
                    </a:lnTo>
                    <a:cubicBezTo>
                      <a:pt x="514" y="0"/>
                      <a:pt x="509" y="0"/>
                      <a:pt x="503" y="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3" name="Google Shape;1623;p40"/>
              <p:cNvSpPr/>
              <p:nvPr/>
            </p:nvSpPr>
            <p:spPr>
              <a:xfrm>
                <a:off x="7570235" y="426650"/>
                <a:ext cx="879120" cy="1324080"/>
              </a:xfrm>
              <a:custGeom>
                <a:avLst/>
                <a:gdLst/>
                <a:ahLst/>
                <a:cxnLst/>
                <a:rect l="l" t="t" r="r" b="b"/>
                <a:pathLst>
                  <a:path w="2442" h="3678" extrusionOk="0">
                    <a:moveTo>
                      <a:pt x="658" y="2"/>
                    </a:moveTo>
                    <a:cubicBezTo>
                      <a:pt x="633" y="-2"/>
                      <a:pt x="608" y="-1"/>
                      <a:pt x="584" y="4"/>
                    </a:cubicBezTo>
                    <a:lnTo>
                      <a:pt x="2267" y="297"/>
                    </a:lnTo>
                    <a:cubicBezTo>
                      <a:pt x="2364" y="314"/>
                      <a:pt x="2427" y="405"/>
                      <a:pt x="2410" y="501"/>
                    </a:cubicBezTo>
                    <a:lnTo>
                      <a:pt x="1887" y="3507"/>
                    </a:lnTo>
                    <a:cubicBezTo>
                      <a:pt x="1870" y="3604"/>
                      <a:pt x="1779" y="3668"/>
                      <a:pt x="1682" y="3651"/>
                    </a:cubicBezTo>
                    <a:lnTo>
                      <a:pt x="0" y="3357"/>
                    </a:lnTo>
                    <a:cubicBezTo>
                      <a:pt x="20" y="3370"/>
                      <a:pt x="43" y="3380"/>
                      <a:pt x="69" y="3384"/>
                    </a:cubicBezTo>
                    <a:lnTo>
                      <a:pt x="1754" y="3678"/>
                    </a:lnTo>
                    <a:cubicBezTo>
                      <a:pt x="1835" y="3661"/>
                      <a:pt x="1900" y="3598"/>
                      <a:pt x="1915" y="3512"/>
                    </a:cubicBezTo>
                    <a:lnTo>
                      <a:pt x="2439" y="506"/>
                    </a:lnTo>
                    <a:cubicBezTo>
                      <a:pt x="2454" y="421"/>
                      <a:pt x="2414" y="338"/>
                      <a:pt x="2344" y="296"/>
                    </a:cubicBezTo>
                    <a:lnTo>
                      <a:pt x="658" y="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4" name="Google Shape;1624;p40"/>
              <p:cNvSpPr/>
              <p:nvPr/>
            </p:nvSpPr>
            <p:spPr>
              <a:xfrm>
                <a:off x="7780835" y="426290"/>
                <a:ext cx="656280" cy="129240"/>
              </a:xfrm>
              <a:custGeom>
                <a:avLst/>
                <a:gdLst/>
                <a:ahLst/>
                <a:cxnLst/>
                <a:rect l="l" t="t" r="r" b="b"/>
                <a:pathLst>
                  <a:path w="1823" h="359" extrusionOk="0">
                    <a:moveTo>
                      <a:pt x="73" y="3"/>
                    </a:moveTo>
                    <a:cubicBezTo>
                      <a:pt x="67" y="2"/>
                      <a:pt x="61" y="2"/>
                      <a:pt x="55" y="1"/>
                    </a:cubicBezTo>
                    <a:cubicBezTo>
                      <a:pt x="53" y="1"/>
                      <a:pt x="50" y="1"/>
                      <a:pt x="48" y="1"/>
                    </a:cubicBezTo>
                    <a:cubicBezTo>
                      <a:pt x="45" y="0"/>
                      <a:pt x="40" y="0"/>
                      <a:pt x="37" y="0"/>
                    </a:cubicBezTo>
                    <a:cubicBezTo>
                      <a:pt x="34" y="0"/>
                      <a:pt x="32" y="1"/>
                      <a:pt x="30" y="1"/>
                    </a:cubicBezTo>
                    <a:cubicBezTo>
                      <a:pt x="26" y="1"/>
                      <a:pt x="22" y="2"/>
                      <a:pt x="18" y="2"/>
                    </a:cubicBezTo>
                    <a:cubicBezTo>
                      <a:pt x="15" y="2"/>
                      <a:pt x="13" y="3"/>
                      <a:pt x="10" y="3"/>
                    </a:cubicBezTo>
                    <a:cubicBezTo>
                      <a:pt x="7" y="3"/>
                      <a:pt x="4" y="4"/>
                      <a:pt x="1" y="5"/>
                    </a:cubicBezTo>
                    <a:cubicBezTo>
                      <a:pt x="0" y="5"/>
                      <a:pt x="0" y="5"/>
                      <a:pt x="0" y="5"/>
                    </a:cubicBezTo>
                    <a:lnTo>
                      <a:pt x="1682" y="298"/>
                    </a:lnTo>
                    <a:cubicBezTo>
                      <a:pt x="1722" y="305"/>
                      <a:pt x="1755" y="324"/>
                      <a:pt x="1780" y="351"/>
                    </a:cubicBezTo>
                    <a:lnTo>
                      <a:pt x="1823" y="359"/>
                    </a:lnTo>
                    <a:cubicBezTo>
                      <a:pt x="1807" y="334"/>
                      <a:pt x="1785" y="313"/>
                      <a:pt x="1759" y="297"/>
                    </a:cubicBezTo>
                    <a:lnTo>
                      <a:pt x="73" y="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5" name="Google Shape;1625;p40"/>
              <p:cNvSpPr/>
              <p:nvPr/>
            </p:nvSpPr>
            <p:spPr>
              <a:xfrm>
                <a:off x="7538195" y="1029650"/>
                <a:ext cx="990360" cy="744120"/>
              </a:xfrm>
              <a:custGeom>
                <a:avLst/>
                <a:gdLst/>
                <a:ahLst/>
                <a:cxnLst/>
                <a:rect l="l" t="t" r="r" b="b"/>
                <a:pathLst>
                  <a:path w="2751" h="2067" extrusionOk="0">
                    <a:moveTo>
                      <a:pt x="2751" y="0"/>
                    </a:moveTo>
                    <a:cubicBezTo>
                      <a:pt x="2127" y="660"/>
                      <a:pt x="1059" y="889"/>
                      <a:pt x="151" y="634"/>
                    </a:cubicBezTo>
                    <a:lnTo>
                      <a:pt x="3" y="1488"/>
                    </a:lnTo>
                    <a:cubicBezTo>
                      <a:pt x="-16" y="1592"/>
                      <a:pt x="54" y="1691"/>
                      <a:pt x="158" y="1709"/>
                    </a:cubicBezTo>
                    <a:lnTo>
                      <a:pt x="2197" y="2064"/>
                    </a:lnTo>
                    <a:cubicBezTo>
                      <a:pt x="2301" y="2083"/>
                      <a:pt x="2400" y="2013"/>
                      <a:pt x="2418" y="1909"/>
                    </a:cubicBezTo>
                    <a:lnTo>
                      <a:pt x="2751"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6" name="Google Shape;1626;p40"/>
              <p:cNvSpPr/>
              <p:nvPr/>
            </p:nvSpPr>
            <p:spPr>
              <a:xfrm>
                <a:off x="8253515" y="1083290"/>
                <a:ext cx="218520" cy="581400"/>
              </a:xfrm>
              <a:custGeom>
                <a:avLst/>
                <a:gdLst/>
                <a:ahLst/>
                <a:cxnLst/>
                <a:rect l="l" t="t" r="r" b="b"/>
                <a:pathLst>
                  <a:path w="607" h="1615" extrusionOk="0">
                    <a:moveTo>
                      <a:pt x="49" y="1434"/>
                    </a:moveTo>
                    <a:cubicBezTo>
                      <a:pt x="25" y="1437"/>
                      <a:pt x="5" y="1455"/>
                      <a:pt x="1" y="1480"/>
                    </a:cubicBezTo>
                    <a:cubicBezTo>
                      <a:pt x="-5" y="1510"/>
                      <a:pt x="16" y="1539"/>
                      <a:pt x="47" y="1544"/>
                    </a:cubicBezTo>
                    <a:lnTo>
                      <a:pt x="454" y="1615"/>
                    </a:lnTo>
                    <a:cubicBezTo>
                      <a:pt x="455" y="1615"/>
                      <a:pt x="456" y="1615"/>
                      <a:pt x="456" y="1615"/>
                    </a:cubicBezTo>
                    <a:lnTo>
                      <a:pt x="469" y="1545"/>
                    </a:lnTo>
                    <a:lnTo>
                      <a:pt x="476" y="1506"/>
                    </a:lnTo>
                    <a:cubicBezTo>
                      <a:pt x="475" y="1506"/>
                      <a:pt x="474" y="1505"/>
                      <a:pt x="473" y="1505"/>
                    </a:cubicBezTo>
                    <a:lnTo>
                      <a:pt x="66" y="1434"/>
                    </a:lnTo>
                    <a:cubicBezTo>
                      <a:pt x="60" y="1433"/>
                      <a:pt x="54" y="1433"/>
                      <a:pt x="49" y="1434"/>
                    </a:cubicBezTo>
                    <a:moveTo>
                      <a:pt x="83" y="1240"/>
                    </a:moveTo>
                    <a:cubicBezTo>
                      <a:pt x="59" y="1243"/>
                      <a:pt x="39" y="1261"/>
                      <a:pt x="35" y="1285"/>
                    </a:cubicBezTo>
                    <a:cubicBezTo>
                      <a:pt x="29" y="1316"/>
                      <a:pt x="50" y="1345"/>
                      <a:pt x="80" y="1350"/>
                    </a:cubicBezTo>
                    <a:lnTo>
                      <a:pt x="488" y="1421"/>
                    </a:lnTo>
                    <a:cubicBezTo>
                      <a:pt x="489" y="1422"/>
                      <a:pt x="489" y="1422"/>
                      <a:pt x="490" y="1422"/>
                    </a:cubicBezTo>
                    <a:lnTo>
                      <a:pt x="494" y="1400"/>
                    </a:lnTo>
                    <a:lnTo>
                      <a:pt x="509" y="1312"/>
                    </a:lnTo>
                    <a:cubicBezTo>
                      <a:pt x="509" y="1312"/>
                      <a:pt x="508" y="1312"/>
                      <a:pt x="507" y="1311"/>
                    </a:cubicBezTo>
                    <a:lnTo>
                      <a:pt x="100" y="1240"/>
                    </a:lnTo>
                    <a:cubicBezTo>
                      <a:pt x="94" y="1239"/>
                      <a:pt x="88" y="1239"/>
                      <a:pt x="83" y="1240"/>
                    </a:cubicBezTo>
                    <a:moveTo>
                      <a:pt x="607" y="0"/>
                    </a:moveTo>
                    <a:cubicBezTo>
                      <a:pt x="587" y="17"/>
                      <a:pt x="567" y="34"/>
                      <a:pt x="547" y="49"/>
                    </a:cubicBezTo>
                    <a:lnTo>
                      <a:pt x="597" y="58"/>
                    </a:lnTo>
                    <a:lnTo>
                      <a:pt x="607"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7" name="Google Shape;1627;p40"/>
              <p:cNvSpPr/>
              <p:nvPr/>
            </p:nvSpPr>
            <p:spPr>
              <a:xfrm>
                <a:off x="7383755" y="399650"/>
                <a:ext cx="1060560" cy="1347480"/>
              </a:xfrm>
              <a:custGeom>
                <a:avLst/>
                <a:gdLst/>
                <a:ahLst/>
                <a:cxnLst/>
                <a:rect l="l" t="t" r="r" b="b"/>
                <a:pathLst>
                  <a:path w="2946" h="3743" extrusionOk="0">
                    <a:moveTo>
                      <a:pt x="748" y="2"/>
                    </a:moveTo>
                    <a:lnTo>
                      <a:pt x="2787" y="358"/>
                    </a:lnTo>
                    <a:cubicBezTo>
                      <a:pt x="2892" y="376"/>
                      <a:pt x="2961" y="475"/>
                      <a:pt x="2943" y="579"/>
                    </a:cubicBezTo>
                    <a:lnTo>
                      <a:pt x="2419" y="3585"/>
                    </a:lnTo>
                    <a:cubicBezTo>
                      <a:pt x="2401" y="3689"/>
                      <a:pt x="2302" y="3758"/>
                      <a:pt x="2198" y="3740"/>
                    </a:cubicBezTo>
                    <a:lnTo>
                      <a:pt x="159" y="3384"/>
                    </a:lnTo>
                    <a:cubicBezTo>
                      <a:pt x="54" y="3366"/>
                      <a:pt x="-15" y="3267"/>
                      <a:pt x="3" y="3164"/>
                    </a:cubicBezTo>
                    <a:lnTo>
                      <a:pt x="527" y="158"/>
                    </a:lnTo>
                    <a:cubicBezTo>
                      <a:pt x="546" y="54"/>
                      <a:pt x="644" y="-15"/>
                      <a:pt x="748" y="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8" name="Google Shape;1628;p40"/>
              <p:cNvSpPr/>
              <p:nvPr/>
            </p:nvSpPr>
            <p:spPr>
              <a:xfrm>
                <a:off x="7636475" y="665690"/>
                <a:ext cx="595440" cy="595440"/>
              </a:xfrm>
              <a:custGeom>
                <a:avLst/>
                <a:gdLst/>
                <a:ahLst/>
                <a:cxnLst/>
                <a:rect l="l" t="t" r="r" b="b"/>
                <a:pathLst>
                  <a:path w="1654" h="1654" extrusionOk="0">
                    <a:moveTo>
                      <a:pt x="969" y="12"/>
                    </a:moveTo>
                    <a:cubicBezTo>
                      <a:pt x="519" y="-67"/>
                      <a:pt x="90" y="234"/>
                      <a:pt x="12" y="685"/>
                    </a:cubicBezTo>
                    <a:cubicBezTo>
                      <a:pt x="-66" y="1135"/>
                      <a:pt x="235" y="1563"/>
                      <a:pt x="685" y="1642"/>
                    </a:cubicBezTo>
                    <a:lnTo>
                      <a:pt x="685" y="1642"/>
                    </a:lnTo>
                    <a:cubicBezTo>
                      <a:pt x="1135" y="1721"/>
                      <a:pt x="1563" y="1419"/>
                      <a:pt x="1642" y="969"/>
                    </a:cubicBezTo>
                    <a:lnTo>
                      <a:pt x="1642" y="969"/>
                    </a:lnTo>
                    <a:cubicBezTo>
                      <a:pt x="1721" y="519"/>
                      <a:pt x="1419" y="90"/>
                      <a:pt x="969" y="1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9" name="Google Shape;1629;p40"/>
              <p:cNvSpPr/>
              <p:nvPr/>
            </p:nvSpPr>
            <p:spPr>
              <a:xfrm>
                <a:off x="7438835" y="470930"/>
                <a:ext cx="950760" cy="1204560"/>
              </a:xfrm>
              <a:custGeom>
                <a:avLst/>
                <a:gdLst/>
                <a:ahLst/>
                <a:cxnLst/>
                <a:rect l="l" t="t" r="r" b="b"/>
                <a:pathLst>
                  <a:path w="2641" h="3346" extrusionOk="0">
                    <a:moveTo>
                      <a:pt x="676" y="41"/>
                    </a:moveTo>
                    <a:lnTo>
                      <a:pt x="2479" y="355"/>
                    </a:lnTo>
                    <a:cubicBezTo>
                      <a:pt x="2561" y="369"/>
                      <a:pt x="2615" y="446"/>
                      <a:pt x="2601" y="528"/>
                    </a:cubicBezTo>
                    <a:lnTo>
                      <a:pt x="2137" y="3184"/>
                    </a:lnTo>
                    <a:cubicBezTo>
                      <a:pt x="2123" y="3266"/>
                      <a:pt x="2046" y="3320"/>
                      <a:pt x="1964" y="3306"/>
                    </a:cubicBezTo>
                    <a:lnTo>
                      <a:pt x="162" y="2992"/>
                    </a:lnTo>
                    <a:cubicBezTo>
                      <a:pt x="80" y="2978"/>
                      <a:pt x="26" y="2901"/>
                      <a:pt x="40" y="2818"/>
                    </a:cubicBezTo>
                    <a:lnTo>
                      <a:pt x="503" y="162"/>
                    </a:lnTo>
                    <a:cubicBezTo>
                      <a:pt x="517" y="80"/>
                      <a:pt x="594" y="26"/>
                      <a:pt x="676" y="41"/>
                    </a:cubicBezTo>
                    <a:moveTo>
                      <a:pt x="683" y="3"/>
                    </a:moveTo>
                    <a:cubicBezTo>
                      <a:pt x="581" y="-15"/>
                      <a:pt x="483" y="54"/>
                      <a:pt x="465" y="156"/>
                    </a:cubicBezTo>
                    <a:lnTo>
                      <a:pt x="3" y="2812"/>
                    </a:lnTo>
                    <a:cubicBezTo>
                      <a:pt x="-16" y="2914"/>
                      <a:pt x="53" y="3011"/>
                      <a:pt x="156" y="3030"/>
                    </a:cubicBezTo>
                    <a:lnTo>
                      <a:pt x="1957" y="3344"/>
                    </a:lnTo>
                    <a:cubicBezTo>
                      <a:pt x="2060" y="3362"/>
                      <a:pt x="2157" y="3293"/>
                      <a:pt x="2175" y="3191"/>
                    </a:cubicBezTo>
                    <a:lnTo>
                      <a:pt x="2638" y="534"/>
                    </a:lnTo>
                    <a:cubicBezTo>
                      <a:pt x="2656" y="432"/>
                      <a:pt x="2587" y="335"/>
                      <a:pt x="2485" y="317"/>
                    </a:cubicBezTo>
                    <a:lnTo>
                      <a:pt x="683" y="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0" name="Google Shape;1630;p40"/>
              <p:cNvSpPr/>
              <p:nvPr/>
            </p:nvSpPr>
            <p:spPr>
              <a:xfrm>
                <a:off x="7570235" y="1168610"/>
                <a:ext cx="780480" cy="582120"/>
              </a:xfrm>
              <a:custGeom>
                <a:avLst/>
                <a:gdLst/>
                <a:ahLst/>
                <a:cxnLst/>
                <a:rect l="l" t="t" r="r" b="b"/>
                <a:pathLst>
                  <a:path w="2168" h="1617" extrusionOk="0">
                    <a:moveTo>
                      <a:pt x="2168" y="0"/>
                    </a:moveTo>
                    <a:cubicBezTo>
                      <a:pt x="2158" y="6"/>
                      <a:pt x="2146" y="13"/>
                      <a:pt x="2136" y="18"/>
                    </a:cubicBezTo>
                    <a:lnTo>
                      <a:pt x="1887" y="1446"/>
                    </a:lnTo>
                    <a:cubicBezTo>
                      <a:pt x="1870" y="1543"/>
                      <a:pt x="1779" y="1607"/>
                      <a:pt x="1682" y="1590"/>
                    </a:cubicBezTo>
                    <a:lnTo>
                      <a:pt x="0" y="1296"/>
                    </a:lnTo>
                    <a:cubicBezTo>
                      <a:pt x="0" y="1297"/>
                      <a:pt x="0" y="1297"/>
                      <a:pt x="0" y="1297"/>
                    </a:cubicBezTo>
                    <a:cubicBezTo>
                      <a:pt x="5" y="1300"/>
                      <a:pt x="10" y="1303"/>
                      <a:pt x="15" y="1306"/>
                    </a:cubicBezTo>
                    <a:cubicBezTo>
                      <a:pt x="17" y="1306"/>
                      <a:pt x="17" y="1306"/>
                      <a:pt x="18" y="1307"/>
                    </a:cubicBezTo>
                    <a:cubicBezTo>
                      <a:pt x="23" y="1309"/>
                      <a:pt x="28" y="1311"/>
                      <a:pt x="33" y="1313"/>
                    </a:cubicBezTo>
                    <a:lnTo>
                      <a:pt x="33" y="1313"/>
                    </a:lnTo>
                    <a:cubicBezTo>
                      <a:pt x="38" y="1315"/>
                      <a:pt x="45" y="1318"/>
                      <a:pt x="50" y="1319"/>
                    </a:cubicBezTo>
                    <a:cubicBezTo>
                      <a:pt x="57" y="1321"/>
                      <a:pt x="63" y="1322"/>
                      <a:pt x="69" y="1323"/>
                    </a:cubicBezTo>
                    <a:lnTo>
                      <a:pt x="1754" y="1617"/>
                    </a:lnTo>
                    <a:cubicBezTo>
                      <a:pt x="1835" y="1600"/>
                      <a:pt x="1900" y="1537"/>
                      <a:pt x="1915" y="1451"/>
                    </a:cubicBezTo>
                    <a:lnTo>
                      <a:pt x="2168"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1" name="Google Shape;1631;p40"/>
              <p:cNvSpPr/>
              <p:nvPr/>
            </p:nvSpPr>
            <p:spPr>
              <a:xfrm>
                <a:off x="7633235" y="616370"/>
                <a:ext cx="595800" cy="595800"/>
              </a:xfrm>
              <a:custGeom>
                <a:avLst/>
                <a:gdLst/>
                <a:ahLst/>
                <a:cxnLst/>
                <a:rect l="l" t="t" r="r" b="b"/>
                <a:pathLst>
                  <a:path w="1655" h="1655" extrusionOk="0">
                    <a:moveTo>
                      <a:pt x="1642" y="970"/>
                    </a:moveTo>
                    <a:cubicBezTo>
                      <a:pt x="1564" y="1420"/>
                      <a:pt x="1135" y="1721"/>
                      <a:pt x="685" y="1643"/>
                    </a:cubicBezTo>
                    <a:cubicBezTo>
                      <a:pt x="235" y="1564"/>
                      <a:pt x="-66" y="1136"/>
                      <a:pt x="12" y="686"/>
                    </a:cubicBezTo>
                    <a:cubicBezTo>
                      <a:pt x="91" y="235"/>
                      <a:pt x="519" y="-66"/>
                      <a:pt x="969" y="12"/>
                    </a:cubicBezTo>
                    <a:cubicBezTo>
                      <a:pt x="1419" y="91"/>
                      <a:pt x="1720" y="519"/>
                      <a:pt x="1642" y="97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2" name="Google Shape;1632;p40"/>
              <p:cNvSpPr/>
              <p:nvPr/>
            </p:nvSpPr>
            <p:spPr>
              <a:xfrm>
                <a:off x="7643315" y="626450"/>
                <a:ext cx="575280" cy="575640"/>
              </a:xfrm>
              <a:custGeom>
                <a:avLst/>
                <a:gdLst/>
                <a:ahLst/>
                <a:cxnLst/>
                <a:rect l="l" t="t" r="r" b="b"/>
                <a:pathLst>
                  <a:path w="1598" h="1599" extrusionOk="0">
                    <a:moveTo>
                      <a:pt x="1586" y="937"/>
                    </a:moveTo>
                    <a:cubicBezTo>
                      <a:pt x="1511" y="1372"/>
                      <a:pt x="1097" y="1663"/>
                      <a:pt x="662" y="1587"/>
                    </a:cubicBezTo>
                    <a:cubicBezTo>
                      <a:pt x="227" y="1511"/>
                      <a:pt x="-64" y="1097"/>
                      <a:pt x="12" y="663"/>
                    </a:cubicBezTo>
                    <a:cubicBezTo>
                      <a:pt x="88" y="227"/>
                      <a:pt x="502" y="-64"/>
                      <a:pt x="936" y="13"/>
                    </a:cubicBezTo>
                    <a:cubicBezTo>
                      <a:pt x="1371" y="88"/>
                      <a:pt x="1662" y="502"/>
                      <a:pt x="1586" y="93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3" name="Google Shape;1633;p40"/>
              <p:cNvSpPr/>
              <p:nvPr/>
            </p:nvSpPr>
            <p:spPr>
              <a:xfrm>
                <a:off x="8006555" y="897890"/>
                <a:ext cx="168480" cy="168480"/>
              </a:xfrm>
              <a:custGeom>
                <a:avLst/>
                <a:gdLst/>
                <a:ahLst/>
                <a:cxnLst/>
                <a:rect l="l" t="t" r="r" b="b"/>
                <a:pathLst>
                  <a:path w="468" h="468" extrusionOk="0">
                    <a:moveTo>
                      <a:pt x="465" y="274"/>
                    </a:moveTo>
                    <a:cubicBezTo>
                      <a:pt x="443" y="402"/>
                      <a:pt x="321" y="487"/>
                      <a:pt x="194" y="465"/>
                    </a:cubicBezTo>
                    <a:cubicBezTo>
                      <a:pt x="66" y="442"/>
                      <a:pt x="-19" y="321"/>
                      <a:pt x="3" y="194"/>
                    </a:cubicBezTo>
                    <a:cubicBezTo>
                      <a:pt x="26" y="66"/>
                      <a:pt x="147" y="-19"/>
                      <a:pt x="274" y="3"/>
                    </a:cubicBezTo>
                    <a:cubicBezTo>
                      <a:pt x="402" y="25"/>
                      <a:pt x="487" y="147"/>
                      <a:pt x="465" y="2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4" name="Google Shape;1634;p40"/>
              <p:cNvSpPr/>
              <p:nvPr/>
            </p:nvSpPr>
            <p:spPr>
              <a:xfrm>
                <a:off x="7646915" y="835250"/>
                <a:ext cx="168480" cy="168480"/>
              </a:xfrm>
              <a:custGeom>
                <a:avLst/>
                <a:gdLst/>
                <a:ahLst/>
                <a:cxnLst/>
                <a:rect l="l" t="t" r="r" b="b"/>
                <a:pathLst>
                  <a:path w="468" h="468" extrusionOk="0">
                    <a:moveTo>
                      <a:pt x="465" y="274"/>
                    </a:moveTo>
                    <a:cubicBezTo>
                      <a:pt x="443" y="402"/>
                      <a:pt x="322" y="486"/>
                      <a:pt x="194" y="465"/>
                    </a:cubicBezTo>
                    <a:cubicBezTo>
                      <a:pt x="66" y="442"/>
                      <a:pt x="-18" y="321"/>
                      <a:pt x="3" y="194"/>
                    </a:cubicBezTo>
                    <a:cubicBezTo>
                      <a:pt x="26" y="66"/>
                      <a:pt x="147" y="-19"/>
                      <a:pt x="274" y="3"/>
                    </a:cubicBezTo>
                    <a:lnTo>
                      <a:pt x="274" y="3"/>
                    </a:lnTo>
                    <a:cubicBezTo>
                      <a:pt x="402" y="25"/>
                      <a:pt x="487" y="147"/>
                      <a:pt x="465" y="2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5" name="Google Shape;1635;p40"/>
              <p:cNvSpPr/>
              <p:nvPr/>
            </p:nvSpPr>
            <p:spPr>
              <a:xfrm>
                <a:off x="7695875" y="742370"/>
                <a:ext cx="206640" cy="54000"/>
              </a:xfrm>
              <a:custGeom>
                <a:avLst/>
                <a:gdLst/>
                <a:ahLst/>
                <a:cxnLst/>
                <a:rect l="l" t="t" r="r" b="b"/>
                <a:pathLst>
                  <a:path w="574" h="150" extrusionOk="0">
                    <a:moveTo>
                      <a:pt x="366" y="3"/>
                    </a:moveTo>
                    <a:cubicBezTo>
                      <a:pt x="341" y="0"/>
                      <a:pt x="316" y="-1"/>
                      <a:pt x="291" y="1"/>
                    </a:cubicBezTo>
                    <a:cubicBezTo>
                      <a:pt x="189" y="8"/>
                      <a:pt x="87" y="54"/>
                      <a:pt x="0" y="107"/>
                    </a:cubicBezTo>
                    <a:cubicBezTo>
                      <a:pt x="121" y="35"/>
                      <a:pt x="390" y="-39"/>
                      <a:pt x="545" y="144"/>
                    </a:cubicBezTo>
                    <a:cubicBezTo>
                      <a:pt x="550" y="151"/>
                      <a:pt x="560" y="153"/>
                      <a:pt x="567" y="147"/>
                    </a:cubicBezTo>
                    <a:cubicBezTo>
                      <a:pt x="574" y="141"/>
                      <a:pt x="576" y="131"/>
                      <a:pt x="570" y="124"/>
                    </a:cubicBezTo>
                    <a:cubicBezTo>
                      <a:pt x="512" y="50"/>
                      <a:pt x="441" y="13"/>
                      <a:pt x="366" y="3"/>
                    </a:cubicBezTo>
                    <a:close/>
                  </a:path>
                </a:pathLst>
              </a:custGeom>
              <a:solidFill>
                <a:schemeClr val="accent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6" name="Google Shape;1636;p40"/>
              <p:cNvSpPr/>
              <p:nvPr/>
            </p:nvSpPr>
            <p:spPr>
              <a:xfrm>
                <a:off x="7973075" y="781250"/>
                <a:ext cx="198000" cy="82440"/>
              </a:xfrm>
              <a:custGeom>
                <a:avLst/>
                <a:gdLst/>
                <a:ahLst/>
                <a:cxnLst/>
                <a:rect l="l" t="t" r="r" b="b"/>
                <a:pathLst>
                  <a:path w="550" h="229" extrusionOk="0">
                    <a:moveTo>
                      <a:pt x="241" y="7"/>
                    </a:moveTo>
                    <a:cubicBezTo>
                      <a:pt x="265" y="12"/>
                      <a:pt x="289" y="20"/>
                      <a:pt x="312" y="31"/>
                    </a:cubicBezTo>
                    <a:cubicBezTo>
                      <a:pt x="405" y="73"/>
                      <a:pt x="486" y="149"/>
                      <a:pt x="550" y="229"/>
                    </a:cubicBezTo>
                    <a:cubicBezTo>
                      <a:pt x="460" y="121"/>
                      <a:pt x="232" y="-40"/>
                      <a:pt x="25" y="80"/>
                    </a:cubicBezTo>
                    <a:cubicBezTo>
                      <a:pt x="18" y="85"/>
                      <a:pt x="8" y="82"/>
                      <a:pt x="3" y="75"/>
                    </a:cubicBezTo>
                    <a:cubicBezTo>
                      <a:pt x="-2" y="67"/>
                      <a:pt x="0" y="57"/>
                      <a:pt x="8" y="52"/>
                    </a:cubicBezTo>
                    <a:cubicBezTo>
                      <a:pt x="87" y="1"/>
                      <a:pt x="166" y="-9"/>
                      <a:pt x="241" y="7"/>
                    </a:cubicBezTo>
                    <a:close/>
                  </a:path>
                </a:pathLst>
              </a:custGeom>
              <a:solidFill>
                <a:schemeClr val="accent1"/>
              </a:solidFill>
              <a:ln>
                <a:noFill/>
              </a:ln>
            </p:spPr>
            <p:txBody>
              <a:bodyPr spcFirstLastPara="1" wrap="square" lIns="90000" tIns="37425" rIns="9000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7" name="Google Shape;1637;p40"/>
              <p:cNvSpPr/>
              <p:nvPr/>
            </p:nvSpPr>
            <p:spPr>
              <a:xfrm>
                <a:off x="7719995" y="826610"/>
                <a:ext cx="141840" cy="76320"/>
              </a:xfrm>
              <a:custGeom>
                <a:avLst/>
                <a:gdLst/>
                <a:ahLst/>
                <a:cxnLst/>
                <a:rect l="l" t="t" r="r" b="b"/>
                <a:pathLst>
                  <a:path w="394" h="212" extrusionOk="0">
                    <a:moveTo>
                      <a:pt x="272" y="10"/>
                    </a:moveTo>
                    <a:cubicBezTo>
                      <a:pt x="223" y="2"/>
                      <a:pt x="166" y="15"/>
                      <a:pt x="112" y="42"/>
                    </a:cubicBezTo>
                    <a:cubicBezTo>
                      <a:pt x="106" y="22"/>
                      <a:pt x="116" y="12"/>
                      <a:pt x="130" y="0"/>
                    </a:cubicBezTo>
                    <a:cubicBezTo>
                      <a:pt x="119" y="3"/>
                      <a:pt x="109" y="10"/>
                      <a:pt x="104" y="20"/>
                    </a:cubicBezTo>
                    <a:cubicBezTo>
                      <a:pt x="100" y="28"/>
                      <a:pt x="99" y="37"/>
                      <a:pt x="101" y="47"/>
                    </a:cubicBezTo>
                    <a:cubicBezTo>
                      <a:pt x="89" y="53"/>
                      <a:pt x="78" y="60"/>
                      <a:pt x="67" y="68"/>
                    </a:cubicBezTo>
                    <a:cubicBezTo>
                      <a:pt x="54" y="45"/>
                      <a:pt x="63" y="28"/>
                      <a:pt x="78" y="8"/>
                    </a:cubicBezTo>
                    <a:cubicBezTo>
                      <a:pt x="64" y="17"/>
                      <a:pt x="54" y="30"/>
                      <a:pt x="51" y="45"/>
                    </a:cubicBezTo>
                    <a:cubicBezTo>
                      <a:pt x="48" y="55"/>
                      <a:pt x="49" y="66"/>
                      <a:pt x="54" y="77"/>
                    </a:cubicBezTo>
                    <a:cubicBezTo>
                      <a:pt x="43" y="85"/>
                      <a:pt x="32" y="93"/>
                      <a:pt x="21" y="103"/>
                    </a:cubicBezTo>
                    <a:cubicBezTo>
                      <a:pt x="6" y="81"/>
                      <a:pt x="11" y="58"/>
                      <a:pt x="22" y="31"/>
                    </a:cubicBezTo>
                    <a:cubicBezTo>
                      <a:pt x="8" y="46"/>
                      <a:pt x="0" y="66"/>
                      <a:pt x="0" y="87"/>
                    </a:cubicBezTo>
                    <a:cubicBezTo>
                      <a:pt x="1" y="107"/>
                      <a:pt x="10" y="135"/>
                      <a:pt x="31" y="148"/>
                    </a:cubicBezTo>
                    <a:cubicBezTo>
                      <a:pt x="207" y="16"/>
                      <a:pt x="370" y="87"/>
                      <a:pt x="390" y="212"/>
                    </a:cubicBezTo>
                    <a:cubicBezTo>
                      <a:pt x="408" y="112"/>
                      <a:pt x="355" y="26"/>
                      <a:pt x="272" y="10"/>
                    </a:cubicBezTo>
                    <a:close/>
                  </a:path>
                </a:pathLst>
              </a:custGeom>
              <a:solidFill>
                <a:schemeClr val="accent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8" name="Google Shape;1638;p40"/>
              <p:cNvSpPr/>
              <p:nvPr/>
            </p:nvSpPr>
            <p:spPr>
              <a:xfrm>
                <a:off x="7974875" y="868010"/>
                <a:ext cx="149400" cy="77040"/>
              </a:xfrm>
              <a:custGeom>
                <a:avLst/>
                <a:gdLst/>
                <a:ahLst/>
                <a:cxnLst/>
                <a:rect l="l" t="t" r="r" b="b"/>
                <a:pathLst>
                  <a:path w="415" h="214" extrusionOk="0">
                    <a:moveTo>
                      <a:pt x="179" y="2"/>
                    </a:moveTo>
                    <a:cubicBezTo>
                      <a:pt x="229" y="11"/>
                      <a:pt x="278" y="43"/>
                      <a:pt x="320" y="86"/>
                    </a:cubicBezTo>
                    <a:cubicBezTo>
                      <a:pt x="332" y="70"/>
                      <a:pt x="326" y="57"/>
                      <a:pt x="317" y="41"/>
                    </a:cubicBezTo>
                    <a:cubicBezTo>
                      <a:pt x="325" y="48"/>
                      <a:pt x="332" y="58"/>
                      <a:pt x="334" y="69"/>
                    </a:cubicBezTo>
                    <a:cubicBezTo>
                      <a:pt x="335" y="78"/>
                      <a:pt x="333" y="86"/>
                      <a:pt x="328" y="95"/>
                    </a:cubicBezTo>
                    <a:cubicBezTo>
                      <a:pt x="337" y="105"/>
                      <a:pt x="345" y="115"/>
                      <a:pt x="353" y="126"/>
                    </a:cubicBezTo>
                    <a:cubicBezTo>
                      <a:pt x="372" y="110"/>
                      <a:pt x="370" y="90"/>
                      <a:pt x="363" y="66"/>
                    </a:cubicBezTo>
                    <a:cubicBezTo>
                      <a:pt x="373" y="79"/>
                      <a:pt x="378" y="95"/>
                      <a:pt x="376" y="110"/>
                    </a:cubicBezTo>
                    <a:cubicBezTo>
                      <a:pt x="375" y="120"/>
                      <a:pt x="370" y="130"/>
                      <a:pt x="362" y="139"/>
                    </a:cubicBezTo>
                    <a:cubicBezTo>
                      <a:pt x="370" y="150"/>
                      <a:pt x="377" y="162"/>
                      <a:pt x="384" y="174"/>
                    </a:cubicBezTo>
                    <a:cubicBezTo>
                      <a:pt x="406" y="159"/>
                      <a:pt x="409" y="136"/>
                      <a:pt x="408" y="106"/>
                    </a:cubicBezTo>
                    <a:cubicBezTo>
                      <a:pt x="416" y="126"/>
                      <a:pt x="417" y="148"/>
                      <a:pt x="410" y="166"/>
                    </a:cubicBezTo>
                    <a:cubicBezTo>
                      <a:pt x="402" y="186"/>
                      <a:pt x="384" y="208"/>
                      <a:pt x="359" y="214"/>
                    </a:cubicBezTo>
                    <a:cubicBezTo>
                      <a:pt x="239" y="30"/>
                      <a:pt x="61" y="41"/>
                      <a:pt x="0" y="153"/>
                    </a:cubicBezTo>
                    <a:cubicBezTo>
                      <a:pt x="17" y="53"/>
                      <a:pt x="96" y="-11"/>
                      <a:pt x="179" y="2"/>
                    </a:cubicBezTo>
                    <a:close/>
                  </a:path>
                </a:pathLst>
              </a:custGeom>
              <a:solidFill>
                <a:schemeClr val="accent1"/>
              </a:solidFill>
              <a:ln>
                <a:noFill/>
              </a:ln>
            </p:spPr>
            <p:txBody>
              <a:bodyPr spcFirstLastPara="1" wrap="square" lIns="90000" tIns="32025" rIns="90000"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9" name="Google Shape;1639;p40"/>
              <p:cNvSpPr/>
              <p:nvPr/>
            </p:nvSpPr>
            <p:spPr>
              <a:xfrm>
                <a:off x="7817915" y="956930"/>
                <a:ext cx="177840" cy="104760"/>
              </a:xfrm>
              <a:custGeom>
                <a:avLst/>
                <a:gdLst/>
                <a:ahLst/>
                <a:cxnLst/>
                <a:rect l="l" t="t" r="r" b="b"/>
                <a:pathLst>
                  <a:path w="494" h="291" extrusionOk="0">
                    <a:moveTo>
                      <a:pt x="3" y="0"/>
                    </a:moveTo>
                    <a:cubicBezTo>
                      <a:pt x="-20" y="135"/>
                      <a:pt x="70" y="264"/>
                      <a:pt x="206" y="288"/>
                    </a:cubicBezTo>
                    <a:cubicBezTo>
                      <a:pt x="341" y="311"/>
                      <a:pt x="470" y="220"/>
                      <a:pt x="494" y="85"/>
                    </a:cubicBezTo>
                    <a:lnTo>
                      <a:pt x="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0" name="Google Shape;1640;p40"/>
              <p:cNvSpPr/>
              <p:nvPr/>
            </p:nvSpPr>
            <p:spPr>
              <a:xfrm>
                <a:off x="7836275" y="1006970"/>
                <a:ext cx="144000" cy="54720"/>
              </a:xfrm>
              <a:custGeom>
                <a:avLst/>
                <a:gdLst/>
                <a:ahLst/>
                <a:cxnLst/>
                <a:rect l="l" t="t" r="r" b="b"/>
                <a:pathLst>
                  <a:path w="400" h="152" extrusionOk="0">
                    <a:moveTo>
                      <a:pt x="286" y="9"/>
                    </a:moveTo>
                    <a:cubicBezTo>
                      <a:pt x="182" y="-12"/>
                      <a:pt x="67" y="4"/>
                      <a:pt x="0" y="54"/>
                    </a:cubicBezTo>
                    <a:cubicBezTo>
                      <a:pt x="37" y="104"/>
                      <a:pt x="93" y="137"/>
                      <a:pt x="155" y="149"/>
                    </a:cubicBezTo>
                    <a:cubicBezTo>
                      <a:pt x="248" y="165"/>
                      <a:pt x="344" y="126"/>
                      <a:pt x="400" y="48"/>
                    </a:cubicBezTo>
                    <a:cubicBezTo>
                      <a:pt x="365" y="29"/>
                      <a:pt x="326" y="16"/>
                      <a:pt x="286" y="9"/>
                    </a:cubicBezTo>
                    <a:close/>
                  </a:path>
                </a:pathLst>
              </a:custGeom>
              <a:solidFill>
                <a:schemeClr val="dk2"/>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1" name="Google Shape;1641;p40"/>
              <p:cNvSpPr/>
              <p:nvPr/>
            </p:nvSpPr>
            <p:spPr>
              <a:xfrm>
                <a:off x="7830515" y="958730"/>
                <a:ext cx="165240" cy="54000"/>
              </a:xfrm>
              <a:custGeom>
                <a:avLst/>
                <a:gdLst/>
                <a:ahLst/>
                <a:cxnLst/>
                <a:rect l="l" t="t" r="r" b="b"/>
                <a:pathLst>
                  <a:path w="459" h="150" extrusionOk="0">
                    <a:moveTo>
                      <a:pt x="0" y="0"/>
                    </a:moveTo>
                    <a:cubicBezTo>
                      <a:pt x="2" y="42"/>
                      <a:pt x="47" y="82"/>
                      <a:pt x="106" y="92"/>
                    </a:cubicBezTo>
                    <a:lnTo>
                      <a:pt x="436" y="150"/>
                    </a:lnTo>
                    <a:cubicBezTo>
                      <a:pt x="447" y="128"/>
                      <a:pt x="454" y="104"/>
                      <a:pt x="459" y="80"/>
                    </a:cubicBezTo>
                    <a:lnTo>
                      <a:pt x="0" y="0"/>
                    </a:lnTo>
                    <a:close/>
                  </a:path>
                </a:pathLst>
              </a:custGeom>
              <a:solidFill>
                <a:schemeClr val="accent3"/>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2" name="Google Shape;1642;p40"/>
              <p:cNvSpPr/>
              <p:nvPr/>
            </p:nvSpPr>
            <p:spPr>
              <a:xfrm>
                <a:off x="7695155" y="832010"/>
                <a:ext cx="523440" cy="370080"/>
              </a:xfrm>
              <a:custGeom>
                <a:avLst/>
                <a:gdLst/>
                <a:ahLst/>
                <a:cxnLst/>
                <a:rect l="l" t="t" r="r" b="b"/>
                <a:pathLst>
                  <a:path w="1454" h="1028" extrusionOk="0">
                    <a:moveTo>
                      <a:pt x="1421" y="0"/>
                    </a:moveTo>
                    <a:cubicBezTo>
                      <a:pt x="1336" y="741"/>
                      <a:pt x="502" y="1053"/>
                      <a:pt x="0" y="686"/>
                    </a:cubicBezTo>
                    <a:cubicBezTo>
                      <a:pt x="122" y="861"/>
                      <a:pt x="308" y="979"/>
                      <a:pt x="518" y="1016"/>
                    </a:cubicBezTo>
                    <a:cubicBezTo>
                      <a:pt x="953" y="1092"/>
                      <a:pt x="1367" y="801"/>
                      <a:pt x="1442" y="366"/>
                    </a:cubicBezTo>
                    <a:cubicBezTo>
                      <a:pt x="1464" y="244"/>
                      <a:pt x="1456" y="118"/>
                      <a:pt x="1421"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3" name="Google Shape;1643;p40"/>
              <p:cNvSpPr/>
              <p:nvPr/>
            </p:nvSpPr>
            <p:spPr>
              <a:xfrm>
                <a:off x="7609475" y="552290"/>
                <a:ext cx="257400" cy="205200"/>
              </a:xfrm>
              <a:custGeom>
                <a:avLst/>
                <a:gdLst/>
                <a:ahLst/>
                <a:cxnLst/>
                <a:rect l="l" t="t" r="r" b="b"/>
                <a:pathLst>
                  <a:path w="715" h="570" extrusionOk="0">
                    <a:moveTo>
                      <a:pt x="35" y="511"/>
                    </a:moveTo>
                    <a:cubicBezTo>
                      <a:pt x="51" y="514"/>
                      <a:pt x="62" y="529"/>
                      <a:pt x="59" y="546"/>
                    </a:cubicBezTo>
                    <a:cubicBezTo>
                      <a:pt x="56" y="562"/>
                      <a:pt x="41" y="573"/>
                      <a:pt x="25" y="570"/>
                    </a:cubicBezTo>
                    <a:lnTo>
                      <a:pt x="25" y="570"/>
                    </a:lnTo>
                    <a:cubicBezTo>
                      <a:pt x="9" y="567"/>
                      <a:pt x="-2" y="552"/>
                      <a:pt x="1" y="536"/>
                    </a:cubicBezTo>
                    <a:cubicBezTo>
                      <a:pt x="4" y="519"/>
                      <a:pt x="19" y="509"/>
                      <a:pt x="35" y="511"/>
                    </a:cubicBezTo>
                    <a:moveTo>
                      <a:pt x="660" y="1"/>
                    </a:moveTo>
                    <a:cubicBezTo>
                      <a:pt x="681" y="5"/>
                      <a:pt x="697" y="14"/>
                      <a:pt x="709" y="31"/>
                    </a:cubicBezTo>
                    <a:cubicBezTo>
                      <a:pt x="729" y="58"/>
                      <a:pt x="702" y="110"/>
                      <a:pt x="645" y="126"/>
                    </a:cubicBezTo>
                    <a:cubicBezTo>
                      <a:pt x="458" y="189"/>
                      <a:pt x="336" y="210"/>
                      <a:pt x="185" y="353"/>
                    </a:cubicBezTo>
                    <a:cubicBezTo>
                      <a:pt x="135" y="403"/>
                      <a:pt x="79" y="486"/>
                      <a:pt x="61" y="476"/>
                    </a:cubicBezTo>
                    <a:cubicBezTo>
                      <a:pt x="32" y="461"/>
                      <a:pt x="104" y="361"/>
                      <a:pt x="120" y="338"/>
                    </a:cubicBezTo>
                    <a:cubicBezTo>
                      <a:pt x="152" y="295"/>
                      <a:pt x="216" y="227"/>
                      <a:pt x="281" y="174"/>
                    </a:cubicBezTo>
                    <a:cubicBezTo>
                      <a:pt x="333" y="132"/>
                      <a:pt x="549" y="-16"/>
                      <a:pt x="660" y="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4" name="Google Shape;1644;p40"/>
              <p:cNvSpPr/>
              <p:nvPr/>
            </p:nvSpPr>
            <p:spPr>
              <a:xfrm>
                <a:off x="7383755" y="1171850"/>
                <a:ext cx="961200" cy="575280"/>
              </a:xfrm>
              <a:custGeom>
                <a:avLst/>
                <a:gdLst/>
                <a:ahLst/>
                <a:cxnLst/>
                <a:rect l="l" t="t" r="r" b="b"/>
                <a:pathLst>
                  <a:path w="2670" h="1598" extrusionOk="0">
                    <a:moveTo>
                      <a:pt x="167" y="83"/>
                    </a:moveTo>
                    <a:lnTo>
                      <a:pt x="3" y="1018"/>
                    </a:lnTo>
                    <a:cubicBezTo>
                      <a:pt x="-15" y="1122"/>
                      <a:pt x="54" y="1221"/>
                      <a:pt x="159" y="1239"/>
                    </a:cubicBezTo>
                    <a:lnTo>
                      <a:pt x="2198" y="1595"/>
                    </a:lnTo>
                    <a:cubicBezTo>
                      <a:pt x="2302" y="1613"/>
                      <a:pt x="2401" y="1544"/>
                      <a:pt x="2419" y="1440"/>
                    </a:cubicBezTo>
                    <a:lnTo>
                      <a:pt x="2670" y="0"/>
                    </a:lnTo>
                    <a:cubicBezTo>
                      <a:pt x="1933" y="418"/>
                      <a:pt x="942" y="459"/>
                      <a:pt x="167" y="8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5" name="Google Shape;1645;p40"/>
              <p:cNvSpPr/>
              <p:nvPr/>
            </p:nvSpPr>
            <p:spPr>
              <a:xfrm>
                <a:off x="7438835" y="1197770"/>
                <a:ext cx="856800" cy="477720"/>
              </a:xfrm>
              <a:custGeom>
                <a:avLst/>
                <a:gdLst/>
                <a:ahLst/>
                <a:cxnLst/>
                <a:rect l="l" t="t" r="r" b="b"/>
                <a:pathLst>
                  <a:path w="2380" h="1327" extrusionOk="0">
                    <a:moveTo>
                      <a:pt x="129" y="63"/>
                    </a:moveTo>
                    <a:lnTo>
                      <a:pt x="3" y="793"/>
                    </a:lnTo>
                    <a:cubicBezTo>
                      <a:pt x="-16" y="895"/>
                      <a:pt x="53" y="992"/>
                      <a:pt x="156" y="1011"/>
                    </a:cubicBezTo>
                    <a:lnTo>
                      <a:pt x="1957" y="1325"/>
                    </a:lnTo>
                    <a:cubicBezTo>
                      <a:pt x="2060" y="1343"/>
                      <a:pt x="2157" y="1274"/>
                      <a:pt x="2175" y="1172"/>
                    </a:cubicBezTo>
                    <a:lnTo>
                      <a:pt x="2380" y="0"/>
                    </a:lnTo>
                    <a:cubicBezTo>
                      <a:pt x="2365" y="7"/>
                      <a:pt x="2351" y="14"/>
                      <a:pt x="2337" y="21"/>
                    </a:cubicBezTo>
                    <a:lnTo>
                      <a:pt x="2137" y="1165"/>
                    </a:lnTo>
                    <a:cubicBezTo>
                      <a:pt x="2123" y="1247"/>
                      <a:pt x="2046" y="1301"/>
                      <a:pt x="1964" y="1287"/>
                    </a:cubicBezTo>
                    <a:lnTo>
                      <a:pt x="162" y="973"/>
                    </a:lnTo>
                    <a:cubicBezTo>
                      <a:pt x="80" y="959"/>
                      <a:pt x="26" y="882"/>
                      <a:pt x="40" y="799"/>
                    </a:cubicBezTo>
                    <a:lnTo>
                      <a:pt x="166" y="78"/>
                    </a:lnTo>
                    <a:cubicBezTo>
                      <a:pt x="154" y="73"/>
                      <a:pt x="142" y="68"/>
                      <a:pt x="129" y="6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6" name="Google Shape;1646;p40"/>
              <p:cNvSpPr/>
              <p:nvPr/>
            </p:nvSpPr>
            <p:spPr>
              <a:xfrm>
                <a:off x="7604435" y="399650"/>
                <a:ext cx="825120" cy="154440"/>
              </a:xfrm>
              <a:custGeom>
                <a:avLst/>
                <a:gdLst/>
                <a:ahLst/>
                <a:cxnLst/>
                <a:rect l="l" t="t" r="r" b="b"/>
                <a:pathLst>
                  <a:path w="2292" h="429" extrusionOk="0">
                    <a:moveTo>
                      <a:pt x="135" y="2"/>
                    </a:moveTo>
                    <a:cubicBezTo>
                      <a:pt x="86" y="-6"/>
                      <a:pt x="39" y="5"/>
                      <a:pt x="0" y="29"/>
                    </a:cubicBezTo>
                    <a:lnTo>
                      <a:pt x="2292" y="429"/>
                    </a:lnTo>
                    <a:cubicBezTo>
                      <a:pt x="2264" y="393"/>
                      <a:pt x="2224" y="367"/>
                      <a:pt x="2174" y="358"/>
                    </a:cubicBezTo>
                    <a:lnTo>
                      <a:pt x="135" y="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7" name="Google Shape;1647;p40"/>
              <p:cNvSpPr/>
              <p:nvPr/>
            </p:nvSpPr>
            <p:spPr>
              <a:xfrm>
                <a:off x="8394635" y="920570"/>
                <a:ext cx="549360" cy="357840"/>
              </a:xfrm>
              <a:custGeom>
                <a:avLst/>
                <a:gdLst/>
                <a:ahLst/>
                <a:cxnLst/>
                <a:rect l="l" t="t" r="r" b="b"/>
                <a:pathLst>
                  <a:path w="1526" h="994" extrusionOk="0">
                    <a:moveTo>
                      <a:pt x="1427" y="0"/>
                    </a:moveTo>
                    <a:cubicBezTo>
                      <a:pt x="1475" y="-4"/>
                      <a:pt x="1518" y="32"/>
                      <a:pt x="1522" y="80"/>
                    </a:cubicBezTo>
                    <a:lnTo>
                      <a:pt x="1522" y="80"/>
                    </a:lnTo>
                    <a:cubicBezTo>
                      <a:pt x="1557" y="472"/>
                      <a:pt x="1366" y="776"/>
                      <a:pt x="1074" y="911"/>
                    </a:cubicBezTo>
                    <a:cubicBezTo>
                      <a:pt x="782" y="1046"/>
                      <a:pt x="399" y="1020"/>
                      <a:pt x="42" y="806"/>
                    </a:cubicBezTo>
                    <a:cubicBezTo>
                      <a:pt x="1" y="781"/>
                      <a:pt x="-13" y="727"/>
                      <a:pt x="12" y="686"/>
                    </a:cubicBezTo>
                    <a:cubicBezTo>
                      <a:pt x="37" y="645"/>
                      <a:pt x="90" y="631"/>
                      <a:pt x="132" y="656"/>
                    </a:cubicBezTo>
                    <a:cubicBezTo>
                      <a:pt x="448" y="845"/>
                      <a:pt x="770" y="860"/>
                      <a:pt x="1001" y="753"/>
                    </a:cubicBezTo>
                    <a:cubicBezTo>
                      <a:pt x="1231" y="647"/>
                      <a:pt x="1377" y="427"/>
                      <a:pt x="1348" y="95"/>
                    </a:cubicBezTo>
                    <a:cubicBezTo>
                      <a:pt x="1344" y="47"/>
                      <a:pt x="1379" y="5"/>
                      <a:pt x="1427"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8" name="Google Shape;1648;p40"/>
              <p:cNvSpPr/>
              <p:nvPr/>
            </p:nvSpPr>
            <p:spPr>
              <a:xfrm>
                <a:off x="8394275" y="1021010"/>
                <a:ext cx="484920" cy="257400"/>
              </a:xfrm>
              <a:custGeom>
                <a:avLst/>
                <a:gdLst/>
                <a:ahLst/>
                <a:cxnLst/>
                <a:rect l="l" t="t" r="r" b="b"/>
                <a:pathLst>
                  <a:path w="1347" h="715" extrusionOk="0">
                    <a:moveTo>
                      <a:pt x="1346" y="0"/>
                    </a:moveTo>
                    <a:cubicBezTo>
                      <a:pt x="1353" y="298"/>
                      <a:pt x="1179" y="547"/>
                      <a:pt x="874" y="680"/>
                    </a:cubicBezTo>
                    <a:cubicBezTo>
                      <a:pt x="829" y="696"/>
                      <a:pt x="781" y="707"/>
                      <a:pt x="731" y="714"/>
                    </a:cubicBezTo>
                    <a:cubicBezTo>
                      <a:pt x="512" y="724"/>
                      <a:pt x="272" y="664"/>
                      <a:pt x="43" y="527"/>
                    </a:cubicBezTo>
                    <a:lnTo>
                      <a:pt x="43" y="527"/>
                    </a:lnTo>
                    <a:cubicBezTo>
                      <a:pt x="40" y="525"/>
                      <a:pt x="38" y="524"/>
                      <a:pt x="36" y="522"/>
                    </a:cubicBezTo>
                    <a:cubicBezTo>
                      <a:pt x="36" y="522"/>
                      <a:pt x="35" y="522"/>
                      <a:pt x="35" y="521"/>
                    </a:cubicBezTo>
                    <a:cubicBezTo>
                      <a:pt x="33" y="520"/>
                      <a:pt x="31" y="518"/>
                      <a:pt x="29" y="517"/>
                    </a:cubicBezTo>
                    <a:cubicBezTo>
                      <a:pt x="29" y="516"/>
                      <a:pt x="29" y="516"/>
                      <a:pt x="28" y="516"/>
                    </a:cubicBezTo>
                    <a:lnTo>
                      <a:pt x="28" y="516"/>
                    </a:lnTo>
                    <a:cubicBezTo>
                      <a:pt x="26" y="514"/>
                      <a:pt x="25" y="512"/>
                      <a:pt x="23" y="511"/>
                    </a:cubicBezTo>
                    <a:lnTo>
                      <a:pt x="23" y="511"/>
                    </a:lnTo>
                    <a:cubicBezTo>
                      <a:pt x="23" y="510"/>
                      <a:pt x="22" y="509"/>
                      <a:pt x="22" y="509"/>
                    </a:cubicBezTo>
                    <a:cubicBezTo>
                      <a:pt x="21" y="507"/>
                      <a:pt x="19" y="506"/>
                      <a:pt x="18" y="504"/>
                    </a:cubicBezTo>
                    <a:lnTo>
                      <a:pt x="18" y="504"/>
                    </a:lnTo>
                    <a:cubicBezTo>
                      <a:pt x="18" y="504"/>
                      <a:pt x="17" y="503"/>
                      <a:pt x="17" y="502"/>
                    </a:cubicBezTo>
                    <a:cubicBezTo>
                      <a:pt x="15" y="501"/>
                      <a:pt x="14" y="499"/>
                      <a:pt x="13" y="496"/>
                    </a:cubicBezTo>
                    <a:lnTo>
                      <a:pt x="13" y="496"/>
                    </a:lnTo>
                    <a:lnTo>
                      <a:pt x="13" y="496"/>
                    </a:lnTo>
                    <a:cubicBezTo>
                      <a:pt x="11" y="494"/>
                      <a:pt x="10" y="492"/>
                      <a:pt x="9" y="489"/>
                    </a:cubicBezTo>
                    <a:lnTo>
                      <a:pt x="8" y="489"/>
                    </a:lnTo>
                    <a:lnTo>
                      <a:pt x="8" y="489"/>
                    </a:lnTo>
                    <a:cubicBezTo>
                      <a:pt x="7" y="486"/>
                      <a:pt x="6" y="484"/>
                      <a:pt x="5" y="481"/>
                    </a:cubicBezTo>
                    <a:lnTo>
                      <a:pt x="5" y="481"/>
                    </a:lnTo>
                    <a:lnTo>
                      <a:pt x="5" y="481"/>
                    </a:lnTo>
                    <a:cubicBezTo>
                      <a:pt x="5" y="478"/>
                      <a:pt x="4" y="476"/>
                      <a:pt x="3" y="473"/>
                    </a:cubicBezTo>
                    <a:lnTo>
                      <a:pt x="3" y="473"/>
                    </a:lnTo>
                    <a:lnTo>
                      <a:pt x="3" y="473"/>
                    </a:lnTo>
                    <a:cubicBezTo>
                      <a:pt x="2" y="470"/>
                      <a:pt x="2" y="468"/>
                      <a:pt x="2" y="465"/>
                    </a:cubicBezTo>
                    <a:cubicBezTo>
                      <a:pt x="1" y="462"/>
                      <a:pt x="1" y="459"/>
                      <a:pt x="1" y="457"/>
                    </a:cubicBezTo>
                    <a:lnTo>
                      <a:pt x="1" y="456"/>
                    </a:lnTo>
                    <a:lnTo>
                      <a:pt x="1" y="456"/>
                    </a:lnTo>
                    <a:cubicBezTo>
                      <a:pt x="0" y="454"/>
                      <a:pt x="0" y="451"/>
                      <a:pt x="0" y="448"/>
                    </a:cubicBezTo>
                    <a:lnTo>
                      <a:pt x="0" y="448"/>
                    </a:lnTo>
                    <a:lnTo>
                      <a:pt x="0" y="448"/>
                    </a:lnTo>
                    <a:cubicBezTo>
                      <a:pt x="1" y="445"/>
                      <a:pt x="1" y="443"/>
                      <a:pt x="2" y="440"/>
                    </a:cubicBezTo>
                    <a:cubicBezTo>
                      <a:pt x="2" y="439"/>
                      <a:pt x="2" y="439"/>
                      <a:pt x="2" y="439"/>
                    </a:cubicBezTo>
                    <a:cubicBezTo>
                      <a:pt x="2" y="436"/>
                      <a:pt x="2" y="434"/>
                      <a:pt x="3" y="432"/>
                    </a:cubicBezTo>
                    <a:cubicBezTo>
                      <a:pt x="3" y="431"/>
                      <a:pt x="3" y="431"/>
                      <a:pt x="3" y="431"/>
                    </a:cubicBezTo>
                    <a:lnTo>
                      <a:pt x="3" y="431"/>
                    </a:lnTo>
                    <a:cubicBezTo>
                      <a:pt x="4" y="428"/>
                      <a:pt x="5" y="426"/>
                      <a:pt x="5" y="423"/>
                    </a:cubicBezTo>
                    <a:lnTo>
                      <a:pt x="6" y="423"/>
                    </a:lnTo>
                    <a:cubicBezTo>
                      <a:pt x="6" y="420"/>
                      <a:pt x="8" y="418"/>
                      <a:pt x="8" y="415"/>
                    </a:cubicBezTo>
                    <a:cubicBezTo>
                      <a:pt x="8" y="415"/>
                      <a:pt x="9" y="415"/>
                      <a:pt x="9" y="414"/>
                    </a:cubicBezTo>
                    <a:cubicBezTo>
                      <a:pt x="10" y="412"/>
                      <a:pt x="11" y="409"/>
                      <a:pt x="13" y="407"/>
                    </a:cubicBezTo>
                    <a:cubicBezTo>
                      <a:pt x="15" y="404"/>
                      <a:pt x="16" y="402"/>
                      <a:pt x="18" y="399"/>
                    </a:cubicBezTo>
                    <a:lnTo>
                      <a:pt x="18" y="399"/>
                    </a:lnTo>
                    <a:lnTo>
                      <a:pt x="18" y="399"/>
                    </a:lnTo>
                    <a:cubicBezTo>
                      <a:pt x="20" y="397"/>
                      <a:pt x="21" y="395"/>
                      <a:pt x="23" y="393"/>
                    </a:cubicBezTo>
                    <a:lnTo>
                      <a:pt x="23" y="393"/>
                    </a:lnTo>
                    <a:lnTo>
                      <a:pt x="24" y="393"/>
                    </a:lnTo>
                    <a:cubicBezTo>
                      <a:pt x="25" y="391"/>
                      <a:pt x="27" y="389"/>
                      <a:pt x="29" y="387"/>
                    </a:cubicBezTo>
                    <a:lnTo>
                      <a:pt x="30" y="387"/>
                    </a:lnTo>
                    <a:lnTo>
                      <a:pt x="30" y="386"/>
                    </a:lnTo>
                    <a:cubicBezTo>
                      <a:pt x="32" y="384"/>
                      <a:pt x="34" y="383"/>
                      <a:pt x="36" y="381"/>
                    </a:cubicBezTo>
                    <a:lnTo>
                      <a:pt x="36" y="381"/>
                    </a:lnTo>
                    <a:cubicBezTo>
                      <a:pt x="39" y="379"/>
                      <a:pt x="41" y="378"/>
                      <a:pt x="43" y="377"/>
                    </a:cubicBezTo>
                    <a:cubicBezTo>
                      <a:pt x="43" y="377"/>
                      <a:pt x="43" y="376"/>
                      <a:pt x="44" y="376"/>
                    </a:cubicBezTo>
                    <a:lnTo>
                      <a:pt x="44" y="376"/>
                    </a:lnTo>
                    <a:cubicBezTo>
                      <a:pt x="46" y="375"/>
                      <a:pt x="48" y="374"/>
                      <a:pt x="51" y="373"/>
                    </a:cubicBezTo>
                    <a:lnTo>
                      <a:pt x="51" y="373"/>
                    </a:lnTo>
                    <a:cubicBezTo>
                      <a:pt x="53" y="371"/>
                      <a:pt x="56" y="371"/>
                      <a:pt x="58" y="369"/>
                    </a:cubicBezTo>
                    <a:lnTo>
                      <a:pt x="58" y="369"/>
                    </a:lnTo>
                    <a:lnTo>
                      <a:pt x="59" y="369"/>
                    </a:lnTo>
                    <a:cubicBezTo>
                      <a:pt x="61" y="369"/>
                      <a:pt x="64" y="368"/>
                      <a:pt x="66" y="367"/>
                    </a:cubicBezTo>
                    <a:lnTo>
                      <a:pt x="66" y="367"/>
                    </a:lnTo>
                    <a:lnTo>
                      <a:pt x="67" y="367"/>
                    </a:lnTo>
                    <a:cubicBezTo>
                      <a:pt x="70" y="366"/>
                      <a:pt x="72" y="366"/>
                      <a:pt x="75" y="366"/>
                    </a:cubicBezTo>
                    <a:lnTo>
                      <a:pt x="75" y="366"/>
                    </a:lnTo>
                    <a:lnTo>
                      <a:pt x="75" y="366"/>
                    </a:lnTo>
                    <a:cubicBezTo>
                      <a:pt x="78" y="365"/>
                      <a:pt x="80" y="365"/>
                      <a:pt x="83" y="364"/>
                    </a:cubicBezTo>
                    <a:lnTo>
                      <a:pt x="83" y="364"/>
                    </a:lnTo>
                    <a:lnTo>
                      <a:pt x="83" y="364"/>
                    </a:lnTo>
                    <a:cubicBezTo>
                      <a:pt x="86" y="364"/>
                      <a:pt x="88" y="364"/>
                      <a:pt x="91" y="364"/>
                    </a:cubicBezTo>
                    <a:lnTo>
                      <a:pt x="91" y="364"/>
                    </a:lnTo>
                    <a:lnTo>
                      <a:pt x="92" y="364"/>
                    </a:lnTo>
                    <a:cubicBezTo>
                      <a:pt x="95" y="364"/>
                      <a:pt x="97" y="365"/>
                      <a:pt x="100" y="365"/>
                    </a:cubicBezTo>
                    <a:lnTo>
                      <a:pt x="101" y="366"/>
                    </a:lnTo>
                    <a:cubicBezTo>
                      <a:pt x="103" y="366"/>
                      <a:pt x="106" y="366"/>
                      <a:pt x="108" y="367"/>
                    </a:cubicBezTo>
                    <a:lnTo>
                      <a:pt x="109" y="367"/>
                    </a:lnTo>
                    <a:cubicBezTo>
                      <a:pt x="111" y="368"/>
                      <a:pt x="114" y="368"/>
                      <a:pt x="116" y="369"/>
                    </a:cubicBezTo>
                    <a:lnTo>
                      <a:pt x="117" y="369"/>
                    </a:lnTo>
                    <a:cubicBezTo>
                      <a:pt x="120" y="370"/>
                      <a:pt x="122" y="371"/>
                      <a:pt x="125" y="373"/>
                    </a:cubicBezTo>
                    <a:lnTo>
                      <a:pt x="125" y="373"/>
                    </a:lnTo>
                    <a:cubicBezTo>
                      <a:pt x="128" y="374"/>
                      <a:pt x="130" y="376"/>
                      <a:pt x="133" y="377"/>
                    </a:cubicBezTo>
                    <a:lnTo>
                      <a:pt x="133" y="377"/>
                    </a:lnTo>
                    <a:cubicBezTo>
                      <a:pt x="163" y="394"/>
                      <a:pt x="192" y="411"/>
                      <a:pt x="221" y="426"/>
                    </a:cubicBezTo>
                    <a:cubicBezTo>
                      <a:pt x="241" y="436"/>
                      <a:pt x="261" y="444"/>
                      <a:pt x="281" y="453"/>
                    </a:cubicBezTo>
                    <a:cubicBezTo>
                      <a:pt x="301" y="461"/>
                      <a:pt x="320" y="469"/>
                      <a:pt x="340" y="477"/>
                    </a:cubicBezTo>
                    <a:lnTo>
                      <a:pt x="340" y="477"/>
                    </a:lnTo>
                    <a:cubicBezTo>
                      <a:pt x="389" y="494"/>
                      <a:pt x="438" y="509"/>
                      <a:pt x="485" y="519"/>
                    </a:cubicBezTo>
                    <a:cubicBezTo>
                      <a:pt x="505" y="523"/>
                      <a:pt x="524" y="526"/>
                      <a:pt x="543" y="529"/>
                    </a:cubicBezTo>
                    <a:cubicBezTo>
                      <a:pt x="552" y="531"/>
                      <a:pt x="562" y="532"/>
                      <a:pt x="571" y="533"/>
                    </a:cubicBezTo>
                    <a:cubicBezTo>
                      <a:pt x="599" y="537"/>
                      <a:pt x="627" y="539"/>
                      <a:pt x="655" y="540"/>
                    </a:cubicBezTo>
                    <a:lnTo>
                      <a:pt x="655" y="540"/>
                    </a:lnTo>
                    <a:cubicBezTo>
                      <a:pt x="673" y="541"/>
                      <a:pt x="691" y="541"/>
                      <a:pt x="709" y="540"/>
                    </a:cubicBezTo>
                    <a:cubicBezTo>
                      <a:pt x="726" y="539"/>
                      <a:pt x="744" y="538"/>
                      <a:pt x="761" y="537"/>
                    </a:cubicBezTo>
                    <a:cubicBezTo>
                      <a:pt x="779" y="535"/>
                      <a:pt x="796" y="533"/>
                      <a:pt x="813" y="531"/>
                    </a:cubicBezTo>
                    <a:cubicBezTo>
                      <a:pt x="830" y="527"/>
                      <a:pt x="847" y="524"/>
                      <a:pt x="863" y="521"/>
                    </a:cubicBezTo>
                    <a:cubicBezTo>
                      <a:pt x="879" y="517"/>
                      <a:pt x="896" y="513"/>
                      <a:pt x="911" y="508"/>
                    </a:cubicBezTo>
                    <a:cubicBezTo>
                      <a:pt x="919" y="506"/>
                      <a:pt x="927" y="503"/>
                      <a:pt x="934" y="501"/>
                    </a:cubicBezTo>
                    <a:cubicBezTo>
                      <a:pt x="958" y="493"/>
                      <a:pt x="980" y="484"/>
                      <a:pt x="1002" y="474"/>
                    </a:cubicBezTo>
                    <a:lnTo>
                      <a:pt x="1002" y="474"/>
                    </a:lnTo>
                    <a:cubicBezTo>
                      <a:pt x="1012" y="469"/>
                      <a:pt x="1022" y="464"/>
                      <a:pt x="1032" y="459"/>
                    </a:cubicBezTo>
                    <a:cubicBezTo>
                      <a:pt x="1034" y="458"/>
                      <a:pt x="1036" y="457"/>
                      <a:pt x="1039" y="456"/>
                    </a:cubicBezTo>
                    <a:cubicBezTo>
                      <a:pt x="1048" y="451"/>
                      <a:pt x="1057" y="445"/>
                      <a:pt x="1067" y="439"/>
                    </a:cubicBezTo>
                    <a:cubicBezTo>
                      <a:pt x="1072" y="436"/>
                      <a:pt x="1079" y="433"/>
                      <a:pt x="1084" y="429"/>
                    </a:cubicBezTo>
                    <a:lnTo>
                      <a:pt x="1084" y="429"/>
                    </a:lnTo>
                    <a:cubicBezTo>
                      <a:pt x="1090" y="424"/>
                      <a:pt x="1096" y="421"/>
                      <a:pt x="1102" y="417"/>
                    </a:cubicBezTo>
                    <a:cubicBezTo>
                      <a:pt x="1104" y="416"/>
                      <a:pt x="1105" y="414"/>
                      <a:pt x="1107" y="413"/>
                    </a:cubicBezTo>
                    <a:cubicBezTo>
                      <a:pt x="1111" y="410"/>
                      <a:pt x="1115" y="408"/>
                      <a:pt x="1118" y="404"/>
                    </a:cubicBezTo>
                    <a:cubicBezTo>
                      <a:pt x="1120" y="403"/>
                      <a:pt x="1123" y="401"/>
                      <a:pt x="1125" y="399"/>
                    </a:cubicBezTo>
                    <a:cubicBezTo>
                      <a:pt x="1129" y="396"/>
                      <a:pt x="1132" y="394"/>
                      <a:pt x="1135" y="391"/>
                    </a:cubicBezTo>
                    <a:cubicBezTo>
                      <a:pt x="1138" y="389"/>
                      <a:pt x="1140" y="388"/>
                      <a:pt x="1142" y="386"/>
                    </a:cubicBezTo>
                    <a:cubicBezTo>
                      <a:pt x="1145" y="383"/>
                      <a:pt x="1149" y="380"/>
                      <a:pt x="1152" y="377"/>
                    </a:cubicBezTo>
                    <a:cubicBezTo>
                      <a:pt x="1156" y="374"/>
                      <a:pt x="1160" y="371"/>
                      <a:pt x="1163" y="368"/>
                    </a:cubicBezTo>
                    <a:cubicBezTo>
                      <a:pt x="1166" y="365"/>
                      <a:pt x="1169" y="362"/>
                      <a:pt x="1172" y="359"/>
                    </a:cubicBezTo>
                    <a:cubicBezTo>
                      <a:pt x="1175" y="357"/>
                      <a:pt x="1177" y="354"/>
                      <a:pt x="1179" y="352"/>
                    </a:cubicBezTo>
                    <a:cubicBezTo>
                      <a:pt x="1182" y="350"/>
                      <a:pt x="1184" y="347"/>
                      <a:pt x="1187" y="345"/>
                    </a:cubicBezTo>
                    <a:cubicBezTo>
                      <a:pt x="1189" y="342"/>
                      <a:pt x="1192" y="340"/>
                      <a:pt x="1194" y="336"/>
                    </a:cubicBezTo>
                    <a:cubicBezTo>
                      <a:pt x="1197" y="335"/>
                      <a:pt x="1198" y="332"/>
                      <a:pt x="1200" y="330"/>
                    </a:cubicBezTo>
                    <a:cubicBezTo>
                      <a:pt x="1203" y="327"/>
                      <a:pt x="1206" y="324"/>
                      <a:pt x="1208" y="321"/>
                    </a:cubicBezTo>
                    <a:cubicBezTo>
                      <a:pt x="1210" y="319"/>
                      <a:pt x="1212" y="317"/>
                      <a:pt x="1214" y="315"/>
                    </a:cubicBezTo>
                    <a:cubicBezTo>
                      <a:pt x="1220" y="308"/>
                      <a:pt x="1225" y="300"/>
                      <a:pt x="1231" y="293"/>
                    </a:cubicBezTo>
                    <a:cubicBezTo>
                      <a:pt x="1232" y="293"/>
                      <a:pt x="1232" y="292"/>
                      <a:pt x="1232" y="291"/>
                    </a:cubicBezTo>
                    <a:cubicBezTo>
                      <a:pt x="1235" y="287"/>
                      <a:pt x="1238" y="283"/>
                      <a:pt x="1241" y="279"/>
                    </a:cubicBezTo>
                    <a:cubicBezTo>
                      <a:pt x="1242" y="278"/>
                      <a:pt x="1243" y="276"/>
                      <a:pt x="1244" y="275"/>
                    </a:cubicBezTo>
                    <a:cubicBezTo>
                      <a:pt x="1247" y="271"/>
                      <a:pt x="1250" y="267"/>
                      <a:pt x="1252" y="263"/>
                    </a:cubicBezTo>
                    <a:cubicBezTo>
                      <a:pt x="1253" y="261"/>
                      <a:pt x="1255" y="260"/>
                      <a:pt x="1255" y="258"/>
                    </a:cubicBezTo>
                    <a:cubicBezTo>
                      <a:pt x="1258" y="254"/>
                      <a:pt x="1261" y="250"/>
                      <a:pt x="1263" y="245"/>
                    </a:cubicBezTo>
                    <a:cubicBezTo>
                      <a:pt x="1264" y="245"/>
                      <a:pt x="1264" y="244"/>
                      <a:pt x="1265" y="243"/>
                    </a:cubicBezTo>
                    <a:cubicBezTo>
                      <a:pt x="1274" y="228"/>
                      <a:pt x="1282" y="212"/>
                      <a:pt x="1290" y="196"/>
                    </a:cubicBezTo>
                    <a:cubicBezTo>
                      <a:pt x="1290" y="195"/>
                      <a:pt x="1291" y="195"/>
                      <a:pt x="1291" y="195"/>
                    </a:cubicBezTo>
                    <a:cubicBezTo>
                      <a:pt x="1293" y="189"/>
                      <a:pt x="1296" y="183"/>
                      <a:pt x="1298" y="178"/>
                    </a:cubicBezTo>
                    <a:cubicBezTo>
                      <a:pt x="1298" y="177"/>
                      <a:pt x="1299" y="177"/>
                      <a:pt x="1299" y="176"/>
                    </a:cubicBezTo>
                    <a:cubicBezTo>
                      <a:pt x="1309" y="153"/>
                      <a:pt x="1318" y="128"/>
                      <a:pt x="1325" y="103"/>
                    </a:cubicBezTo>
                    <a:cubicBezTo>
                      <a:pt x="1327" y="97"/>
                      <a:pt x="1329" y="90"/>
                      <a:pt x="1331" y="84"/>
                    </a:cubicBezTo>
                    <a:cubicBezTo>
                      <a:pt x="1331" y="83"/>
                      <a:pt x="1331" y="83"/>
                      <a:pt x="1331" y="82"/>
                    </a:cubicBezTo>
                    <a:cubicBezTo>
                      <a:pt x="1338" y="56"/>
                      <a:pt x="1343" y="29"/>
                      <a:pt x="1346"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9" name="Google Shape;1649;p40"/>
              <p:cNvSpPr/>
              <p:nvPr/>
            </p:nvSpPr>
            <p:spPr>
              <a:xfrm>
                <a:off x="8862995" y="920570"/>
                <a:ext cx="81000" cy="177480"/>
              </a:xfrm>
              <a:custGeom>
                <a:avLst/>
                <a:gdLst/>
                <a:ahLst/>
                <a:cxnLst/>
                <a:rect l="l" t="t" r="r" b="b"/>
                <a:pathLst>
                  <a:path w="225" h="493" extrusionOk="0">
                    <a:moveTo>
                      <a:pt x="126" y="0"/>
                    </a:moveTo>
                    <a:cubicBezTo>
                      <a:pt x="174" y="-4"/>
                      <a:pt x="217" y="32"/>
                      <a:pt x="221" y="80"/>
                    </a:cubicBezTo>
                    <a:lnTo>
                      <a:pt x="221" y="80"/>
                    </a:lnTo>
                    <a:cubicBezTo>
                      <a:pt x="234" y="233"/>
                      <a:pt x="214" y="372"/>
                      <a:pt x="166" y="493"/>
                    </a:cubicBezTo>
                    <a:cubicBezTo>
                      <a:pt x="108" y="491"/>
                      <a:pt x="49" y="474"/>
                      <a:pt x="0" y="448"/>
                    </a:cubicBezTo>
                    <a:cubicBezTo>
                      <a:pt x="41" y="349"/>
                      <a:pt x="59" y="232"/>
                      <a:pt x="47" y="95"/>
                    </a:cubicBezTo>
                    <a:cubicBezTo>
                      <a:pt x="43" y="47"/>
                      <a:pt x="78" y="5"/>
                      <a:pt x="126"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0" name="Google Shape;1650;p40"/>
              <p:cNvSpPr/>
              <p:nvPr/>
            </p:nvSpPr>
            <p:spPr>
              <a:xfrm>
                <a:off x="8674715" y="503330"/>
                <a:ext cx="419400" cy="572040"/>
              </a:xfrm>
              <a:custGeom>
                <a:avLst/>
                <a:gdLst/>
                <a:ahLst/>
                <a:cxnLst/>
                <a:rect l="l" t="t" r="r" b="b"/>
                <a:pathLst>
                  <a:path w="1165" h="1589" extrusionOk="0">
                    <a:moveTo>
                      <a:pt x="707" y="57"/>
                    </a:moveTo>
                    <a:cubicBezTo>
                      <a:pt x="725" y="114"/>
                      <a:pt x="728" y="157"/>
                      <a:pt x="718" y="218"/>
                    </a:cubicBezTo>
                    <a:cubicBezTo>
                      <a:pt x="715" y="266"/>
                      <a:pt x="720" y="326"/>
                      <a:pt x="710" y="380"/>
                    </a:cubicBezTo>
                    <a:cubicBezTo>
                      <a:pt x="703" y="433"/>
                      <a:pt x="711" y="468"/>
                      <a:pt x="705" y="522"/>
                    </a:cubicBezTo>
                    <a:cubicBezTo>
                      <a:pt x="724" y="506"/>
                      <a:pt x="742" y="489"/>
                      <a:pt x="758" y="469"/>
                    </a:cubicBezTo>
                    <a:cubicBezTo>
                      <a:pt x="800" y="419"/>
                      <a:pt x="828" y="388"/>
                      <a:pt x="870" y="349"/>
                    </a:cubicBezTo>
                    <a:cubicBezTo>
                      <a:pt x="941" y="281"/>
                      <a:pt x="940" y="237"/>
                      <a:pt x="978" y="213"/>
                    </a:cubicBezTo>
                    <a:cubicBezTo>
                      <a:pt x="1029" y="183"/>
                      <a:pt x="1089" y="255"/>
                      <a:pt x="1068" y="318"/>
                    </a:cubicBezTo>
                    <a:cubicBezTo>
                      <a:pt x="1050" y="376"/>
                      <a:pt x="1014" y="422"/>
                      <a:pt x="978" y="451"/>
                    </a:cubicBezTo>
                    <a:cubicBezTo>
                      <a:pt x="948" y="489"/>
                      <a:pt x="918" y="542"/>
                      <a:pt x="880" y="581"/>
                    </a:cubicBezTo>
                    <a:cubicBezTo>
                      <a:pt x="862" y="601"/>
                      <a:pt x="850" y="619"/>
                      <a:pt x="838" y="638"/>
                    </a:cubicBezTo>
                    <a:cubicBezTo>
                      <a:pt x="839" y="639"/>
                      <a:pt x="840" y="640"/>
                      <a:pt x="841" y="641"/>
                    </a:cubicBezTo>
                    <a:lnTo>
                      <a:pt x="842" y="641"/>
                    </a:lnTo>
                    <a:cubicBezTo>
                      <a:pt x="896" y="619"/>
                      <a:pt x="920" y="624"/>
                      <a:pt x="974" y="599"/>
                    </a:cubicBezTo>
                    <a:cubicBezTo>
                      <a:pt x="1024" y="584"/>
                      <a:pt x="1063" y="529"/>
                      <a:pt x="1104" y="527"/>
                    </a:cubicBezTo>
                    <a:cubicBezTo>
                      <a:pt x="1164" y="519"/>
                      <a:pt x="1187" y="612"/>
                      <a:pt x="1139" y="657"/>
                    </a:cubicBezTo>
                    <a:cubicBezTo>
                      <a:pt x="1102" y="693"/>
                      <a:pt x="1054" y="726"/>
                      <a:pt x="1013" y="734"/>
                    </a:cubicBezTo>
                    <a:cubicBezTo>
                      <a:pt x="975" y="750"/>
                      <a:pt x="930" y="772"/>
                      <a:pt x="885" y="786"/>
                    </a:cubicBezTo>
                    <a:cubicBezTo>
                      <a:pt x="881" y="804"/>
                      <a:pt x="878" y="822"/>
                      <a:pt x="877" y="842"/>
                    </a:cubicBezTo>
                    <a:cubicBezTo>
                      <a:pt x="866" y="941"/>
                      <a:pt x="898" y="975"/>
                      <a:pt x="870" y="1045"/>
                    </a:cubicBezTo>
                    <a:cubicBezTo>
                      <a:pt x="859" y="1069"/>
                      <a:pt x="842" y="1087"/>
                      <a:pt x="821" y="1099"/>
                    </a:cubicBezTo>
                    <a:cubicBezTo>
                      <a:pt x="824" y="1111"/>
                      <a:pt x="825" y="1125"/>
                      <a:pt x="823" y="1141"/>
                    </a:cubicBezTo>
                    <a:cubicBezTo>
                      <a:pt x="875" y="1224"/>
                      <a:pt x="940" y="1394"/>
                      <a:pt x="911" y="1484"/>
                    </a:cubicBezTo>
                    <a:cubicBezTo>
                      <a:pt x="848" y="1599"/>
                      <a:pt x="444" y="1630"/>
                      <a:pt x="365" y="1523"/>
                    </a:cubicBezTo>
                    <a:cubicBezTo>
                      <a:pt x="295" y="1435"/>
                      <a:pt x="376" y="1316"/>
                      <a:pt x="405" y="1206"/>
                    </a:cubicBezTo>
                    <a:cubicBezTo>
                      <a:pt x="408" y="1184"/>
                      <a:pt x="408" y="1152"/>
                      <a:pt x="416" y="1129"/>
                    </a:cubicBezTo>
                    <a:cubicBezTo>
                      <a:pt x="410" y="1127"/>
                      <a:pt x="404" y="1124"/>
                      <a:pt x="399" y="1121"/>
                    </a:cubicBezTo>
                    <a:cubicBezTo>
                      <a:pt x="340" y="1095"/>
                      <a:pt x="305" y="1044"/>
                      <a:pt x="278" y="990"/>
                    </a:cubicBezTo>
                    <a:cubicBezTo>
                      <a:pt x="266" y="967"/>
                      <a:pt x="243" y="915"/>
                      <a:pt x="233" y="880"/>
                    </a:cubicBezTo>
                    <a:cubicBezTo>
                      <a:pt x="198" y="820"/>
                      <a:pt x="119" y="753"/>
                      <a:pt x="93" y="729"/>
                    </a:cubicBezTo>
                    <a:cubicBezTo>
                      <a:pt x="67" y="701"/>
                      <a:pt x="69" y="611"/>
                      <a:pt x="45" y="554"/>
                    </a:cubicBezTo>
                    <a:cubicBezTo>
                      <a:pt x="30" y="521"/>
                      <a:pt x="-13" y="457"/>
                      <a:pt x="4" y="422"/>
                    </a:cubicBezTo>
                    <a:cubicBezTo>
                      <a:pt x="14" y="404"/>
                      <a:pt x="45" y="387"/>
                      <a:pt x="80" y="392"/>
                    </a:cubicBezTo>
                    <a:cubicBezTo>
                      <a:pt x="138" y="400"/>
                      <a:pt x="170" y="443"/>
                      <a:pt x="192" y="496"/>
                    </a:cubicBezTo>
                    <a:cubicBezTo>
                      <a:pt x="204" y="532"/>
                      <a:pt x="222" y="574"/>
                      <a:pt x="231" y="607"/>
                    </a:cubicBezTo>
                    <a:cubicBezTo>
                      <a:pt x="250" y="623"/>
                      <a:pt x="290" y="656"/>
                      <a:pt x="329" y="694"/>
                    </a:cubicBezTo>
                    <a:cubicBezTo>
                      <a:pt x="334" y="662"/>
                      <a:pt x="338" y="626"/>
                      <a:pt x="343" y="594"/>
                    </a:cubicBezTo>
                    <a:cubicBezTo>
                      <a:pt x="332" y="518"/>
                      <a:pt x="322" y="478"/>
                      <a:pt x="314" y="435"/>
                    </a:cubicBezTo>
                    <a:cubicBezTo>
                      <a:pt x="302" y="364"/>
                      <a:pt x="291" y="328"/>
                      <a:pt x="284" y="288"/>
                    </a:cubicBezTo>
                    <a:cubicBezTo>
                      <a:pt x="269" y="193"/>
                      <a:pt x="248" y="163"/>
                      <a:pt x="253" y="117"/>
                    </a:cubicBezTo>
                    <a:cubicBezTo>
                      <a:pt x="258" y="59"/>
                      <a:pt x="343" y="44"/>
                      <a:pt x="386" y="105"/>
                    </a:cubicBezTo>
                    <a:cubicBezTo>
                      <a:pt x="421" y="153"/>
                      <a:pt x="439" y="217"/>
                      <a:pt x="440" y="263"/>
                    </a:cubicBezTo>
                    <a:cubicBezTo>
                      <a:pt x="453" y="310"/>
                      <a:pt x="471" y="365"/>
                      <a:pt x="480" y="420"/>
                    </a:cubicBezTo>
                    <a:cubicBezTo>
                      <a:pt x="485" y="444"/>
                      <a:pt x="492" y="465"/>
                      <a:pt x="499" y="484"/>
                    </a:cubicBezTo>
                    <a:cubicBezTo>
                      <a:pt x="506" y="485"/>
                      <a:pt x="512" y="486"/>
                      <a:pt x="519" y="486"/>
                    </a:cubicBezTo>
                    <a:cubicBezTo>
                      <a:pt x="531" y="438"/>
                      <a:pt x="543" y="401"/>
                      <a:pt x="547" y="356"/>
                    </a:cubicBezTo>
                    <a:cubicBezTo>
                      <a:pt x="553" y="290"/>
                      <a:pt x="560" y="250"/>
                      <a:pt x="572" y="193"/>
                    </a:cubicBezTo>
                    <a:cubicBezTo>
                      <a:pt x="592" y="98"/>
                      <a:pt x="565" y="71"/>
                      <a:pt x="584" y="29"/>
                    </a:cubicBezTo>
                    <a:cubicBezTo>
                      <a:pt x="610" y="-23"/>
                      <a:pt x="688" y="1"/>
                      <a:pt x="707" y="5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1" name="Google Shape;1651;p40"/>
              <p:cNvSpPr/>
              <p:nvPr/>
            </p:nvSpPr>
            <p:spPr>
              <a:xfrm>
                <a:off x="8782715" y="743090"/>
                <a:ext cx="123480" cy="115920"/>
              </a:xfrm>
              <a:custGeom>
                <a:avLst/>
                <a:gdLst/>
                <a:ahLst/>
                <a:cxnLst/>
                <a:rect l="l" t="t" r="r" b="b"/>
                <a:pathLst>
                  <a:path w="343" h="322" extrusionOk="0">
                    <a:moveTo>
                      <a:pt x="0" y="0"/>
                    </a:moveTo>
                    <a:cubicBezTo>
                      <a:pt x="9" y="9"/>
                      <a:pt x="19" y="18"/>
                      <a:pt x="29" y="28"/>
                    </a:cubicBezTo>
                    <a:cubicBezTo>
                      <a:pt x="31" y="19"/>
                      <a:pt x="32" y="9"/>
                      <a:pt x="33" y="0"/>
                    </a:cubicBezTo>
                    <a:cubicBezTo>
                      <a:pt x="61" y="33"/>
                      <a:pt x="94" y="56"/>
                      <a:pt x="130" y="69"/>
                    </a:cubicBezTo>
                    <a:cubicBezTo>
                      <a:pt x="188" y="91"/>
                      <a:pt x="251" y="106"/>
                      <a:pt x="302" y="150"/>
                    </a:cubicBezTo>
                    <a:cubicBezTo>
                      <a:pt x="332" y="184"/>
                      <a:pt x="361" y="264"/>
                      <a:pt x="329" y="322"/>
                    </a:cubicBezTo>
                    <a:cubicBezTo>
                      <a:pt x="332" y="265"/>
                      <a:pt x="320" y="201"/>
                      <a:pt x="285" y="171"/>
                    </a:cubicBezTo>
                    <a:cubicBezTo>
                      <a:pt x="239" y="132"/>
                      <a:pt x="181" y="117"/>
                      <a:pt x="121" y="96"/>
                    </a:cubicBezTo>
                    <a:cubicBezTo>
                      <a:pt x="74" y="78"/>
                      <a:pt x="31" y="46"/>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2" name="Google Shape;1652;p40"/>
              <p:cNvSpPr/>
              <p:nvPr/>
            </p:nvSpPr>
            <p:spPr>
              <a:xfrm>
                <a:off x="8793875" y="888890"/>
                <a:ext cx="195480" cy="186480"/>
              </a:xfrm>
              <a:custGeom>
                <a:avLst/>
                <a:gdLst/>
                <a:ahLst/>
                <a:cxnLst/>
                <a:rect l="l" t="t" r="r" b="b"/>
                <a:pathLst>
                  <a:path w="543" h="518" extrusionOk="0">
                    <a:moveTo>
                      <a:pt x="328" y="152"/>
                    </a:moveTo>
                    <a:cubicBezTo>
                      <a:pt x="341" y="151"/>
                      <a:pt x="399" y="169"/>
                      <a:pt x="397" y="181"/>
                    </a:cubicBezTo>
                    <a:cubicBezTo>
                      <a:pt x="401" y="198"/>
                      <a:pt x="341" y="218"/>
                      <a:pt x="330" y="219"/>
                    </a:cubicBezTo>
                    <a:cubicBezTo>
                      <a:pt x="317" y="220"/>
                      <a:pt x="238" y="212"/>
                      <a:pt x="233" y="193"/>
                    </a:cubicBezTo>
                    <a:cubicBezTo>
                      <a:pt x="228" y="170"/>
                      <a:pt x="312" y="152"/>
                      <a:pt x="328" y="152"/>
                    </a:cubicBezTo>
                    <a:moveTo>
                      <a:pt x="502" y="20"/>
                    </a:moveTo>
                    <a:cubicBezTo>
                      <a:pt x="499" y="23"/>
                      <a:pt x="494" y="26"/>
                      <a:pt x="490" y="28"/>
                    </a:cubicBezTo>
                    <a:cubicBezTo>
                      <a:pt x="493" y="40"/>
                      <a:pt x="494" y="54"/>
                      <a:pt x="492" y="70"/>
                    </a:cubicBezTo>
                    <a:cubicBezTo>
                      <a:pt x="499" y="80"/>
                      <a:pt x="505" y="91"/>
                      <a:pt x="512" y="103"/>
                    </a:cubicBezTo>
                    <a:cubicBezTo>
                      <a:pt x="476" y="91"/>
                      <a:pt x="429" y="73"/>
                      <a:pt x="437" y="55"/>
                    </a:cubicBezTo>
                    <a:cubicBezTo>
                      <a:pt x="443" y="41"/>
                      <a:pt x="473" y="35"/>
                      <a:pt x="485" y="28"/>
                    </a:cubicBezTo>
                    <a:cubicBezTo>
                      <a:pt x="491" y="25"/>
                      <a:pt x="497" y="23"/>
                      <a:pt x="502" y="20"/>
                    </a:cubicBezTo>
                    <a:moveTo>
                      <a:pt x="0" y="0"/>
                    </a:moveTo>
                    <a:cubicBezTo>
                      <a:pt x="15" y="12"/>
                      <a:pt x="33" y="21"/>
                      <a:pt x="50" y="28"/>
                    </a:cubicBezTo>
                    <a:cubicBezTo>
                      <a:pt x="115" y="56"/>
                      <a:pt x="183" y="60"/>
                      <a:pt x="252" y="71"/>
                    </a:cubicBezTo>
                    <a:cubicBezTo>
                      <a:pt x="274" y="74"/>
                      <a:pt x="293" y="87"/>
                      <a:pt x="276" y="110"/>
                    </a:cubicBezTo>
                    <a:cubicBezTo>
                      <a:pt x="256" y="137"/>
                      <a:pt x="218" y="150"/>
                      <a:pt x="200" y="177"/>
                    </a:cubicBezTo>
                    <a:cubicBezTo>
                      <a:pt x="171" y="223"/>
                      <a:pt x="169" y="408"/>
                      <a:pt x="214" y="440"/>
                    </a:cubicBezTo>
                    <a:cubicBezTo>
                      <a:pt x="272" y="481"/>
                      <a:pt x="406" y="474"/>
                      <a:pt x="473" y="464"/>
                    </a:cubicBezTo>
                    <a:cubicBezTo>
                      <a:pt x="497" y="461"/>
                      <a:pt x="520" y="457"/>
                      <a:pt x="543" y="451"/>
                    </a:cubicBezTo>
                    <a:cubicBezTo>
                      <a:pt x="422" y="534"/>
                      <a:pt x="103" y="545"/>
                      <a:pt x="34" y="452"/>
                    </a:cubicBezTo>
                    <a:cubicBezTo>
                      <a:pt x="-36" y="364"/>
                      <a:pt x="45" y="245"/>
                      <a:pt x="74" y="135"/>
                    </a:cubicBezTo>
                    <a:cubicBezTo>
                      <a:pt x="77" y="113"/>
                      <a:pt x="77" y="81"/>
                      <a:pt x="85" y="58"/>
                    </a:cubicBezTo>
                    <a:cubicBezTo>
                      <a:pt x="79" y="56"/>
                      <a:pt x="73" y="53"/>
                      <a:pt x="68" y="50"/>
                    </a:cubicBezTo>
                    <a:cubicBezTo>
                      <a:pt x="40" y="38"/>
                      <a:pt x="19" y="2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53" name="Google Shape;1653;p40"/>
            <p:cNvGrpSpPr/>
            <p:nvPr/>
          </p:nvGrpSpPr>
          <p:grpSpPr>
            <a:xfrm flipH="1">
              <a:off x="5250648" y="2835067"/>
              <a:ext cx="2493833" cy="1573642"/>
              <a:chOff x="6916475" y="399650"/>
              <a:chExt cx="2177640" cy="1374120"/>
            </a:xfrm>
          </p:grpSpPr>
          <p:sp>
            <p:nvSpPr>
              <p:cNvPr id="1654" name="Google Shape;1654;p40"/>
              <p:cNvSpPr/>
              <p:nvPr/>
            </p:nvSpPr>
            <p:spPr>
              <a:xfrm>
                <a:off x="7107275" y="866570"/>
                <a:ext cx="581400" cy="310320"/>
              </a:xfrm>
              <a:custGeom>
                <a:avLst/>
                <a:gdLst/>
                <a:ahLst/>
                <a:cxnLst/>
                <a:rect l="l" t="t" r="r" b="b"/>
                <a:pathLst>
                  <a:path w="1615" h="862" extrusionOk="0">
                    <a:moveTo>
                      <a:pt x="79" y="0"/>
                    </a:moveTo>
                    <a:cubicBezTo>
                      <a:pt x="31" y="4"/>
                      <a:pt x="-4" y="47"/>
                      <a:pt x="0" y="95"/>
                    </a:cubicBezTo>
                    <a:lnTo>
                      <a:pt x="0" y="95"/>
                    </a:lnTo>
                    <a:cubicBezTo>
                      <a:pt x="35" y="488"/>
                      <a:pt x="277" y="753"/>
                      <a:pt x="588" y="834"/>
                    </a:cubicBezTo>
                    <a:cubicBezTo>
                      <a:pt x="899" y="915"/>
                      <a:pt x="1272" y="821"/>
                      <a:pt x="1585" y="547"/>
                    </a:cubicBezTo>
                    <a:cubicBezTo>
                      <a:pt x="1622" y="515"/>
                      <a:pt x="1625" y="460"/>
                      <a:pt x="1594" y="423"/>
                    </a:cubicBezTo>
                    <a:cubicBezTo>
                      <a:pt x="1562" y="387"/>
                      <a:pt x="1507" y="383"/>
                      <a:pt x="1471" y="415"/>
                    </a:cubicBezTo>
                    <a:cubicBezTo>
                      <a:pt x="1194" y="657"/>
                      <a:pt x="878" y="729"/>
                      <a:pt x="633" y="665"/>
                    </a:cubicBezTo>
                    <a:cubicBezTo>
                      <a:pt x="387" y="601"/>
                      <a:pt x="204" y="411"/>
                      <a:pt x="174" y="79"/>
                    </a:cubicBezTo>
                    <a:cubicBezTo>
                      <a:pt x="170" y="31"/>
                      <a:pt x="128" y="-4"/>
                      <a:pt x="7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5" name="Google Shape;1655;p40"/>
              <p:cNvSpPr/>
              <p:nvPr/>
            </p:nvSpPr>
            <p:spPr>
              <a:xfrm>
                <a:off x="7182515" y="960170"/>
                <a:ext cx="506160" cy="213840"/>
              </a:xfrm>
              <a:custGeom>
                <a:avLst/>
                <a:gdLst/>
                <a:ahLst/>
                <a:cxnLst/>
                <a:rect l="l" t="t" r="r" b="b"/>
                <a:pathLst>
                  <a:path w="1406" h="594" extrusionOk="0">
                    <a:moveTo>
                      <a:pt x="0" y="0"/>
                    </a:moveTo>
                    <a:cubicBezTo>
                      <a:pt x="46" y="294"/>
                      <a:pt x="263" y="509"/>
                      <a:pt x="585" y="585"/>
                    </a:cubicBezTo>
                    <a:cubicBezTo>
                      <a:pt x="633" y="593"/>
                      <a:pt x="682" y="595"/>
                      <a:pt x="732" y="593"/>
                    </a:cubicBezTo>
                    <a:cubicBezTo>
                      <a:pt x="950" y="564"/>
                      <a:pt x="1175" y="463"/>
                      <a:pt x="1376" y="287"/>
                    </a:cubicBezTo>
                    <a:lnTo>
                      <a:pt x="1376" y="287"/>
                    </a:lnTo>
                    <a:cubicBezTo>
                      <a:pt x="1376" y="287"/>
                      <a:pt x="1377" y="287"/>
                      <a:pt x="1377" y="286"/>
                    </a:cubicBezTo>
                    <a:cubicBezTo>
                      <a:pt x="1379" y="285"/>
                      <a:pt x="1381" y="283"/>
                      <a:pt x="1383" y="281"/>
                    </a:cubicBezTo>
                    <a:lnTo>
                      <a:pt x="1383" y="280"/>
                    </a:lnTo>
                    <a:cubicBezTo>
                      <a:pt x="1385" y="278"/>
                      <a:pt x="1386" y="276"/>
                      <a:pt x="1388" y="274"/>
                    </a:cubicBezTo>
                    <a:lnTo>
                      <a:pt x="1389" y="274"/>
                    </a:lnTo>
                    <a:cubicBezTo>
                      <a:pt x="1389" y="273"/>
                      <a:pt x="1389" y="273"/>
                      <a:pt x="1389" y="273"/>
                    </a:cubicBezTo>
                    <a:cubicBezTo>
                      <a:pt x="1391" y="271"/>
                      <a:pt x="1392" y="269"/>
                      <a:pt x="1393" y="267"/>
                    </a:cubicBezTo>
                    <a:lnTo>
                      <a:pt x="1393" y="267"/>
                    </a:lnTo>
                    <a:lnTo>
                      <a:pt x="1394" y="266"/>
                    </a:lnTo>
                    <a:cubicBezTo>
                      <a:pt x="1395" y="264"/>
                      <a:pt x="1396" y="262"/>
                      <a:pt x="1397" y="260"/>
                    </a:cubicBezTo>
                    <a:lnTo>
                      <a:pt x="1397" y="260"/>
                    </a:lnTo>
                    <a:cubicBezTo>
                      <a:pt x="1398" y="259"/>
                      <a:pt x="1398" y="259"/>
                      <a:pt x="1398" y="259"/>
                    </a:cubicBezTo>
                    <a:cubicBezTo>
                      <a:pt x="1399" y="256"/>
                      <a:pt x="1400" y="254"/>
                      <a:pt x="1401" y="252"/>
                    </a:cubicBezTo>
                    <a:lnTo>
                      <a:pt x="1401" y="251"/>
                    </a:lnTo>
                    <a:lnTo>
                      <a:pt x="1401" y="251"/>
                    </a:lnTo>
                    <a:cubicBezTo>
                      <a:pt x="1402" y="249"/>
                      <a:pt x="1403" y="246"/>
                      <a:pt x="1403" y="244"/>
                    </a:cubicBezTo>
                    <a:lnTo>
                      <a:pt x="1403" y="243"/>
                    </a:lnTo>
                    <a:lnTo>
                      <a:pt x="1404" y="243"/>
                    </a:lnTo>
                    <a:cubicBezTo>
                      <a:pt x="1404" y="241"/>
                      <a:pt x="1404" y="238"/>
                      <a:pt x="1405" y="235"/>
                    </a:cubicBezTo>
                    <a:lnTo>
                      <a:pt x="1405" y="235"/>
                    </a:lnTo>
                    <a:lnTo>
                      <a:pt x="1405" y="235"/>
                    </a:lnTo>
                    <a:cubicBezTo>
                      <a:pt x="1406" y="233"/>
                      <a:pt x="1406" y="229"/>
                      <a:pt x="1406" y="227"/>
                    </a:cubicBezTo>
                    <a:lnTo>
                      <a:pt x="1406" y="227"/>
                    </a:lnTo>
                    <a:lnTo>
                      <a:pt x="1406" y="227"/>
                    </a:lnTo>
                    <a:cubicBezTo>
                      <a:pt x="1406" y="224"/>
                      <a:pt x="1406" y="221"/>
                      <a:pt x="1406" y="218"/>
                    </a:cubicBezTo>
                    <a:cubicBezTo>
                      <a:pt x="1406" y="216"/>
                      <a:pt x="1406" y="213"/>
                      <a:pt x="1406" y="210"/>
                    </a:cubicBezTo>
                    <a:lnTo>
                      <a:pt x="1406" y="210"/>
                    </a:lnTo>
                    <a:lnTo>
                      <a:pt x="1406" y="210"/>
                    </a:lnTo>
                    <a:cubicBezTo>
                      <a:pt x="1405" y="207"/>
                      <a:pt x="1405" y="204"/>
                      <a:pt x="1404" y="202"/>
                    </a:cubicBezTo>
                    <a:lnTo>
                      <a:pt x="1404" y="202"/>
                    </a:lnTo>
                    <a:lnTo>
                      <a:pt x="1404" y="201"/>
                    </a:lnTo>
                    <a:cubicBezTo>
                      <a:pt x="1404" y="199"/>
                      <a:pt x="1403" y="196"/>
                      <a:pt x="1402" y="194"/>
                    </a:cubicBezTo>
                    <a:lnTo>
                      <a:pt x="1402" y="193"/>
                    </a:lnTo>
                    <a:cubicBezTo>
                      <a:pt x="1401" y="191"/>
                      <a:pt x="1400" y="188"/>
                      <a:pt x="1399" y="186"/>
                    </a:cubicBezTo>
                    <a:lnTo>
                      <a:pt x="1399" y="185"/>
                    </a:lnTo>
                    <a:lnTo>
                      <a:pt x="1399" y="185"/>
                    </a:lnTo>
                    <a:cubicBezTo>
                      <a:pt x="1398" y="183"/>
                      <a:pt x="1396" y="181"/>
                      <a:pt x="1395" y="178"/>
                    </a:cubicBezTo>
                    <a:lnTo>
                      <a:pt x="1395" y="178"/>
                    </a:lnTo>
                    <a:cubicBezTo>
                      <a:pt x="1393" y="175"/>
                      <a:pt x="1392" y="173"/>
                      <a:pt x="1391" y="171"/>
                    </a:cubicBezTo>
                    <a:cubicBezTo>
                      <a:pt x="1390" y="171"/>
                      <a:pt x="1390" y="171"/>
                      <a:pt x="1390" y="170"/>
                    </a:cubicBezTo>
                    <a:cubicBezTo>
                      <a:pt x="1388" y="168"/>
                      <a:pt x="1387" y="166"/>
                      <a:pt x="1385" y="163"/>
                    </a:cubicBezTo>
                    <a:cubicBezTo>
                      <a:pt x="1383" y="161"/>
                      <a:pt x="1381" y="159"/>
                      <a:pt x="1379" y="157"/>
                    </a:cubicBezTo>
                    <a:lnTo>
                      <a:pt x="1378" y="157"/>
                    </a:lnTo>
                    <a:lnTo>
                      <a:pt x="1378" y="157"/>
                    </a:lnTo>
                    <a:cubicBezTo>
                      <a:pt x="1376" y="155"/>
                      <a:pt x="1375" y="153"/>
                      <a:pt x="1372" y="151"/>
                    </a:cubicBezTo>
                    <a:lnTo>
                      <a:pt x="1372" y="151"/>
                    </a:lnTo>
                    <a:lnTo>
                      <a:pt x="1371" y="151"/>
                    </a:lnTo>
                    <a:cubicBezTo>
                      <a:pt x="1370" y="149"/>
                      <a:pt x="1368" y="148"/>
                      <a:pt x="1365" y="147"/>
                    </a:cubicBezTo>
                    <a:lnTo>
                      <a:pt x="1365" y="147"/>
                    </a:lnTo>
                    <a:cubicBezTo>
                      <a:pt x="1365" y="146"/>
                      <a:pt x="1365" y="146"/>
                      <a:pt x="1364" y="146"/>
                    </a:cubicBezTo>
                    <a:cubicBezTo>
                      <a:pt x="1362" y="145"/>
                      <a:pt x="1360" y="144"/>
                      <a:pt x="1358" y="143"/>
                    </a:cubicBezTo>
                    <a:cubicBezTo>
                      <a:pt x="1358" y="143"/>
                      <a:pt x="1357" y="143"/>
                      <a:pt x="1357" y="142"/>
                    </a:cubicBezTo>
                    <a:cubicBezTo>
                      <a:pt x="1355" y="141"/>
                      <a:pt x="1353" y="140"/>
                      <a:pt x="1350" y="139"/>
                    </a:cubicBezTo>
                    <a:lnTo>
                      <a:pt x="1349" y="139"/>
                    </a:lnTo>
                    <a:lnTo>
                      <a:pt x="1349" y="139"/>
                    </a:lnTo>
                    <a:cubicBezTo>
                      <a:pt x="1346" y="138"/>
                      <a:pt x="1344" y="137"/>
                      <a:pt x="1341" y="136"/>
                    </a:cubicBezTo>
                    <a:lnTo>
                      <a:pt x="1341" y="136"/>
                    </a:lnTo>
                    <a:cubicBezTo>
                      <a:pt x="1339" y="136"/>
                      <a:pt x="1336" y="135"/>
                      <a:pt x="1333" y="135"/>
                    </a:cubicBezTo>
                    <a:lnTo>
                      <a:pt x="1333" y="134"/>
                    </a:lnTo>
                    <a:lnTo>
                      <a:pt x="1333" y="134"/>
                    </a:lnTo>
                    <a:cubicBezTo>
                      <a:pt x="1330" y="134"/>
                      <a:pt x="1328" y="134"/>
                      <a:pt x="1325" y="134"/>
                    </a:cubicBezTo>
                    <a:lnTo>
                      <a:pt x="1325" y="134"/>
                    </a:lnTo>
                    <a:lnTo>
                      <a:pt x="1325" y="134"/>
                    </a:lnTo>
                    <a:cubicBezTo>
                      <a:pt x="1322" y="134"/>
                      <a:pt x="1320" y="134"/>
                      <a:pt x="1316" y="134"/>
                    </a:cubicBezTo>
                    <a:lnTo>
                      <a:pt x="1316" y="134"/>
                    </a:lnTo>
                    <a:lnTo>
                      <a:pt x="1316" y="134"/>
                    </a:lnTo>
                    <a:cubicBezTo>
                      <a:pt x="1314" y="134"/>
                      <a:pt x="1311" y="134"/>
                      <a:pt x="1308" y="134"/>
                    </a:cubicBezTo>
                    <a:lnTo>
                      <a:pt x="1308" y="134"/>
                    </a:lnTo>
                    <a:lnTo>
                      <a:pt x="1308" y="134"/>
                    </a:lnTo>
                    <a:cubicBezTo>
                      <a:pt x="1305" y="134"/>
                      <a:pt x="1303" y="135"/>
                      <a:pt x="1300" y="136"/>
                    </a:cubicBezTo>
                    <a:lnTo>
                      <a:pt x="1300" y="136"/>
                    </a:lnTo>
                    <a:lnTo>
                      <a:pt x="1299" y="136"/>
                    </a:lnTo>
                    <a:cubicBezTo>
                      <a:pt x="1297" y="136"/>
                      <a:pt x="1295" y="137"/>
                      <a:pt x="1292" y="138"/>
                    </a:cubicBezTo>
                    <a:lnTo>
                      <a:pt x="1291" y="138"/>
                    </a:lnTo>
                    <a:cubicBezTo>
                      <a:pt x="1288" y="139"/>
                      <a:pt x="1286" y="140"/>
                      <a:pt x="1284" y="141"/>
                    </a:cubicBezTo>
                    <a:lnTo>
                      <a:pt x="1283" y="141"/>
                    </a:lnTo>
                    <a:cubicBezTo>
                      <a:pt x="1281" y="143"/>
                      <a:pt x="1278" y="144"/>
                      <a:pt x="1276" y="145"/>
                    </a:cubicBezTo>
                    <a:lnTo>
                      <a:pt x="1276" y="145"/>
                    </a:lnTo>
                    <a:cubicBezTo>
                      <a:pt x="1273" y="146"/>
                      <a:pt x="1271" y="148"/>
                      <a:pt x="1269" y="149"/>
                    </a:cubicBezTo>
                    <a:cubicBezTo>
                      <a:pt x="1268" y="149"/>
                      <a:pt x="1268" y="149"/>
                      <a:pt x="1268" y="150"/>
                    </a:cubicBezTo>
                    <a:cubicBezTo>
                      <a:pt x="1266" y="151"/>
                      <a:pt x="1264" y="153"/>
                      <a:pt x="1262" y="155"/>
                    </a:cubicBezTo>
                    <a:lnTo>
                      <a:pt x="1262" y="155"/>
                    </a:lnTo>
                    <a:cubicBezTo>
                      <a:pt x="1235" y="178"/>
                      <a:pt x="1209" y="199"/>
                      <a:pt x="1183" y="219"/>
                    </a:cubicBezTo>
                    <a:cubicBezTo>
                      <a:pt x="1165" y="232"/>
                      <a:pt x="1147" y="244"/>
                      <a:pt x="1129" y="256"/>
                    </a:cubicBezTo>
                    <a:cubicBezTo>
                      <a:pt x="1112" y="268"/>
                      <a:pt x="1094" y="279"/>
                      <a:pt x="1075" y="290"/>
                    </a:cubicBezTo>
                    <a:lnTo>
                      <a:pt x="1075" y="290"/>
                    </a:lnTo>
                    <a:cubicBezTo>
                      <a:pt x="1030" y="316"/>
                      <a:pt x="985" y="339"/>
                      <a:pt x="939" y="357"/>
                    </a:cubicBezTo>
                    <a:cubicBezTo>
                      <a:pt x="921" y="365"/>
                      <a:pt x="903" y="372"/>
                      <a:pt x="885" y="378"/>
                    </a:cubicBezTo>
                    <a:cubicBezTo>
                      <a:pt x="876" y="381"/>
                      <a:pt x="867" y="384"/>
                      <a:pt x="858" y="387"/>
                    </a:cubicBezTo>
                    <a:cubicBezTo>
                      <a:pt x="831" y="395"/>
                      <a:pt x="804" y="402"/>
                      <a:pt x="777" y="408"/>
                    </a:cubicBezTo>
                    <a:lnTo>
                      <a:pt x="777" y="408"/>
                    </a:lnTo>
                    <a:cubicBezTo>
                      <a:pt x="759" y="412"/>
                      <a:pt x="741" y="415"/>
                      <a:pt x="723" y="418"/>
                    </a:cubicBezTo>
                    <a:cubicBezTo>
                      <a:pt x="706" y="420"/>
                      <a:pt x="688" y="423"/>
                      <a:pt x="671" y="424"/>
                    </a:cubicBezTo>
                    <a:cubicBezTo>
                      <a:pt x="653" y="425"/>
                      <a:pt x="637" y="427"/>
                      <a:pt x="619" y="427"/>
                    </a:cubicBezTo>
                    <a:cubicBezTo>
                      <a:pt x="602" y="427"/>
                      <a:pt x="585" y="427"/>
                      <a:pt x="568" y="427"/>
                    </a:cubicBezTo>
                    <a:cubicBezTo>
                      <a:pt x="552" y="425"/>
                      <a:pt x="535" y="424"/>
                      <a:pt x="519" y="422"/>
                    </a:cubicBezTo>
                    <a:cubicBezTo>
                      <a:pt x="510" y="422"/>
                      <a:pt x="502" y="420"/>
                      <a:pt x="494" y="419"/>
                    </a:cubicBezTo>
                    <a:cubicBezTo>
                      <a:pt x="470" y="415"/>
                      <a:pt x="447" y="411"/>
                      <a:pt x="424" y="405"/>
                    </a:cubicBezTo>
                    <a:lnTo>
                      <a:pt x="424" y="405"/>
                    </a:lnTo>
                    <a:cubicBezTo>
                      <a:pt x="412" y="402"/>
                      <a:pt x="402" y="399"/>
                      <a:pt x="391" y="395"/>
                    </a:cubicBezTo>
                    <a:cubicBezTo>
                      <a:pt x="389" y="395"/>
                      <a:pt x="387" y="394"/>
                      <a:pt x="384" y="394"/>
                    </a:cubicBezTo>
                    <a:cubicBezTo>
                      <a:pt x="374" y="390"/>
                      <a:pt x="364" y="386"/>
                      <a:pt x="354" y="382"/>
                    </a:cubicBezTo>
                    <a:cubicBezTo>
                      <a:pt x="347" y="380"/>
                      <a:pt x="341" y="377"/>
                      <a:pt x="334" y="375"/>
                    </a:cubicBezTo>
                    <a:lnTo>
                      <a:pt x="334" y="375"/>
                    </a:lnTo>
                    <a:cubicBezTo>
                      <a:pt x="328" y="372"/>
                      <a:pt x="321" y="369"/>
                      <a:pt x="315" y="366"/>
                    </a:cubicBezTo>
                    <a:cubicBezTo>
                      <a:pt x="313" y="366"/>
                      <a:pt x="311" y="364"/>
                      <a:pt x="309" y="364"/>
                    </a:cubicBezTo>
                    <a:cubicBezTo>
                      <a:pt x="304" y="362"/>
                      <a:pt x="301" y="359"/>
                      <a:pt x="297" y="357"/>
                    </a:cubicBezTo>
                    <a:cubicBezTo>
                      <a:pt x="294" y="356"/>
                      <a:pt x="291" y="355"/>
                      <a:pt x="289" y="354"/>
                    </a:cubicBezTo>
                    <a:cubicBezTo>
                      <a:pt x="285" y="351"/>
                      <a:pt x="281" y="349"/>
                      <a:pt x="277" y="347"/>
                    </a:cubicBezTo>
                    <a:cubicBezTo>
                      <a:pt x="275" y="346"/>
                      <a:pt x="273" y="345"/>
                      <a:pt x="270" y="344"/>
                    </a:cubicBezTo>
                    <a:cubicBezTo>
                      <a:pt x="266" y="341"/>
                      <a:pt x="262" y="339"/>
                      <a:pt x="258" y="336"/>
                    </a:cubicBezTo>
                    <a:cubicBezTo>
                      <a:pt x="254" y="334"/>
                      <a:pt x="250" y="332"/>
                      <a:pt x="246" y="329"/>
                    </a:cubicBezTo>
                    <a:cubicBezTo>
                      <a:pt x="243" y="327"/>
                      <a:pt x="239" y="324"/>
                      <a:pt x="236" y="322"/>
                    </a:cubicBezTo>
                    <a:cubicBezTo>
                      <a:pt x="233" y="321"/>
                      <a:pt x="230" y="319"/>
                      <a:pt x="227" y="316"/>
                    </a:cubicBezTo>
                    <a:cubicBezTo>
                      <a:pt x="224" y="314"/>
                      <a:pt x="221" y="312"/>
                      <a:pt x="219" y="311"/>
                    </a:cubicBezTo>
                    <a:cubicBezTo>
                      <a:pt x="216" y="308"/>
                      <a:pt x="213" y="306"/>
                      <a:pt x="210" y="304"/>
                    </a:cubicBezTo>
                    <a:cubicBezTo>
                      <a:pt x="208" y="302"/>
                      <a:pt x="205" y="301"/>
                      <a:pt x="203" y="299"/>
                    </a:cubicBezTo>
                    <a:cubicBezTo>
                      <a:pt x="199" y="296"/>
                      <a:pt x="196" y="294"/>
                      <a:pt x="193" y="291"/>
                    </a:cubicBezTo>
                    <a:cubicBezTo>
                      <a:pt x="191" y="289"/>
                      <a:pt x="189" y="287"/>
                      <a:pt x="186" y="286"/>
                    </a:cubicBezTo>
                    <a:cubicBezTo>
                      <a:pt x="179" y="280"/>
                      <a:pt x="173" y="274"/>
                      <a:pt x="166" y="267"/>
                    </a:cubicBezTo>
                    <a:cubicBezTo>
                      <a:pt x="165" y="267"/>
                      <a:pt x="165" y="267"/>
                      <a:pt x="164" y="266"/>
                    </a:cubicBezTo>
                    <a:cubicBezTo>
                      <a:pt x="161" y="263"/>
                      <a:pt x="157" y="259"/>
                      <a:pt x="153" y="256"/>
                    </a:cubicBezTo>
                    <a:cubicBezTo>
                      <a:pt x="152" y="254"/>
                      <a:pt x="151" y="253"/>
                      <a:pt x="150" y="252"/>
                    </a:cubicBezTo>
                    <a:cubicBezTo>
                      <a:pt x="146" y="249"/>
                      <a:pt x="143" y="245"/>
                      <a:pt x="140" y="242"/>
                    </a:cubicBezTo>
                    <a:cubicBezTo>
                      <a:pt x="138" y="240"/>
                      <a:pt x="137" y="239"/>
                      <a:pt x="136" y="238"/>
                    </a:cubicBezTo>
                    <a:cubicBezTo>
                      <a:pt x="132" y="234"/>
                      <a:pt x="129" y="230"/>
                      <a:pt x="125" y="226"/>
                    </a:cubicBezTo>
                    <a:cubicBezTo>
                      <a:pt x="125" y="226"/>
                      <a:pt x="125" y="225"/>
                      <a:pt x="124" y="224"/>
                    </a:cubicBezTo>
                    <a:cubicBezTo>
                      <a:pt x="112" y="211"/>
                      <a:pt x="101" y="197"/>
                      <a:pt x="90" y="183"/>
                    </a:cubicBezTo>
                    <a:cubicBezTo>
                      <a:pt x="90" y="182"/>
                      <a:pt x="90" y="181"/>
                      <a:pt x="90" y="181"/>
                    </a:cubicBezTo>
                    <a:cubicBezTo>
                      <a:pt x="86" y="176"/>
                      <a:pt x="83" y="171"/>
                      <a:pt x="79" y="166"/>
                    </a:cubicBezTo>
                    <a:cubicBezTo>
                      <a:pt x="79" y="166"/>
                      <a:pt x="78" y="165"/>
                      <a:pt x="78" y="164"/>
                    </a:cubicBezTo>
                    <a:cubicBezTo>
                      <a:pt x="64" y="143"/>
                      <a:pt x="51" y="121"/>
                      <a:pt x="39" y="97"/>
                    </a:cubicBezTo>
                    <a:cubicBezTo>
                      <a:pt x="37" y="91"/>
                      <a:pt x="33" y="85"/>
                      <a:pt x="31" y="79"/>
                    </a:cubicBezTo>
                    <a:cubicBezTo>
                      <a:pt x="30" y="79"/>
                      <a:pt x="30" y="78"/>
                      <a:pt x="30" y="78"/>
                    </a:cubicBezTo>
                    <a:cubicBezTo>
                      <a:pt x="19" y="53"/>
                      <a:pt x="9" y="27"/>
                      <a:pt x="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6" name="Google Shape;1656;p40"/>
              <p:cNvSpPr/>
              <p:nvPr/>
            </p:nvSpPr>
            <p:spPr>
              <a:xfrm>
                <a:off x="7107275" y="866570"/>
                <a:ext cx="101520" cy="177120"/>
              </a:xfrm>
              <a:custGeom>
                <a:avLst/>
                <a:gdLst/>
                <a:ahLst/>
                <a:cxnLst/>
                <a:rect l="l" t="t" r="r" b="b"/>
                <a:pathLst>
                  <a:path w="282" h="492" extrusionOk="0">
                    <a:moveTo>
                      <a:pt x="79" y="0"/>
                    </a:moveTo>
                    <a:cubicBezTo>
                      <a:pt x="31" y="4"/>
                      <a:pt x="-4" y="47"/>
                      <a:pt x="0" y="95"/>
                    </a:cubicBezTo>
                    <a:lnTo>
                      <a:pt x="0" y="95"/>
                    </a:lnTo>
                    <a:cubicBezTo>
                      <a:pt x="14" y="248"/>
                      <a:pt x="59" y="381"/>
                      <a:pt x="128" y="492"/>
                    </a:cubicBezTo>
                    <a:cubicBezTo>
                      <a:pt x="184" y="480"/>
                      <a:pt x="239" y="452"/>
                      <a:pt x="282" y="418"/>
                    </a:cubicBezTo>
                    <a:cubicBezTo>
                      <a:pt x="225" y="328"/>
                      <a:pt x="187" y="216"/>
                      <a:pt x="174" y="79"/>
                    </a:cubicBezTo>
                    <a:cubicBezTo>
                      <a:pt x="170" y="31"/>
                      <a:pt x="128" y="-4"/>
                      <a:pt x="79"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7" name="Google Shape;1657;p40"/>
              <p:cNvSpPr/>
              <p:nvPr/>
            </p:nvSpPr>
            <p:spPr>
              <a:xfrm>
                <a:off x="6916475" y="454730"/>
                <a:ext cx="403560" cy="564120"/>
              </a:xfrm>
              <a:custGeom>
                <a:avLst/>
                <a:gdLst/>
                <a:ahLst/>
                <a:cxnLst/>
                <a:rect l="l" t="t" r="r" b="b"/>
                <a:pathLst>
                  <a:path w="1121" h="1567" extrusionOk="0">
                    <a:moveTo>
                      <a:pt x="357" y="70"/>
                    </a:moveTo>
                    <a:cubicBezTo>
                      <a:pt x="349" y="129"/>
                      <a:pt x="353" y="172"/>
                      <a:pt x="374" y="229"/>
                    </a:cubicBezTo>
                    <a:cubicBezTo>
                      <a:pt x="386" y="276"/>
                      <a:pt x="391" y="337"/>
                      <a:pt x="411" y="388"/>
                    </a:cubicBezTo>
                    <a:cubicBezTo>
                      <a:pt x="427" y="438"/>
                      <a:pt x="426" y="475"/>
                      <a:pt x="441" y="528"/>
                    </a:cubicBezTo>
                    <a:cubicBezTo>
                      <a:pt x="420" y="514"/>
                      <a:pt x="400" y="501"/>
                      <a:pt x="379" y="484"/>
                    </a:cubicBezTo>
                    <a:cubicBezTo>
                      <a:pt x="329" y="442"/>
                      <a:pt x="296" y="417"/>
                      <a:pt x="248" y="386"/>
                    </a:cubicBezTo>
                    <a:cubicBezTo>
                      <a:pt x="166" y="332"/>
                      <a:pt x="160" y="288"/>
                      <a:pt x="117" y="271"/>
                    </a:cubicBezTo>
                    <a:cubicBezTo>
                      <a:pt x="62" y="250"/>
                      <a:pt x="16" y="332"/>
                      <a:pt x="49" y="391"/>
                    </a:cubicBezTo>
                    <a:cubicBezTo>
                      <a:pt x="76" y="444"/>
                      <a:pt x="119" y="483"/>
                      <a:pt x="161" y="506"/>
                    </a:cubicBezTo>
                    <a:cubicBezTo>
                      <a:pt x="196" y="538"/>
                      <a:pt x="235" y="584"/>
                      <a:pt x="280" y="616"/>
                    </a:cubicBezTo>
                    <a:cubicBezTo>
                      <a:pt x="301" y="632"/>
                      <a:pt x="316" y="648"/>
                      <a:pt x="332" y="664"/>
                    </a:cubicBezTo>
                    <a:cubicBezTo>
                      <a:pt x="330" y="666"/>
                      <a:pt x="329" y="667"/>
                      <a:pt x="328" y="668"/>
                    </a:cubicBezTo>
                    <a:lnTo>
                      <a:pt x="328" y="668"/>
                    </a:lnTo>
                    <a:cubicBezTo>
                      <a:pt x="270" y="657"/>
                      <a:pt x="248" y="665"/>
                      <a:pt x="190" y="651"/>
                    </a:cubicBezTo>
                    <a:cubicBezTo>
                      <a:pt x="139" y="645"/>
                      <a:pt x="91" y="597"/>
                      <a:pt x="49" y="602"/>
                    </a:cubicBezTo>
                    <a:cubicBezTo>
                      <a:pt x="-11" y="605"/>
                      <a:pt x="-17" y="701"/>
                      <a:pt x="38" y="737"/>
                    </a:cubicBezTo>
                    <a:cubicBezTo>
                      <a:pt x="81" y="765"/>
                      <a:pt x="134" y="789"/>
                      <a:pt x="175" y="789"/>
                    </a:cubicBezTo>
                    <a:cubicBezTo>
                      <a:pt x="215" y="799"/>
                      <a:pt x="264" y="812"/>
                      <a:pt x="311" y="819"/>
                    </a:cubicBezTo>
                    <a:cubicBezTo>
                      <a:pt x="318" y="835"/>
                      <a:pt x="325" y="853"/>
                      <a:pt x="328" y="872"/>
                    </a:cubicBezTo>
                    <a:cubicBezTo>
                      <a:pt x="357" y="968"/>
                      <a:pt x="332" y="1006"/>
                      <a:pt x="372" y="1071"/>
                    </a:cubicBezTo>
                    <a:cubicBezTo>
                      <a:pt x="387" y="1093"/>
                      <a:pt x="407" y="1107"/>
                      <a:pt x="430" y="1116"/>
                    </a:cubicBezTo>
                    <a:cubicBezTo>
                      <a:pt x="429" y="1128"/>
                      <a:pt x="430" y="1141"/>
                      <a:pt x="435" y="1156"/>
                    </a:cubicBezTo>
                    <a:cubicBezTo>
                      <a:pt x="398" y="1248"/>
                      <a:pt x="365" y="1426"/>
                      <a:pt x="409" y="1510"/>
                    </a:cubicBezTo>
                    <a:cubicBezTo>
                      <a:pt x="492" y="1612"/>
                      <a:pt x="894" y="1570"/>
                      <a:pt x="953" y="1451"/>
                    </a:cubicBezTo>
                    <a:cubicBezTo>
                      <a:pt x="1007" y="1352"/>
                      <a:pt x="905" y="1249"/>
                      <a:pt x="858" y="1147"/>
                    </a:cubicBezTo>
                    <a:cubicBezTo>
                      <a:pt x="851" y="1126"/>
                      <a:pt x="846" y="1094"/>
                      <a:pt x="834" y="1073"/>
                    </a:cubicBezTo>
                    <a:cubicBezTo>
                      <a:pt x="839" y="1070"/>
                      <a:pt x="844" y="1066"/>
                      <a:pt x="849" y="1062"/>
                    </a:cubicBezTo>
                    <a:cubicBezTo>
                      <a:pt x="902" y="1026"/>
                      <a:pt x="927" y="970"/>
                      <a:pt x="945" y="912"/>
                    </a:cubicBezTo>
                    <a:cubicBezTo>
                      <a:pt x="952" y="887"/>
                      <a:pt x="965" y="832"/>
                      <a:pt x="970" y="795"/>
                    </a:cubicBezTo>
                    <a:cubicBezTo>
                      <a:pt x="993" y="729"/>
                      <a:pt x="1059" y="649"/>
                      <a:pt x="1080" y="621"/>
                    </a:cubicBezTo>
                    <a:cubicBezTo>
                      <a:pt x="1101" y="589"/>
                      <a:pt x="1083" y="501"/>
                      <a:pt x="1096" y="441"/>
                    </a:cubicBezTo>
                    <a:cubicBezTo>
                      <a:pt x="1105" y="406"/>
                      <a:pt x="1136" y="335"/>
                      <a:pt x="1113" y="304"/>
                    </a:cubicBezTo>
                    <a:cubicBezTo>
                      <a:pt x="1101" y="288"/>
                      <a:pt x="1067" y="277"/>
                      <a:pt x="1033" y="288"/>
                    </a:cubicBezTo>
                    <a:cubicBezTo>
                      <a:pt x="977" y="306"/>
                      <a:pt x="953" y="353"/>
                      <a:pt x="941" y="410"/>
                    </a:cubicBezTo>
                    <a:cubicBezTo>
                      <a:pt x="936" y="448"/>
                      <a:pt x="925" y="491"/>
                      <a:pt x="923" y="526"/>
                    </a:cubicBezTo>
                    <a:cubicBezTo>
                      <a:pt x="907" y="546"/>
                      <a:pt x="874" y="585"/>
                      <a:pt x="842" y="629"/>
                    </a:cubicBezTo>
                    <a:cubicBezTo>
                      <a:pt x="831" y="599"/>
                      <a:pt x="821" y="564"/>
                      <a:pt x="810" y="534"/>
                    </a:cubicBezTo>
                    <a:cubicBezTo>
                      <a:pt x="808" y="456"/>
                      <a:pt x="810" y="415"/>
                      <a:pt x="811" y="371"/>
                    </a:cubicBezTo>
                    <a:cubicBezTo>
                      <a:pt x="810" y="300"/>
                      <a:pt x="814" y="262"/>
                      <a:pt x="814" y="221"/>
                    </a:cubicBezTo>
                    <a:cubicBezTo>
                      <a:pt x="812" y="126"/>
                      <a:pt x="827" y="93"/>
                      <a:pt x="815" y="48"/>
                    </a:cubicBezTo>
                    <a:cubicBezTo>
                      <a:pt x="799" y="-9"/>
                      <a:pt x="713" y="-8"/>
                      <a:pt x="681" y="60"/>
                    </a:cubicBezTo>
                    <a:cubicBezTo>
                      <a:pt x="656" y="113"/>
                      <a:pt x="649" y="179"/>
                      <a:pt x="656" y="225"/>
                    </a:cubicBezTo>
                    <a:cubicBezTo>
                      <a:pt x="651" y="273"/>
                      <a:pt x="643" y="331"/>
                      <a:pt x="645" y="386"/>
                    </a:cubicBezTo>
                    <a:cubicBezTo>
                      <a:pt x="644" y="411"/>
                      <a:pt x="641" y="433"/>
                      <a:pt x="638" y="453"/>
                    </a:cubicBezTo>
                    <a:cubicBezTo>
                      <a:pt x="631" y="455"/>
                      <a:pt x="625" y="456"/>
                      <a:pt x="618" y="458"/>
                    </a:cubicBezTo>
                    <a:cubicBezTo>
                      <a:pt x="598" y="413"/>
                      <a:pt x="579" y="380"/>
                      <a:pt x="567" y="335"/>
                    </a:cubicBezTo>
                    <a:cubicBezTo>
                      <a:pt x="549" y="272"/>
                      <a:pt x="536" y="233"/>
                      <a:pt x="514" y="180"/>
                    </a:cubicBezTo>
                    <a:cubicBezTo>
                      <a:pt x="477" y="89"/>
                      <a:pt x="499" y="58"/>
                      <a:pt x="473" y="21"/>
                    </a:cubicBezTo>
                    <a:cubicBezTo>
                      <a:pt x="438" y="-26"/>
                      <a:pt x="366" y="11"/>
                      <a:pt x="357" y="7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8" name="Google Shape;1658;p40"/>
              <p:cNvSpPr/>
              <p:nvPr/>
            </p:nvSpPr>
            <p:spPr>
              <a:xfrm>
                <a:off x="7122395" y="669290"/>
                <a:ext cx="105840" cy="135360"/>
              </a:xfrm>
              <a:custGeom>
                <a:avLst/>
                <a:gdLst/>
                <a:ahLst/>
                <a:cxnLst/>
                <a:rect l="l" t="t" r="r" b="b"/>
                <a:pathLst>
                  <a:path w="294" h="376" extrusionOk="0">
                    <a:moveTo>
                      <a:pt x="294" y="0"/>
                    </a:moveTo>
                    <a:cubicBezTo>
                      <a:pt x="286" y="11"/>
                      <a:pt x="278" y="22"/>
                      <a:pt x="270" y="33"/>
                    </a:cubicBezTo>
                    <a:cubicBezTo>
                      <a:pt x="267" y="25"/>
                      <a:pt x="263" y="15"/>
                      <a:pt x="260" y="7"/>
                    </a:cubicBezTo>
                    <a:cubicBezTo>
                      <a:pt x="240" y="44"/>
                      <a:pt x="211" y="73"/>
                      <a:pt x="177" y="92"/>
                    </a:cubicBezTo>
                    <a:cubicBezTo>
                      <a:pt x="125" y="123"/>
                      <a:pt x="66" y="149"/>
                      <a:pt x="22" y="202"/>
                    </a:cubicBezTo>
                    <a:cubicBezTo>
                      <a:pt x="-1" y="241"/>
                      <a:pt x="-15" y="324"/>
                      <a:pt x="26" y="376"/>
                    </a:cubicBezTo>
                    <a:cubicBezTo>
                      <a:pt x="13" y="320"/>
                      <a:pt x="14" y="256"/>
                      <a:pt x="44" y="219"/>
                    </a:cubicBezTo>
                    <a:cubicBezTo>
                      <a:pt x="81" y="173"/>
                      <a:pt x="137" y="148"/>
                      <a:pt x="191" y="116"/>
                    </a:cubicBezTo>
                    <a:cubicBezTo>
                      <a:pt x="235" y="91"/>
                      <a:pt x="270" y="51"/>
                      <a:pt x="294"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9" name="Google Shape;1659;p40"/>
              <p:cNvSpPr/>
              <p:nvPr/>
            </p:nvSpPr>
            <p:spPr>
              <a:xfrm>
                <a:off x="7066235" y="815090"/>
                <a:ext cx="199080" cy="203760"/>
              </a:xfrm>
              <a:custGeom>
                <a:avLst/>
                <a:gdLst/>
                <a:ahLst/>
                <a:cxnLst/>
                <a:rect l="l" t="t" r="r" b="b"/>
                <a:pathLst>
                  <a:path w="553" h="566" extrusionOk="0">
                    <a:moveTo>
                      <a:pt x="195" y="207"/>
                    </a:moveTo>
                    <a:cubicBezTo>
                      <a:pt x="182" y="208"/>
                      <a:pt x="128" y="237"/>
                      <a:pt x="132" y="248"/>
                    </a:cubicBezTo>
                    <a:cubicBezTo>
                      <a:pt x="132" y="265"/>
                      <a:pt x="193" y="275"/>
                      <a:pt x="205" y="273"/>
                    </a:cubicBezTo>
                    <a:cubicBezTo>
                      <a:pt x="218" y="272"/>
                      <a:pt x="294" y="251"/>
                      <a:pt x="295" y="231"/>
                    </a:cubicBezTo>
                    <a:cubicBezTo>
                      <a:pt x="297" y="208"/>
                      <a:pt x="211" y="205"/>
                      <a:pt x="195" y="207"/>
                    </a:cubicBezTo>
                    <a:moveTo>
                      <a:pt x="0" y="109"/>
                    </a:moveTo>
                    <a:cubicBezTo>
                      <a:pt x="4" y="110"/>
                      <a:pt x="9" y="113"/>
                      <a:pt x="14" y="115"/>
                    </a:cubicBezTo>
                    <a:cubicBezTo>
                      <a:pt x="13" y="127"/>
                      <a:pt x="14" y="140"/>
                      <a:pt x="19" y="155"/>
                    </a:cubicBezTo>
                    <a:cubicBezTo>
                      <a:pt x="14" y="166"/>
                      <a:pt x="10" y="178"/>
                      <a:pt x="5" y="192"/>
                    </a:cubicBezTo>
                    <a:cubicBezTo>
                      <a:pt x="39" y="174"/>
                      <a:pt x="82" y="147"/>
                      <a:pt x="70" y="131"/>
                    </a:cubicBezTo>
                    <a:cubicBezTo>
                      <a:pt x="62" y="119"/>
                      <a:pt x="32" y="118"/>
                      <a:pt x="19" y="114"/>
                    </a:cubicBezTo>
                    <a:cubicBezTo>
                      <a:pt x="12" y="112"/>
                      <a:pt x="6" y="110"/>
                      <a:pt x="0" y="109"/>
                    </a:cubicBezTo>
                    <a:moveTo>
                      <a:pt x="491" y="0"/>
                    </a:moveTo>
                    <a:cubicBezTo>
                      <a:pt x="478" y="14"/>
                      <a:pt x="463" y="26"/>
                      <a:pt x="446" y="36"/>
                    </a:cubicBezTo>
                    <a:cubicBezTo>
                      <a:pt x="388" y="75"/>
                      <a:pt x="321" y="92"/>
                      <a:pt x="255" y="114"/>
                    </a:cubicBezTo>
                    <a:cubicBezTo>
                      <a:pt x="235" y="121"/>
                      <a:pt x="218" y="137"/>
                      <a:pt x="238" y="157"/>
                    </a:cubicBezTo>
                    <a:cubicBezTo>
                      <a:pt x="263" y="180"/>
                      <a:pt x="303" y="186"/>
                      <a:pt x="325" y="210"/>
                    </a:cubicBezTo>
                    <a:cubicBezTo>
                      <a:pt x="362" y="249"/>
                      <a:pt x="396" y="431"/>
                      <a:pt x="358" y="471"/>
                    </a:cubicBezTo>
                    <a:cubicBezTo>
                      <a:pt x="308" y="521"/>
                      <a:pt x="176" y="537"/>
                      <a:pt x="107" y="541"/>
                    </a:cubicBezTo>
                    <a:cubicBezTo>
                      <a:pt x="84" y="542"/>
                      <a:pt x="60" y="542"/>
                      <a:pt x="37" y="540"/>
                    </a:cubicBezTo>
                    <a:cubicBezTo>
                      <a:pt x="170" y="599"/>
                      <a:pt x="486" y="554"/>
                      <a:pt x="537" y="450"/>
                    </a:cubicBezTo>
                    <a:cubicBezTo>
                      <a:pt x="591" y="351"/>
                      <a:pt x="489" y="248"/>
                      <a:pt x="442" y="146"/>
                    </a:cubicBezTo>
                    <a:cubicBezTo>
                      <a:pt x="435" y="125"/>
                      <a:pt x="430" y="93"/>
                      <a:pt x="418" y="72"/>
                    </a:cubicBezTo>
                    <a:cubicBezTo>
                      <a:pt x="423" y="69"/>
                      <a:pt x="428" y="65"/>
                      <a:pt x="433" y="61"/>
                    </a:cubicBezTo>
                    <a:cubicBezTo>
                      <a:pt x="458" y="44"/>
                      <a:pt x="476" y="23"/>
                      <a:pt x="491"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0" name="Google Shape;1660;p40"/>
              <p:cNvSpPr/>
              <p:nvPr/>
            </p:nvSpPr>
            <p:spPr>
              <a:xfrm>
                <a:off x="7538195" y="426650"/>
                <a:ext cx="1060200" cy="1347120"/>
              </a:xfrm>
              <a:custGeom>
                <a:avLst/>
                <a:gdLst/>
                <a:ahLst/>
                <a:cxnLst/>
                <a:rect l="l" t="t" r="r" b="b"/>
                <a:pathLst>
                  <a:path w="2945" h="3742" extrusionOk="0">
                    <a:moveTo>
                      <a:pt x="747" y="2"/>
                    </a:moveTo>
                    <a:lnTo>
                      <a:pt x="2787" y="358"/>
                    </a:lnTo>
                    <a:cubicBezTo>
                      <a:pt x="2891" y="376"/>
                      <a:pt x="2960" y="474"/>
                      <a:pt x="2942" y="579"/>
                    </a:cubicBezTo>
                    <a:lnTo>
                      <a:pt x="2418" y="3584"/>
                    </a:lnTo>
                    <a:cubicBezTo>
                      <a:pt x="2400" y="3688"/>
                      <a:pt x="2301" y="3758"/>
                      <a:pt x="2197" y="3739"/>
                    </a:cubicBezTo>
                    <a:lnTo>
                      <a:pt x="158" y="3384"/>
                    </a:lnTo>
                    <a:cubicBezTo>
                      <a:pt x="54" y="3366"/>
                      <a:pt x="-16" y="3267"/>
                      <a:pt x="3" y="3163"/>
                    </a:cubicBezTo>
                    <a:lnTo>
                      <a:pt x="526" y="157"/>
                    </a:lnTo>
                    <a:cubicBezTo>
                      <a:pt x="544" y="54"/>
                      <a:pt x="643" y="-16"/>
                      <a:pt x="747" y="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1" name="Google Shape;1661;p40"/>
              <p:cNvSpPr/>
              <p:nvPr/>
            </p:nvSpPr>
            <p:spPr>
              <a:xfrm>
                <a:off x="7758875" y="426290"/>
                <a:ext cx="825120" cy="154800"/>
              </a:xfrm>
              <a:custGeom>
                <a:avLst/>
                <a:gdLst/>
                <a:ahLst/>
                <a:cxnLst/>
                <a:rect l="l" t="t" r="r" b="b"/>
                <a:pathLst>
                  <a:path w="2292" h="430" extrusionOk="0">
                    <a:moveTo>
                      <a:pt x="134" y="3"/>
                    </a:moveTo>
                    <a:cubicBezTo>
                      <a:pt x="86" y="-5"/>
                      <a:pt x="38" y="5"/>
                      <a:pt x="0" y="30"/>
                    </a:cubicBezTo>
                    <a:lnTo>
                      <a:pt x="2292" y="430"/>
                    </a:lnTo>
                    <a:cubicBezTo>
                      <a:pt x="2263" y="394"/>
                      <a:pt x="2222" y="367"/>
                      <a:pt x="2174" y="359"/>
                    </a:cubicBezTo>
                    <a:lnTo>
                      <a:pt x="134" y="3"/>
                    </a:lnTo>
                    <a:close/>
                  </a:path>
                </a:pathLst>
              </a:custGeom>
              <a:solidFill>
                <a:srgbClr val="77C3F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2" name="Google Shape;1662;p40"/>
              <p:cNvSpPr/>
              <p:nvPr/>
            </p:nvSpPr>
            <p:spPr>
              <a:xfrm>
                <a:off x="8253515" y="661010"/>
                <a:ext cx="334440" cy="1003680"/>
              </a:xfrm>
              <a:custGeom>
                <a:avLst/>
                <a:gdLst/>
                <a:ahLst/>
                <a:cxnLst/>
                <a:rect l="l" t="t" r="r" b="b"/>
                <a:pathLst>
                  <a:path w="929" h="2788" extrusionOk="0">
                    <a:moveTo>
                      <a:pt x="49" y="2607"/>
                    </a:moveTo>
                    <a:cubicBezTo>
                      <a:pt x="25" y="2610"/>
                      <a:pt x="5" y="2628"/>
                      <a:pt x="1" y="2653"/>
                    </a:cubicBezTo>
                    <a:cubicBezTo>
                      <a:pt x="-5" y="2683"/>
                      <a:pt x="16" y="2712"/>
                      <a:pt x="47" y="2717"/>
                    </a:cubicBezTo>
                    <a:lnTo>
                      <a:pt x="454" y="2788"/>
                    </a:lnTo>
                    <a:cubicBezTo>
                      <a:pt x="455" y="2788"/>
                      <a:pt x="456" y="2788"/>
                      <a:pt x="456" y="2788"/>
                    </a:cubicBezTo>
                    <a:lnTo>
                      <a:pt x="476" y="2679"/>
                    </a:lnTo>
                    <a:cubicBezTo>
                      <a:pt x="475" y="2679"/>
                      <a:pt x="474" y="2678"/>
                      <a:pt x="473" y="2678"/>
                    </a:cubicBezTo>
                    <a:lnTo>
                      <a:pt x="66" y="2607"/>
                    </a:lnTo>
                    <a:cubicBezTo>
                      <a:pt x="60" y="2606"/>
                      <a:pt x="54" y="2606"/>
                      <a:pt x="49" y="2607"/>
                    </a:cubicBezTo>
                    <a:moveTo>
                      <a:pt x="83" y="2413"/>
                    </a:moveTo>
                    <a:cubicBezTo>
                      <a:pt x="59" y="2416"/>
                      <a:pt x="39" y="2434"/>
                      <a:pt x="35" y="2458"/>
                    </a:cubicBezTo>
                    <a:cubicBezTo>
                      <a:pt x="29" y="2489"/>
                      <a:pt x="50" y="2518"/>
                      <a:pt x="80" y="2523"/>
                    </a:cubicBezTo>
                    <a:lnTo>
                      <a:pt x="488" y="2594"/>
                    </a:lnTo>
                    <a:cubicBezTo>
                      <a:pt x="489" y="2595"/>
                      <a:pt x="489" y="2595"/>
                      <a:pt x="490" y="2595"/>
                    </a:cubicBezTo>
                    <a:lnTo>
                      <a:pt x="509" y="2485"/>
                    </a:lnTo>
                    <a:cubicBezTo>
                      <a:pt x="509" y="2485"/>
                      <a:pt x="508" y="2485"/>
                      <a:pt x="507" y="2484"/>
                    </a:cubicBezTo>
                    <a:lnTo>
                      <a:pt x="100" y="2413"/>
                    </a:lnTo>
                    <a:cubicBezTo>
                      <a:pt x="94" y="2412"/>
                      <a:pt x="88" y="2412"/>
                      <a:pt x="83" y="2413"/>
                    </a:cubicBezTo>
                    <a:moveTo>
                      <a:pt x="553" y="546"/>
                    </a:moveTo>
                    <a:lnTo>
                      <a:pt x="439" y="1203"/>
                    </a:lnTo>
                    <a:lnTo>
                      <a:pt x="597" y="1231"/>
                    </a:lnTo>
                    <a:lnTo>
                      <a:pt x="712" y="573"/>
                    </a:lnTo>
                    <a:lnTo>
                      <a:pt x="553" y="546"/>
                    </a:lnTo>
                    <a:moveTo>
                      <a:pt x="469" y="194"/>
                    </a:moveTo>
                    <a:cubicBezTo>
                      <a:pt x="446" y="197"/>
                      <a:pt x="426" y="216"/>
                      <a:pt x="421" y="240"/>
                    </a:cubicBezTo>
                    <a:cubicBezTo>
                      <a:pt x="416" y="271"/>
                      <a:pt x="436" y="299"/>
                      <a:pt x="467" y="305"/>
                    </a:cubicBezTo>
                    <a:lnTo>
                      <a:pt x="875" y="375"/>
                    </a:lnTo>
                    <a:cubicBezTo>
                      <a:pt x="875" y="376"/>
                      <a:pt x="876" y="376"/>
                      <a:pt x="877" y="376"/>
                    </a:cubicBezTo>
                    <a:lnTo>
                      <a:pt x="896" y="266"/>
                    </a:lnTo>
                    <a:cubicBezTo>
                      <a:pt x="895" y="266"/>
                      <a:pt x="894" y="266"/>
                      <a:pt x="894" y="266"/>
                    </a:cubicBezTo>
                    <a:lnTo>
                      <a:pt x="486" y="195"/>
                    </a:lnTo>
                    <a:cubicBezTo>
                      <a:pt x="481" y="194"/>
                      <a:pt x="475" y="194"/>
                      <a:pt x="469" y="194"/>
                    </a:cubicBezTo>
                    <a:moveTo>
                      <a:pt x="503" y="1"/>
                    </a:moveTo>
                    <a:cubicBezTo>
                      <a:pt x="479" y="3"/>
                      <a:pt x="459" y="21"/>
                      <a:pt x="455" y="46"/>
                    </a:cubicBezTo>
                    <a:cubicBezTo>
                      <a:pt x="450" y="76"/>
                      <a:pt x="470" y="106"/>
                      <a:pt x="501" y="111"/>
                    </a:cubicBezTo>
                    <a:lnTo>
                      <a:pt x="908" y="182"/>
                    </a:lnTo>
                    <a:cubicBezTo>
                      <a:pt x="909" y="182"/>
                      <a:pt x="910" y="182"/>
                      <a:pt x="911" y="182"/>
                    </a:cubicBezTo>
                    <a:lnTo>
                      <a:pt x="929" y="73"/>
                    </a:lnTo>
                    <a:cubicBezTo>
                      <a:pt x="929" y="72"/>
                      <a:pt x="928" y="72"/>
                      <a:pt x="928" y="72"/>
                    </a:cubicBezTo>
                    <a:lnTo>
                      <a:pt x="520" y="1"/>
                    </a:lnTo>
                    <a:cubicBezTo>
                      <a:pt x="514" y="0"/>
                      <a:pt x="509" y="0"/>
                      <a:pt x="503" y="1"/>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3" name="Google Shape;1663;p40"/>
              <p:cNvSpPr/>
              <p:nvPr/>
            </p:nvSpPr>
            <p:spPr>
              <a:xfrm>
                <a:off x="7570235" y="426650"/>
                <a:ext cx="879120" cy="1324080"/>
              </a:xfrm>
              <a:custGeom>
                <a:avLst/>
                <a:gdLst/>
                <a:ahLst/>
                <a:cxnLst/>
                <a:rect l="l" t="t" r="r" b="b"/>
                <a:pathLst>
                  <a:path w="2442" h="3678" extrusionOk="0">
                    <a:moveTo>
                      <a:pt x="658" y="2"/>
                    </a:moveTo>
                    <a:cubicBezTo>
                      <a:pt x="633" y="-2"/>
                      <a:pt x="608" y="-1"/>
                      <a:pt x="584" y="4"/>
                    </a:cubicBezTo>
                    <a:lnTo>
                      <a:pt x="2267" y="297"/>
                    </a:lnTo>
                    <a:cubicBezTo>
                      <a:pt x="2364" y="314"/>
                      <a:pt x="2427" y="405"/>
                      <a:pt x="2410" y="501"/>
                    </a:cubicBezTo>
                    <a:lnTo>
                      <a:pt x="1887" y="3507"/>
                    </a:lnTo>
                    <a:cubicBezTo>
                      <a:pt x="1870" y="3604"/>
                      <a:pt x="1779" y="3668"/>
                      <a:pt x="1682" y="3651"/>
                    </a:cubicBezTo>
                    <a:lnTo>
                      <a:pt x="0" y="3357"/>
                    </a:lnTo>
                    <a:cubicBezTo>
                      <a:pt x="20" y="3370"/>
                      <a:pt x="43" y="3380"/>
                      <a:pt x="69" y="3384"/>
                    </a:cubicBezTo>
                    <a:lnTo>
                      <a:pt x="1754" y="3678"/>
                    </a:lnTo>
                    <a:cubicBezTo>
                      <a:pt x="1835" y="3661"/>
                      <a:pt x="1900" y="3598"/>
                      <a:pt x="1915" y="3512"/>
                    </a:cubicBezTo>
                    <a:lnTo>
                      <a:pt x="2439" y="506"/>
                    </a:lnTo>
                    <a:cubicBezTo>
                      <a:pt x="2454" y="421"/>
                      <a:pt x="2414" y="338"/>
                      <a:pt x="2344" y="296"/>
                    </a:cubicBezTo>
                    <a:lnTo>
                      <a:pt x="658" y="2"/>
                    </a:lnTo>
                    <a:close/>
                  </a:path>
                </a:pathLst>
              </a:custGeom>
              <a:solidFill>
                <a:srgbClr val="9CDFF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4" name="Google Shape;1664;p40"/>
              <p:cNvSpPr/>
              <p:nvPr/>
            </p:nvSpPr>
            <p:spPr>
              <a:xfrm>
                <a:off x="7780835" y="426290"/>
                <a:ext cx="656280" cy="129240"/>
              </a:xfrm>
              <a:custGeom>
                <a:avLst/>
                <a:gdLst/>
                <a:ahLst/>
                <a:cxnLst/>
                <a:rect l="l" t="t" r="r" b="b"/>
                <a:pathLst>
                  <a:path w="1823" h="359" extrusionOk="0">
                    <a:moveTo>
                      <a:pt x="73" y="3"/>
                    </a:moveTo>
                    <a:cubicBezTo>
                      <a:pt x="67" y="2"/>
                      <a:pt x="61" y="2"/>
                      <a:pt x="55" y="1"/>
                    </a:cubicBezTo>
                    <a:cubicBezTo>
                      <a:pt x="53" y="1"/>
                      <a:pt x="50" y="1"/>
                      <a:pt x="48" y="1"/>
                    </a:cubicBezTo>
                    <a:cubicBezTo>
                      <a:pt x="45" y="0"/>
                      <a:pt x="40" y="0"/>
                      <a:pt x="37" y="0"/>
                    </a:cubicBezTo>
                    <a:cubicBezTo>
                      <a:pt x="34" y="0"/>
                      <a:pt x="32" y="1"/>
                      <a:pt x="30" y="1"/>
                    </a:cubicBezTo>
                    <a:cubicBezTo>
                      <a:pt x="26" y="1"/>
                      <a:pt x="22" y="2"/>
                      <a:pt x="18" y="2"/>
                    </a:cubicBezTo>
                    <a:cubicBezTo>
                      <a:pt x="15" y="2"/>
                      <a:pt x="13" y="3"/>
                      <a:pt x="10" y="3"/>
                    </a:cubicBezTo>
                    <a:cubicBezTo>
                      <a:pt x="7" y="3"/>
                      <a:pt x="4" y="4"/>
                      <a:pt x="1" y="5"/>
                    </a:cubicBezTo>
                    <a:cubicBezTo>
                      <a:pt x="0" y="5"/>
                      <a:pt x="0" y="5"/>
                      <a:pt x="0" y="5"/>
                    </a:cubicBezTo>
                    <a:lnTo>
                      <a:pt x="1682" y="298"/>
                    </a:lnTo>
                    <a:cubicBezTo>
                      <a:pt x="1722" y="305"/>
                      <a:pt x="1755" y="324"/>
                      <a:pt x="1780" y="351"/>
                    </a:cubicBezTo>
                    <a:lnTo>
                      <a:pt x="1823" y="359"/>
                    </a:lnTo>
                    <a:cubicBezTo>
                      <a:pt x="1807" y="334"/>
                      <a:pt x="1785" y="313"/>
                      <a:pt x="1759" y="297"/>
                    </a:cubicBezTo>
                    <a:lnTo>
                      <a:pt x="73" y="3"/>
                    </a:lnTo>
                    <a:close/>
                  </a:path>
                </a:pathLst>
              </a:custGeom>
              <a:solidFill>
                <a:srgbClr val="A89FF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5" name="Google Shape;1665;p40"/>
              <p:cNvSpPr/>
              <p:nvPr/>
            </p:nvSpPr>
            <p:spPr>
              <a:xfrm>
                <a:off x="7538195" y="1029650"/>
                <a:ext cx="990360" cy="744120"/>
              </a:xfrm>
              <a:custGeom>
                <a:avLst/>
                <a:gdLst/>
                <a:ahLst/>
                <a:cxnLst/>
                <a:rect l="l" t="t" r="r" b="b"/>
                <a:pathLst>
                  <a:path w="2751" h="2067" extrusionOk="0">
                    <a:moveTo>
                      <a:pt x="2751" y="0"/>
                    </a:moveTo>
                    <a:cubicBezTo>
                      <a:pt x="2127" y="660"/>
                      <a:pt x="1059" y="889"/>
                      <a:pt x="151" y="634"/>
                    </a:cubicBezTo>
                    <a:lnTo>
                      <a:pt x="3" y="1488"/>
                    </a:lnTo>
                    <a:cubicBezTo>
                      <a:pt x="-16" y="1592"/>
                      <a:pt x="54" y="1691"/>
                      <a:pt x="158" y="1709"/>
                    </a:cubicBezTo>
                    <a:lnTo>
                      <a:pt x="2197" y="2064"/>
                    </a:lnTo>
                    <a:cubicBezTo>
                      <a:pt x="2301" y="2083"/>
                      <a:pt x="2400" y="2013"/>
                      <a:pt x="2418" y="1909"/>
                    </a:cubicBezTo>
                    <a:lnTo>
                      <a:pt x="275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6" name="Google Shape;1666;p40"/>
              <p:cNvSpPr/>
              <p:nvPr/>
            </p:nvSpPr>
            <p:spPr>
              <a:xfrm>
                <a:off x="8253515" y="1083290"/>
                <a:ext cx="218520" cy="581400"/>
              </a:xfrm>
              <a:custGeom>
                <a:avLst/>
                <a:gdLst/>
                <a:ahLst/>
                <a:cxnLst/>
                <a:rect l="l" t="t" r="r" b="b"/>
                <a:pathLst>
                  <a:path w="607" h="1615" extrusionOk="0">
                    <a:moveTo>
                      <a:pt x="49" y="1434"/>
                    </a:moveTo>
                    <a:cubicBezTo>
                      <a:pt x="25" y="1437"/>
                      <a:pt x="5" y="1455"/>
                      <a:pt x="1" y="1480"/>
                    </a:cubicBezTo>
                    <a:cubicBezTo>
                      <a:pt x="-5" y="1510"/>
                      <a:pt x="16" y="1539"/>
                      <a:pt x="47" y="1544"/>
                    </a:cubicBezTo>
                    <a:lnTo>
                      <a:pt x="454" y="1615"/>
                    </a:lnTo>
                    <a:cubicBezTo>
                      <a:pt x="455" y="1615"/>
                      <a:pt x="456" y="1615"/>
                      <a:pt x="456" y="1615"/>
                    </a:cubicBezTo>
                    <a:lnTo>
                      <a:pt x="469" y="1545"/>
                    </a:lnTo>
                    <a:lnTo>
                      <a:pt x="476" y="1506"/>
                    </a:lnTo>
                    <a:cubicBezTo>
                      <a:pt x="475" y="1506"/>
                      <a:pt x="474" y="1505"/>
                      <a:pt x="473" y="1505"/>
                    </a:cubicBezTo>
                    <a:lnTo>
                      <a:pt x="66" y="1434"/>
                    </a:lnTo>
                    <a:cubicBezTo>
                      <a:pt x="60" y="1433"/>
                      <a:pt x="54" y="1433"/>
                      <a:pt x="49" y="1434"/>
                    </a:cubicBezTo>
                    <a:moveTo>
                      <a:pt x="83" y="1240"/>
                    </a:moveTo>
                    <a:cubicBezTo>
                      <a:pt x="59" y="1243"/>
                      <a:pt x="39" y="1261"/>
                      <a:pt x="35" y="1285"/>
                    </a:cubicBezTo>
                    <a:cubicBezTo>
                      <a:pt x="29" y="1316"/>
                      <a:pt x="50" y="1345"/>
                      <a:pt x="80" y="1350"/>
                    </a:cubicBezTo>
                    <a:lnTo>
                      <a:pt x="488" y="1421"/>
                    </a:lnTo>
                    <a:cubicBezTo>
                      <a:pt x="489" y="1422"/>
                      <a:pt x="489" y="1422"/>
                      <a:pt x="490" y="1422"/>
                    </a:cubicBezTo>
                    <a:lnTo>
                      <a:pt x="494" y="1400"/>
                    </a:lnTo>
                    <a:lnTo>
                      <a:pt x="509" y="1312"/>
                    </a:lnTo>
                    <a:cubicBezTo>
                      <a:pt x="509" y="1312"/>
                      <a:pt x="508" y="1312"/>
                      <a:pt x="507" y="1311"/>
                    </a:cubicBezTo>
                    <a:lnTo>
                      <a:pt x="100" y="1240"/>
                    </a:lnTo>
                    <a:cubicBezTo>
                      <a:pt x="94" y="1239"/>
                      <a:pt x="88" y="1239"/>
                      <a:pt x="83" y="1240"/>
                    </a:cubicBezTo>
                    <a:moveTo>
                      <a:pt x="607" y="0"/>
                    </a:moveTo>
                    <a:cubicBezTo>
                      <a:pt x="587" y="17"/>
                      <a:pt x="567" y="34"/>
                      <a:pt x="547" y="49"/>
                    </a:cubicBezTo>
                    <a:lnTo>
                      <a:pt x="597" y="58"/>
                    </a:lnTo>
                    <a:lnTo>
                      <a:pt x="607"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7" name="Google Shape;1667;p40"/>
              <p:cNvSpPr/>
              <p:nvPr/>
            </p:nvSpPr>
            <p:spPr>
              <a:xfrm>
                <a:off x="7383755" y="399650"/>
                <a:ext cx="1060560" cy="1347480"/>
              </a:xfrm>
              <a:custGeom>
                <a:avLst/>
                <a:gdLst/>
                <a:ahLst/>
                <a:cxnLst/>
                <a:rect l="l" t="t" r="r" b="b"/>
                <a:pathLst>
                  <a:path w="2946" h="3743" extrusionOk="0">
                    <a:moveTo>
                      <a:pt x="748" y="2"/>
                    </a:moveTo>
                    <a:lnTo>
                      <a:pt x="2787" y="358"/>
                    </a:lnTo>
                    <a:cubicBezTo>
                      <a:pt x="2892" y="376"/>
                      <a:pt x="2961" y="475"/>
                      <a:pt x="2943" y="579"/>
                    </a:cubicBezTo>
                    <a:lnTo>
                      <a:pt x="2419" y="3585"/>
                    </a:lnTo>
                    <a:cubicBezTo>
                      <a:pt x="2401" y="3689"/>
                      <a:pt x="2302" y="3758"/>
                      <a:pt x="2198" y="3740"/>
                    </a:cubicBezTo>
                    <a:lnTo>
                      <a:pt x="159" y="3384"/>
                    </a:lnTo>
                    <a:cubicBezTo>
                      <a:pt x="54" y="3366"/>
                      <a:pt x="-15" y="3267"/>
                      <a:pt x="3" y="3164"/>
                    </a:cubicBezTo>
                    <a:lnTo>
                      <a:pt x="527" y="158"/>
                    </a:lnTo>
                    <a:cubicBezTo>
                      <a:pt x="546" y="54"/>
                      <a:pt x="644" y="-15"/>
                      <a:pt x="748" y="2"/>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8" name="Google Shape;1668;p40"/>
              <p:cNvSpPr/>
              <p:nvPr/>
            </p:nvSpPr>
            <p:spPr>
              <a:xfrm>
                <a:off x="7636475" y="665690"/>
                <a:ext cx="595440" cy="595440"/>
              </a:xfrm>
              <a:custGeom>
                <a:avLst/>
                <a:gdLst/>
                <a:ahLst/>
                <a:cxnLst/>
                <a:rect l="l" t="t" r="r" b="b"/>
                <a:pathLst>
                  <a:path w="1654" h="1654" extrusionOk="0">
                    <a:moveTo>
                      <a:pt x="969" y="12"/>
                    </a:moveTo>
                    <a:cubicBezTo>
                      <a:pt x="519" y="-67"/>
                      <a:pt x="90" y="234"/>
                      <a:pt x="12" y="685"/>
                    </a:cubicBezTo>
                    <a:cubicBezTo>
                      <a:pt x="-66" y="1135"/>
                      <a:pt x="235" y="1563"/>
                      <a:pt x="685" y="1642"/>
                    </a:cubicBezTo>
                    <a:lnTo>
                      <a:pt x="685" y="1642"/>
                    </a:lnTo>
                    <a:cubicBezTo>
                      <a:pt x="1135" y="1721"/>
                      <a:pt x="1563" y="1419"/>
                      <a:pt x="1642" y="969"/>
                    </a:cubicBezTo>
                    <a:lnTo>
                      <a:pt x="1642" y="969"/>
                    </a:lnTo>
                    <a:cubicBezTo>
                      <a:pt x="1721" y="519"/>
                      <a:pt x="1419" y="90"/>
                      <a:pt x="969" y="12"/>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9" name="Google Shape;1669;p40"/>
              <p:cNvSpPr/>
              <p:nvPr/>
            </p:nvSpPr>
            <p:spPr>
              <a:xfrm>
                <a:off x="7438835" y="470930"/>
                <a:ext cx="950760" cy="1204560"/>
              </a:xfrm>
              <a:custGeom>
                <a:avLst/>
                <a:gdLst/>
                <a:ahLst/>
                <a:cxnLst/>
                <a:rect l="l" t="t" r="r" b="b"/>
                <a:pathLst>
                  <a:path w="2641" h="3346" extrusionOk="0">
                    <a:moveTo>
                      <a:pt x="676" y="41"/>
                    </a:moveTo>
                    <a:lnTo>
                      <a:pt x="2479" y="355"/>
                    </a:lnTo>
                    <a:cubicBezTo>
                      <a:pt x="2561" y="369"/>
                      <a:pt x="2615" y="446"/>
                      <a:pt x="2601" y="528"/>
                    </a:cubicBezTo>
                    <a:lnTo>
                      <a:pt x="2137" y="3184"/>
                    </a:lnTo>
                    <a:cubicBezTo>
                      <a:pt x="2123" y="3266"/>
                      <a:pt x="2046" y="3320"/>
                      <a:pt x="1964" y="3306"/>
                    </a:cubicBezTo>
                    <a:lnTo>
                      <a:pt x="162" y="2992"/>
                    </a:lnTo>
                    <a:cubicBezTo>
                      <a:pt x="80" y="2978"/>
                      <a:pt x="26" y="2901"/>
                      <a:pt x="40" y="2818"/>
                    </a:cubicBezTo>
                    <a:lnTo>
                      <a:pt x="503" y="162"/>
                    </a:lnTo>
                    <a:cubicBezTo>
                      <a:pt x="517" y="80"/>
                      <a:pt x="594" y="26"/>
                      <a:pt x="676" y="41"/>
                    </a:cubicBezTo>
                    <a:moveTo>
                      <a:pt x="683" y="3"/>
                    </a:moveTo>
                    <a:cubicBezTo>
                      <a:pt x="581" y="-15"/>
                      <a:pt x="483" y="54"/>
                      <a:pt x="465" y="156"/>
                    </a:cubicBezTo>
                    <a:lnTo>
                      <a:pt x="3" y="2812"/>
                    </a:lnTo>
                    <a:cubicBezTo>
                      <a:pt x="-16" y="2914"/>
                      <a:pt x="53" y="3011"/>
                      <a:pt x="156" y="3030"/>
                    </a:cubicBezTo>
                    <a:lnTo>
                      <a:pt x="1957" y="3344"/>
                    </a:lnTo>
                    <a:cubicBezTo>
                      <a:pt x="2060" y="3362"/>
                      <a:pt x="2157" y="3293"/>
                      <a:pt x="2175" y="3191"/>
                    </a:cubicBezTo>
                    <a:lnTo>
                      <a:pt x="2638" y="534"/>
                    </a:lnTo>
                    <a:cubicBezTo>
                      <a:pt x="2656" y="432"/>
                      <a:pt x="2587" y="335"/>
                      <a:pt x="2485" y="317"/>
                    </a:cubicBezTo>
                    <a:lnTo>
                      <a:pt x="683" y="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0" name="Google Shape;1670;p40"/>
              <p:cNvSpPr/>
              <p:nvPr/>
            </p:nvSpPr>
            <p:spPr>
              <a:xfrm>
                <a:off x="7570235" y="1168610"/>
                <a:ext cx="780480" cy="582120"/>
              </a:xfrm>
              <a:custGeom>
                <a:avLst/>
                <a:gdLst/>
                <a:ahLst/>
                <a:cxnLst/>
                <a:rect l="l" t="t" r="r" b="b"/>
                <a:pathLst>
                  <a:path w="2168" h="1617" extrusionOk="0">
                    <a:moveTo>
                      <a:pt x="2168" y="0"/>
                    </a:moveTo>
                    <a:cubicBezTo>
                      <a:pt x="2158" y="6"/>
                      <a:pt x="2146" y="13"/>
                      <a:pt x="2136" y="18"/>
                    </a:cubicBezTo>
                    <a:lnTo>
                      <a:pt x="1887" y="1446"/>
                    </a:lnTo>
                    <a:cubicBezTo>
                      <a:pt x="1870" y="1543"/>
                      <a:pt x="1779" y="1607"/>
                      <a:pt x="1682" y="1590"/>
                    </a:cubicBezTo>
                    <a:lnTo>
                      <a:pt x="0" y="1296"/>
                    </a:lnTo>
                    <a:cubicBezTo>
                      <a:pt x="0" y="1297"/>
                      <a:pt x="0" y="1297"/>
                      <a:pt x="0" y="1297"/>
                    </a:cubicBezTo>
                    <a:cubicBezTo>
                      <a:pt x="5" y="1300"/>
                      <a:pt x="10" y="1303"/>
                      <a:pt x="15" y="1306"/>
                    </a:cubicBezTo>
                    <a:cubicBezTo>
                      <a:pt x="17" y="1306"/>
                      <a:pt x="17" y="1306"/>
                      <a:pt x="18" y="1307"/>
                    </a:cubicBezTo>
                    <a:cubicBezTo>
                      <a:pt x="23" y="1309"/>
                      <a:pt x="28" y="1311"/>
                      <a:pt x="33" y="1313"/>
                    </a:cubicBezTo>
                    <a:lnTo>
                      <a:pt x="33" y="1313"/>
                    </a:lnTo>
                    <a:cubicBezTo>
                      <a:pt x="38" y="1315"/>
                      <a:pt x="45" y="1318"/>
                      <a:pt x="50" y="1319"/>
                    </a:cubicBezTo>
                    <a:cubicBezTo>
                      <a:pt x="57" y="1321"/>
                      <a:pt x="63" y="1322"/>
                      <a:pt x="69" y="1323"/>
                    </a:cubicBezTo>
                    <a:lnTo>
                      <a:pt x="1754" y="1617"/>
                    </a:lnTo>
                    <a:cubicBezTo>
                      <a:pt x="1835" y="1600"/>
                      <a:pt x="1900" y="1537"/>
                      <a:pt x="1915" y="1451"/>
                    </a:cubicBezTo>
                    <a:lnTo>
                      <a:pt x="2168"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1" name="Google Shape;1671;p40"/>
              <p:cNvSpPr/>
              <p:nvPr/>
            </p:nvSpPr>
            <p:spPr>
              <a:xfrm>
                <a:off x="7633235" y="616370"/>
                <a:ext cx="595800" cy="595800"/>
              </a:xfrm>
              <a:custGeom>
                <a:avLst/>
                <a:gdLst/>
                <a:ahLst/>
                <a:cxnLst/>
                <a:rect l="l" t="t" r="r" b="b"/>
                <a:pathLst>
                  <a:path w="1655" h="1655" extrusionOk="0">
                    <a:moveTo>
                      <a:pt x="1642" y="970"/>
                    </a:moveTo>
                    <a:cubicBezTo>
                      <a:pt x="1564" y="1420"/>
                      <a:pt x="1135" y="1721"/>
                      <a:pt x="685" y="1643"/>
                    </a:cubicBezTo>
                    <a:cubicBezTo>
                      <a:pt x="235" y="1564"/>
                      <a:pt x="-66" y="1136"/>
                      <a:pt x="12" y="686"/>
                    </a:cubicBezTo>
                    <a:cubicBezTo>
                      <a:pt x="91" y="235"/>
                      <a:pt x="519" y="-66"/>
                      <a:pt x="969" y="12"/>
                    </a:cubicBezTo>
                    <a:cubicBezTo>
                      <a:pt x="1419" y="91"/>
                      <a:pt x="1720" y="519"/>
                      <a:pt x="1642" y="97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2" name="Google Shape;1672;p40"/>
              <p:cNvSpPr/>
              <p:nvPr/>
            </p:nvSpPr>
            <p:spPr>
              <a:xfrm>
                <a:off x="7643315" y="626450"/>
                <a:ext cx="575280" cy="575640"/>
              </a:xfrm>
              <a:custGeom>
                <a:avLst/>
                <a:gdLst/>
                <a:ahLst/>
                <a:cxnLst/>
                <a:rect l="l" t="t" r="r" b="b"/>
                <a:pathLst>
                  <a:path w="1598" h="1599" extrusionOk="0">
                    <a:moveTo>
                      <a:pt x="1586" y="937"/>
                    </a:moveTo>
                    <a:cubicBezTo>
                      <a:pt x="1511" y="1372"/>
                      <a:pt x="1097" y="1663"/>
                      <a:pt x="662" y="1587"/>
                    </a:cubicBezTo>
                    <a:cubicBezTo>
                      <a:pt x="227" y="1511"/>
                      <a:pt x="-64" y="1097"/>
                      <a:pt x="12" y="663"/>
                    </a:cubicBezTo>
                    <a:cubicBezTo>
                      <a:pt x="88" y="227"/>
                      <a:pt x="502" y="-64"/>
                      <a:pt x="936" y="13"/>
                    </a:cubicBezTo>
                    <a:cubicBezTo>
                      <a:pt x="1371" y="88"/>
                      <a:pt x="1662" y="502"/>
                      <a:pt x="1586" y="93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3" name="Google Shape;1673;p40"/>
              <p:cNvSpPr/>
              <p:nvPr/>
            </p:nvSpPr>
            <p:spPr>
              <a:xfrm>
                <a:off x="8006555" y="897890"/>
                <a:ext cx="168480" cy="168480"/>
              </a:xfrm>
              <a:custGeom>
                <a:avLst/>
                <a:gdLst/>
                <a:ahLst/>
                <a:cxnLst/>
                <a:rect l="l" t="t" r="r" b="b"/>
                <a:pathLst>
                  <a:path w="468" h="468" extrusionOk="0">
                    <a:moveTo>
                      <a:pt x="465" y="274"/>
                    </a:moveTo>
                    <a:cubicBezTo>
                      <a:pt x="443" y="402"/>
                      <a:pt x="321" y="487"/>
                      <a:pt x="194" y="465"/>
                    </a:cubicBezTo>
                    <a:cubicBezTo>
                      <a:pt x="66" y="442"/>
                      <a:pt x="-19" y="321"/>
                      <a:pt x="3" y="194"/>
                    </a:cubicBezTo>
                    <a:cubicBezTo>
                      <a:pt x="26" y="66"/>
                      <a:pt x="147" y="-19"/>
                      <a:pt x="274" y="3"/>
                    </a:cubicBezTo>
                    <a:cubicBezTo>
                      <a:pt x="402" y="25"/>
                      <a:pt x="487" y="147"/>
                      <a:pt x="465" y="2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4" name="Google Shape;1674;p40"/>
              <p:cNvSpPr/>
              <p:nvPr/>
            </p:nvSpPr>
            <p:spPr>
              <a:xfrm>
                <a:off x="7646915" y="835250"/>
                <a:ext cx="168480" cy="168480"/>
              </a:xfrm>
              <a:custGeom>
                <a:avLst/>
                <a:gdLst/>
                <a:ahLst/>
                <a:cxnLst/>
                <a:rect l="l" t="t" r="r" b="b"/>
                <a:pathLst>
                  <a:path w="468" h="468" extrusionOk="0">
                    <a:moveTo>
                      <a:pt x="465" y="274"/>
                    </a:moveTo>
                    <a:cubicBezTo>
                      <a:pt x="443" y="402"/>
                      <a:pt x="322" y="486"/>
                      <a:pt x="194" y="465"/>
                    </a:cubicBezTo>
                    <a:cubicBezTo>
                      <a:pt x="66" y="442"/>
                      <a:pt x="-18" y="321"/>
                      <a:pt x="3" y="194"/>
                    </a:cubicBezTo>
                    <a:cubicBezTo>
                      <a:pt x="26" y="66"/>
                      <a:pt x="147" y="-19"/>
                      <a:pt x="274" y="3"/>
                    </a:cubicBezTo>
                    <a:lnTo>
                      <a:pt x="274" y="3"/>
                    </a:lnTo>
                    <a:cubicBezTo>
                      <a:pt x="402" y="25"/>
                      <a:pt x="487" y="147"/>
                      <a:pt x="465" y="2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5" name="Google Shape;1675;p40"/>
              <p:cNvSpPr/>
              <p:nvPr/>
            </p:nvSpPr>
            <p:spPr>
              <a:xfrm>
                <a:off x="7695875" y="742370"/>
                <a:ext cx="206640" cy="54000"/>
              </a:xfrm>
              <a:custGeom>
                <a:avLst/>
                <a:gdLst/>
                <a:ahLst/>
                <a:cxnLst/>
                <a:rect l="l" t="t" r="r" b="b"/>
                <a:pathLst>
                  <a:path w="574" h="150" extrusionOk="0">
                    <a:moveTo>
                      <a:pt x="366" y="3"/>
                    </a:moveTo>
                    <a:cubicBezTo>
                      <a:pt x="341" y="0"/>
                      <a:pt x="316" y="-1"/>
                      <a:pt x="291" y="1"/>
                    </a:cubicBezTo>
                    <a:cubicBezTo>
                      <a:pt x="189" y="8"/>
                      <a:pt x="87" y="54"/>
                      <a:pt x="0" y="107"/>
                    </a:cubicBezTo>
                    <a:cubicBezTo>
                      <a:pt x="121" y="35"/>
                      <a:pt x="390" y="-39"/>
                      <a:pt x="545" y="144"/>
                    </a:cubicBezTo>
                    <a:cubicBezTo>
                      <a:pt x="550" y="151"/>
                      <a:pt x="560" y="153"/>
                      <a:pt x="567" y="147"/>
                    </a:cubicBezTo>
                    <a:cubicBezTo>
                      <a:pt x="574" y="141"/>
                      <a:pt x="576" y="131"/>
                      <a:pt x="570" y="124"/>
                    </a:cubicBezTo>
                    <a:cubicBezTo>
                      <a:pt x="512" y="50"/>
                      <a:pt x="441" y="13"/>
                      <a:pt x="366" y="3"/>
                    </a:cubicBezTo>
                    <a:close/>
                  </a:path>
                </a:pathLst>
              </a:custGeom>
              <a:solidFill>
                <a:schemeClr val="accent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6" name="Google Shape;1676;p40"/>
              <p:cNvSpPr/>
              <p:nvPr/>
            </p:nvSpPr>
            <p:spPr>
              <a:xfrm>
                <a:off x="7973075" y="781250"/>
                <a:ext cx="198000" cy="82440"/>
              </a:xfrm>
              <a:custGeom>
                <a:avLst/>
                <a:gdLst/>
                <a:ahLst/>
                <a:cxnLst/>
                <a:rect l="l" t="t" r="r" b="b"/>
                <a:pathLst>
                  <a:path w="550" h="229" extrusionOk="0">
                    <a:moveTo>
                      <a:pt x="241" y="7"/>
                    </a:moveTo>
                    <a:cubicBezTo>
                      <a:pt x="265" y="12"/>
                      <a:pt x="289" y="20"/>
                      <a:pt x="312" y="31"/>
                    </a:cubicBezTo>
                    <a:cubicBezTo>
                      <a:pt x="405" y="73"/>
                      <a:pt x="486" y="149"/>
                      <a:pt x="550" y="229"/>
                    </a:cubicBezTo>
                    <a:cubicBezTo>
                      <a:pt x="460" y="121"/>
                      <a:pt x="232" y="-40"/>
                      <a:pt x="25" y="80"/>
                    </a:cubicBezTo>
                    <a:cubicBezTo>
                      <a:pt x="18" y="85"/>
                      <a:pt x="8" y="82"/>
                      <a:pt x="3" y="75"/>
                    </a:cubicBezTo>
                    <a:cubicBezTo>
                      <a:pt x="-2" y="67"/>
                      <a:pt x="0" y="57"/>
                      <a:pt x="8" y="52"/>
                    </a:cubicBezTo>
                    <a:cubicBezTo>
                      <a:pt x="87" y="1"/>
                      <a:pt x="166" y="-9"/>
                      <a:pt x="241" y="7"/>
                    </a:cubicBezTo>
                    <a:close/>
                  </a:path>
                </a:pathLst>
              </a:custGeom>
              <a:solidFill>
                <a:schemeClr val="accent1"/>
              </a:solidFill>
              <a:ln>
                <a:noFill/>
              </a:ln>
            </p:spPr>
            <p:txBody>
              <a:bodyPr spcFirstLastPara="1" wrap="square" lIns="90000" tIns="37425" rIns="9000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7" name="Google Shape;1677;p40"/>
              <p:cNvSpPr/>
              <p:nvPr/>
            </p:nvSpPr>
            <p:spPr>
              <a:xfrm>
                <a:off x="7719995" y="826610"/>
                <a:ext cx="141840" cy="76320"/>
              </a:xfrm>
              <a:custGeom>
                <a:avLst/>
                <a:gdLst/>
                <a:ahLst/>
                <a:cxnLst/>
                <a:rect l="l" t="t" r="r" b="b"/>
                <a:pathLst>
                  <a:path w="394" h="212" extrusionOk="0">
                    <a:moveTo>
                      <a:pt x="272" y="10"/>
                    </a:moveTo>
                    <a:cubicBezTo>
                      <a:pt x="223" y="2"/>
                      <a:pt x="166" y="15"/>
                      <a:pt x="112" y="42"/>
                    </a:cubicBezTo>
                    <a:cubicBezTo>
                      <a:pt x="106" y="22"/>
                      <a:pt x="116" y="12"/>
                      <a:pt x="130" y="0"/>
                    </a:cubicBezTo>
                    <a:cubicBezTo>
                      <a:pt x="119" y="3"/>
                      <a:pt x="109" y="10"/>
                      <a:pt x="104" y="20"/>
                    </a:cubicBezTo>
                    <a:cubicBezTo>
                      <a:pt x="100" y="28"/>
                      <a:pt x="99" y="37"/>
                      <a:pt x="101" y="47"/>
                    </a:cubicBezTo>
                    <a:cubicBezTo>
                      <a:pt x="89" y="53"/>
                      <a:pt x="78" y="60"/>
                      <a:pt x="67" y="68"/>
                    </a:cubicBezTo>
                    <a:cubicBezTo>
                      <a:pt x="54" y="45"/>
                      <a:pt x="63" y="28"/>
                      <a:pt x="78" y="8"/>
                    </a:cubicBezTo>
                    <a:cubicBezTo>
                      <a:pt x="64" y="17"/>
                      <a:pt x="54" y="30"/>
                      <a:pt x="51" y="45"/>
                    </a:cubicBezTo>
                    <a:cubicBezTo>
                      <a:pt x="48" y="55"/>
                      <a:pt x="49" y="66"/>
                      <a:pt x="54" y="77"/>
                    </a:cubicBezTo>
                    <a:cubicBezTo>
                      <a:pt x="43" y="85"/>
                      <a:pt x="32" y="93"/>
                      <a:pt x="21" y="103"/>
                    </a:cubicBezTo>
                    <a:cubicBezTo>
                      <a:pt x="6" y="81"/>
                      <a:pt x="11" y="58"/>
                      <a:pt x="22" y="31"/>
                    </a:cubicBezTo>
                    <a:cubicBezTo>
                      <a:pt x="8" y="46"/>
                      <a:pt x="0" y="66"/>
                      <a:pt x="0" y="87"/>
                    </a:cubicBezTo>
                    <a:cubicBezTo>
                      <a:pt x="1" y="107"/>
                      <a:pt x="10" y="135"/>
                      <a:pt x="31" y="148"/>
                    </a:cubicBezTo>
                    <a:cubicBezTo>
                      <a:pt x="207" y="16"/>
                      <a:pt x="370" y="87"/>
                      <a:pt x="390" y="212"/>
                    </a:cubicBezTo>
                    <a:cubicBezTo>
                      <a:pt x="408" y="112"/>
                      <a:pt x="355" y="26"/>
                      <a:pt x="272" y="10"/>
                    </a:cubicBezTo>
                    <a:close/>
                  </a:path>
                </a:pathLst>
              </a:custGeom>
              <a:solidFill>
                <a:schemeClr val="accent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8" name="Google Shape;1678;p40"/>
              <p:cNvSpPr/>
              <p:nvPr/>
            </p:nvSpPr>
            <p:spPr>
              <a:xfrm>
                <a:off x="7974875" y="868010"/>
                <a:ext cx="149400" cy="77040"/>
              </a:xfrm>
              <a:custGeom>
                <a:avLst/>
                <a:gdLst/>
                <a:ahLst/>
                <a:cxnLst/>
                <a:rect l="l" t="t" r="r" b="b"/>
                <a:pathLst>
                  <a:path w="415" h="214" extrusionOk="0">
                    <a:moveTo>
                      <a:pt x="179" y="2"/>
                    </a:moveTo>
                    <a:cubicBezTo>
                      <a:pt x="229" y="11"/>
                      <a:pt x="278" y="43"/>
                      <a:pt x="320" y="86"/>
                    </a:cubicBezTo>
                    <a:cubicBezTo>
                      <a:pt x="332" y="70"/>
                      <a:pt x="326" y="57"/>
                      <a:pt x="317" y="41"/>
                    </a:cubicBezTo>
                    <a:cubicBezTo>
                      <a:pt x="325" y="48"/>
                      <a:pt x="332" y="58"/>
                      <a:pt x="334" y="69"/>
                    </a:cubicBezTo>
                    <a:cubicBezTo>
                      <a:pt x="335" y="78"/>
                      <a:pt x="333" y="86"/>
                      <a:pt x="328" y="95"/>
                    </a:cubicBezTo>
                    <a:cubicBezTo>
                      <a:pt x="337" y="105"/>
                      <a:pt x="345" y="115"/>
                      <a:pt x="353" y="126"/>
                    </a:cubicBezTo>
                    <a:cubicBezTo>
                      <a:pt x="372" y="110"/>
                      <a:pt x="370" y="90"/>
                      <a:pt x="363" y="66"/>
                    </a:cubicBezTo>
                    <a:cubicBezTo>
                      <a:pt x="373" y="79"/>
                      <a:pt x="378" y="95"/>
                      <a:pt x="376" y="110"/>
                    </a:cubicBezTo>
                    <a:cubicBezTo>
                      <a:pt x="375" y="120"/>
                      <a:pt x="370" y="130"/>
                      <a:pt x="362" y="139"/>
                    </a:cubicBezTo>
                    <a:cubicBezTo>
                      <a:pt x="370" y="150"/>
                      <a:pt x="377" y="162"/>
                      <a:pt x="384" y="174"/>
                    </a:cubicBezTo>
                    <a:cubicBezTo>
                      <a:pt x="406" y="159"/>
                      <a:pt x="409" y="136"/>
                      <a:pt x="408" y="106"/>
                    </a:cubicBezTo>
                    <a:cubicBezTo>
                      <a:pt x="416" y="126"/>
                      <a:pt x="417" y="148"/>
                      <a:pt x="410" y="166"/>
                    </a:cubicBezTo>
                    <a:cubicBezTo>
                      <a:pt x="402" y="186"/>
                      <a:pt x="384" y="208"/>
                      <a:pt x="359" y="214"/>
                    </a:cubicBezTo>
                    <a:cubicBezTo>
                      <a:pt x="239" y="30"/>
                      <a:pt x="61" y="41"/>
                      <a:pt x="0" y="153"/>
                    </a:cubicBezTo>
                    <a:cubicBezTo>
                      <a:pt x="17" y="53"/>
                      <a:pt x="96" y="-11"/>
                      <a:pt x="179" y="2"/>
                    </a:cubicBezTo>
                    <a:close/>
                  </a:path>
                </a:pathLst>
              </a:custGeom>
              <a:solidFill>
                <a:schemeClr val="accent1"/>
              </a:solidFill>
              <a:ln>
                <a:noFill/>
              </a:ln>
            </p:spPr>
            <p:txBody>
              <a:bodyPr spcFirstLastPara="1" wrap="square" lIns="90000" tIns="32025" rIns="90000"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9" name="Google Shape;1679;p40"/>
              <p:cNvSpPr/>
              <p:nvPr/>
            </p:nvSpPr>
            <p:spPr>
              <a:xfrm>
                <a:off x="7817915" y="956930"/>
                <a:ext cx="177840" cy="104760"/>
              </a:xfrm>
              <a:custGeom>
                <a:avLst/>
                <a:gdLst/>
                <a:ahLst/>
                <a:cxnLst/>
                <a:rect l="l" t="t" r="r" b="b"/>
                <a:pathLst>
                  <a:path w="494" h="291" extrusionOk="0">
                    <a:moveTo>
                      <a:pt x="3" y="0"/>
                    </a:moveTo>
                    <a:cubicBezTo>
                      <a:pt x="-20" y="135"/>
                      <a:pt x="70" y="264"/>
                      <a:pt x="206" y="288"/>
                    </a:cubicBezTo>
                    <a:cubicBezTo>
                      <a:pt x="341" y="311"/>
                      <a:pt x="470" y="220"/>
                      <a:pt x="494" y="85"/>
                    </a:cubicBezTo>
                    <a:lnTo>
                      <a:pt x="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0" name="Google Shape;1680;p40"/>
              <p:cNvSpPr/>
              <p:nvPr/>
            </p:nvSpPr>
            <p:spPr>
              <a:xfrm>
                <a:off x="7836275" y="1006970"/>
                <a:ext cx="144000" cy="54720"/>
              </a:xfrm>
              <a:custGeom>
                <a:avLst/>
                <a:gdLst/>
                <a:ahLst/>
                <a:cxnLst/>
                <a:rect l="l" t="t" r="r" b="b"/>
                <a:pathLst>
                  <a:path w="400" h="152" extrusionOk="0">
                    <a:moveTo>
                      <a:pt x="286" y="9"/>
                    </a:moveTo>
                    <a:cubicBezTo>
                      <a:pt x="182" y="-12"/>
                      <a:pt x="67" y="4"/>
                      <a:pt x="0" y="54"/>
                    </a:cubicBezTo>
                    <a:cubicBezTo>
                      <a:pt x="37" y="104"/>
                      <a:pt x="93" y="137"/>
                      <a:pt x="155" y="149"/>
                    </a:cubicBezTo>
                    <a:cubicBezTo>
                      <a:pt x="248" y="165"/>
                      <a:pt x="344" y="126"/>
                      <a:pt x="400" y="48"/>
                    </a:cubicBezTo>
                    <a:cubicBezTo>
                      <a:pt x="365" y="29"/>
                      <a:pt x="326" y="16"/>
                      <a:pt x="286" y="9"/>
                    </a:cubicBezTo>
                    <a:close/>
                  </a:path>
                </a:pathLst>
              </a:custGeom>
              <a:solidFill>
                <a:schemeClr val="dk2"/>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1" name="Google Shape;1681;p40"/>
              <p:cNvSpPr/>
              <p:nvPr/>
            </p:nvSpPr>
            <p:spPr>
              <a:xfrm>
                <a:off x="7830515" y="958730"/>
                <a:ext cx="165240" cy="54000"/>
              </a:xfrm>
              <a:custGeom>
                <a:avLst/>
                <a:gdLst/>
                <a:ahLst/>
                <a:cxnLst/>
                <a:rect l="l" t="t" r="r" b="b"/>
                <a:pathLst>
                  <a:path w="459" h="150" extrusionOk="0">
                    <a:moveTo>
                      <a:pt x="0" y="0"/>
                    </a:moveTo>
                    <a:cubicBezTo>
                      <a:pt x="2" y="42"/>
                      <a:pt x="47" y="82"/>
                      <a:pt x="106" y="92"/>
                    </a:cubicBezTo>
                    <a:lnTo>
                      <a:pt x="436" y="150"/>
                    </a:lnTo>
                    <a:cubicBezTo>
                      <a:pt x="447" y="128"/>
                      <a:pt x="454" y="104"/>
                      <a:pt x="459" y="80"/>
                    </a:cubicBezTo>
                    <a:lnTo>
                      <a:pt x="0" y="0"/>
                    </a:lnTo>
                    <a:close/>
                  </a:path>
                </a:pathLst>
              </a:custGeom>
              <a:solidFill>
                <a:schemeClr val="accent3"/>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2" name="Google Shape;1682;p40"/>
              <p:cNvSpPr/>
              <p:nvPr/>
            </p:nvSpPr>
            <p:spPr>
              <a:xfrm>
                <a:off x="7695155" y="832010"/>
                <a:ext cx="523440" cy="370080"/>
              </a:xfrm>
              <a:custGeom>
                <a:avLst/>
                <a:gdLst/>
                <a:ahLst/>
                <a:cxnLst/>
                <a:rect l="l" t="t" r="r" b="b"/>
                <a:pathLst>
                  <a:path w="1454" h="1028" extrusionOk="0">
                    <a:moveTo>
                      <a:pt x="1421" y="0"/>
                    </a:moveTo>
                    <a:cubicBezTo>
                      <a:pt x="1336" y="741"/>
                      <a:pt x="502" y="1053"/>
                      <a:pt x="0" y="686"/>
                    </a:cubicBezTo>
                    <a:cubicBezTo>
                      <a:pt x="122" y="861"/>
                      <a:pt x="308" y="979"/>
                      <a:pt x="518" y="1016"/>
                    </a:cubicBezTo>
                    <a:cubicBezTo>
                      <a:pt x="953" y="1092"/>
                      <a:pt x="1367" y="801"/>
                      <a:pt x="1442" y="366"/>
                    </a:cubicBezTo>
                    <a:cubicBezTo>
                      <a:pt x="1464" y="244"/>
                      <a:pt x="1456" y="118"/>
                      <a:pt x="1421"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3" name="Google Shape;1683;p40"/>
              <p:cNvSpPr/>
              <p:nvPr/>
            </p:nvSpPr>
            <p:spPr>
              <a:xfrm>
                <a:off x="7609475" y="552290"/>
                <a:ext cx="257400" cy="205200"/>
              </a:xfrm>
              <a:custGeom>
                <a:avLst/>
                <a:gdLst/>
                <a:ahLst/>
                <a:cxnLst/>
                <a:rect l="l" t="t" r="r" b="b"/>
                <a:pathLst>
                  <a:path w="715" h="570" extrusionOk="0">
                    <a:moveTo>
                      <a:pt x="35" y="511"/>
                    </a:moveTo>
                    <a:cubicBezTo>
                      <a:pt x="51" y="514"/>
                      <a:pt x="62" y="529"/>
                      <a:pt x="59" y="546"/>
                    </a:cubicBezTo>
                    <a:cubicBezTo>
                      <a:pt x="56" y="562"/>
                      <a:pt x="41" y="573"/>
                      <a:pt x="25" y="570"/>
                    </a:cubicBezTo>
                    <a:lnTo>
                      <a:pt x="25" y="570"/>
                    </a:lnTo>
                    <a:cubicBezTo>
                      <a:pt x="9" y="567"/>
                      <a:pt x="-2" y="552"/>
                      <a:pt x="1" y="536"/>
                    </a:cubicBezTo>
                    <a:cubicBezTo>
                      <a:pt x="4" y="519"/>
                      <a:pt x="19" y="509"/>
                      <a:pt x="35" y="511"/>
                    </a:cubicBezTo>
                    <a:moveTo>
                      <a:pt x="660" y="1"/>
                    </a:moveTo>
                    <a:cubicBezTo>
                      <a:pt x="681" y="5"/>
                      <a:pt x="697" y="14"/>
                      <a:pt x="709" y="31"/>
                    </a:cubicBezTo>
                    <a:cubicBezTo>
                      <a:pt x="729" y="58"/>
                      <a:pt x="702" y="110"/>
                      <a:pt x="645" y="126"/>
                    </a:cubicBezTo>
                    <a:cubicBezTo>
                      <a:pt x="458" y="189"/>
                      <a:pt x="336" y="210"/>
                      <a:pt x="185" y="353"/>
                    </a:cubicBezTo>
                    <a:cubicBezTo>
                      <a:pt x="135" y="403"/>
                      <a:pt x="79" y="486"/>
                      <a:pt x="61" y="476"/>
                    </a:cubicBezTo>
                    <a:cubicBezTo>
                      <a:pt x="32" y="461"/>
                      <a:pt x="104" y="361"/>
                      <a:pt x="120" y="338"/>
                    </a:cubicBezTo>
                    <a:cubicBezTo>
                      <a:pt x="152" y="295"/>
                      <a:pt x="216" y="227"/>
                      <a:pt x="281" y="174"/>
                    </a:cubicBezTo>
                    <a:cubicBezTo>
                      <a:pt x="333" y="132"/>
                      <a:pt x="549" y="-16"/>
                      <a:pt x="660" y="1"/>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4" name="Google Shape;1684;p40"/>
              <p:cNvSpPr/>
              <p:nvPr/>
            </p:nvSpPr>
            <p:spPr>
              <a:xfrm>
                <a:off x="7383755" y="1171850"/>
                <a:ext cx="961200" cy="575280"/>
              </a:xfrm>
              <a:custGeom>
                <a:avLst/>
                <a:gdLst/>
                <a:ahLst/>
                <a:cxnLst/>
                <a:rect l="l" t="t" r="r" b="b"/>
                <a:pathLst>
                  <a:path w="2670" h="1598" extrusionOk="0">
                    <a:moveTo>
                      <a:pt x="167" y="83"/>
                    </a:moveTo>
                    <a:lnTo>
                      <a:pt x="3" y="1018"/>
                    </a:lnTo>
                    <a:cubicBezTo>
                      <a:pt x="-15" y="1122"/>
                      <a:pt x="54" y="1221"/>
                      <a:pt x="159" y="1239"/>
                    </a:cubicBezTo>
                    <a:lnTo>
                      <a:pt x="2198" y="1595"/>
                    </a:lnTo>
                    <a:cubicBezTo>
                      <a:pt x="2302" y="1613"/>
                      <a:pt x="2401" y="1544"/>
                      <a:pt x="2419" y="1440"/>
                    </a:cubicBezTo>
                    <a:lnTo>
                      <a:pt x="2670" y="0"/>
                    </a:lnTo>
                    <a:cubicBezTo>
                      <a:pt x="1933" y="418"/>
                      <a:pt x="942" y="459"/>
                      <a:pt x="167" y="8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5" name="Google Shape;1685;p40"/>
              <p:cNvSpPr/>
              <p:nvPr/>
            </p:nvSpPr>
            <p:spPr>
              <a:xfrm>
                <a:off x="7438835" y="1197770"/>
                <a:ext cx="856800" cy="477720"/>
              </a:xfrm>
              <a:custGeom>
                <a:avLst/>
                <a:gdLst/>
                <a:ahLst/>
                <a:cxnLst/>
                <a:rect l="l" t="t" r="r" b="b"/>
                <a:pathLst>
                  <a:path w="2380" h="1327" extrusionOk="0">
                    <a:moveTo>
                      <a:pt x="129" y="63"/>
                    </a:moveTo>
                    <a:lnTo>
                      <a:pt x="3" y="793"/>
                    </a:lnTo>
                    <a:cubicBezTo>
                      <a:pt x="-16" y="895"/>
                      <a:pt x="53" y="992"/>
                      <a:pt x="156" y="1011"/>
                    </a:cubicBezTo>
                    <a:lnTo>
                      <a:pt x="1957" y="1325"/>
                    </a:lnTo>
                    <a:cubicBezTo>
                      <a:pt x="2060" y="1343"/>
                      <a:pt x="2157" y="1274"/>
                      <a:pt x="2175" y="1172"/>
                    </a:cubicBezTo>
                    <a:lnTo>
                      <a:pt x="2380" y="0"/>
                    </a:lnTo>
                    <a:cubicBezTo>
                      <a:pt x="2365" y="7"/>
                      <a:pt x="2351" y="14"/>
                      <a:pt x="2337" y="21"/>
                    </a:cubicBezTo>
                    <a:lnTo>
                      <a:pt x="2137" y="1165"/>
                    </a:lnTo>
                    <a:cubicBezTo>
                      <a:pt x="2123" y="1247"/>
                      <a:pt x="2046" y="1301"/>
                      <a:pt x="1964" y="1287"/>
                    </a:cubicBezTo>
                    <a:lnTo>
                      <a:pt x="162" y="973"/>
                    </a:lnTo>
                    <a:cubicBezTo>
                      <a:pt x="80" y="959"/>
                      <a:pt x="26" y="882"/>
                      <a:pt x="40" y="799"/>
                    </a:cubicBezTo>
                    <a:lnTo>
                      <a:pt x="166" y="78"/>
                    </a:lnTo>
                    <a:cubicBezTo>
                      <a:pt x="154" y="73"/>
                      <a:pt x="142" y="68"/>
                      <a:pt x="129" y="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6" name="Google Shape;1686;p40"/>
              <p:cNvSpPr/>
              <p:nvPr/>
            </p:nvSpPr>
            <p:spPr>
              <a:xfrm>
                <a:off x="7604435" y="399650"/>
                <a:ext cx="825120" cy="154440"/>
              </a:xfrm>
              <a:custGeom>
                <a:avLst/>
                <a:gdLst/>
                <a:ahLst/>
                <a:cxnLst/>
                <a:rect l="l" t="t" r="r" b="b"/>
                <a:pathLst>
                  <a:path w="2292" h="429" extrusionOk="0">
                    <a:moveTo>
                      <a:pt x="135" y="2"/>
                    </a:moveTo>
                    <a:cubicBezTo>
                      <a:pt x="86" y="-6"/>
                      <a:pt x="39" y="5"/>
                      <a:pt x="0" y="29"/>
                    </a:cubicBezTo>
                    <a:lnTo>
                      <a:pt x="2292" y="429"/>
                    </a:lnTo>
                    <a:cubicBezTo>
                      <a:pt x="2264" y="393"/>
                      <a:pt x="2224" y="367"/>
                      <a:pt x="2174" y="358"/>
                    </a:cubicBezTo>
                    <a:lnTo>
                      <a:pt x="135" y="2"/>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7" name="Google Shape;1687;p40"/>
              <p:cNvSpPr/>
              <p:nvPr/>
            </p:nvSpPr>
            <p:spPr>
              <a:xfrm>
                <a:off x="8394635" y="920570"/>
                <a:ext cx="549360" cy="357840"/>
              </a:xfrm>
              <a:custGeom>
                <a:avLst/>
                <a:gdLst/>
                <a:ahLst/>
                <a:cxnLst/>
                <a:rect l="l" t="t" r="r" b="b"/>
                <a:pathLst>
                  <a:path w="1526" h="994" extrusionOk="0">
                    <a:moveTo>
                      <a:pt x="1427" y="0"/>
                    </a:moveTo>
                    <a:cubicBezTo>
                      <a:pt x="1475" y="-4"/>
                      <a:pt x="1518" y="32"/>
                      <a:pt x="1522" y="80"/>
                    </a:cubicBezTo>
                    <a:lnTo>
                      <a:pt x="1522" y="80"/>
                    </a:lnTo>
                    <a:cubicBezTo>
                      <a:pt x="1557" y="472"/>
                      <a:pt x="1366" y="776"/>
                      <a:pt x="1074" y="911"/>
                    </a:cubicBezTo>
                    <a:cubicBezTo>
                      <a:pt x="782" y="1046"/>
                      <a:pt x="399" y="1020"/>
                      <a:pt x="42" y="806"/>
                    </a:cubicBezTo>
                    <a:cubicBezTo>
                      <a:pt x="1" y="781"/>
                      <a:pt x="-13" y="727"/>
                      <a:pt x="12" y="686"/>
                    </a:cubicBezTo>
                    <a:cubicBezTo>
                      <a:pt x="37" y="645"/>
                      <a:pt x="90" y="631"/>
                      <a:pt x="132" y="656"/>
                    </a:cubicBezTo>
                    <a:cubicBezTo>
                      <a:pt x="448" y="845"/>
                      <a:pt x="770" y="860"/>
                      <a:pt x="1001" y="753"/>
                    </a:cubicBezTo>
                    <a:cubicBezTo>
                      <a:pt x="1231" y="647"/>
                      <a:pt x="1377" y="427"/>
                      <a:pt x="1348" y="95"/>
                    </a:cubicBezTo>
                    <a:cubicBezTo>
                      <a:pt x="1344" y="47"/>
                      <a:pt x="1379" y="5"/>
                      <a:pt x="1427"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8" name="Google Shape;1688;p40"/>
              <p:cNvSpPr/>
              <p:nvPr/>
            </p:nvSpPr>
            <p:spPr>
              <a:xfrm>
                <a:off x="8394275" y="1021010"/>
                <a:ext cx="484920" cy="257400"/>
              </a:xfrm>
              <a:custGeom>
                <a:avLst/>
                <a:gdLst/>
                <a:ahLst/>
                <a:cxnLst/>
                <a:rect l="l" t="t" r="r" b="b"/>
                <a:pathLst>
                  <a:path w="1347" h="715" extrusionOk="0">
                    <a:moveTo>
                      <a:pt x="1346" y="0"/>
                    </a:moveTo>
                    <a:cubicBezTo>
                      <a:pt x="1353" y="298"/>
                      <a:pt x="1179" y="547"/>
                      <a:pt x="874" y="680"/>
                    </a:cubicBezTo>
                    <a:cubicBezTo>
                      <a:pt x="829" y="696"/>
                      <a:pt x="781" y="707"/>
                      <a:pt x="731" y="714"/>
                    </a:cubicBezTo>
                    <a:cubicBezTo>
                      <a:pt x="512" y="724"/>
                      <a:pt x="272" y="664"/>
                      <a:pt x="43" y="527"/>
                    </a:cubicBezTo>
                    <a:lnTo>
                      <a:pt x="43" y="527"/>
                    </a:lnTo>
                    <a:cubicBezTo>
                      <a:pt x="40" y="525"/>
                      <a:pt x="38" y="524"/>
                      <a:pt x="36" y="522"/>
                    </a:cubicBezTo>
                    <a:cubicBezTo>
                      <a:pt x="36" y="522"/>
                      <a:pt x="35" y="522"/>
                      <a:pt x="35" y="521"/>
                    </a:cubicBezTo>
                    <a:cubicBezTo>
                      <a:pt x="33" y="520"/>
                      <a:pt x="31" y="518"/>
                      <a:pt x="29" y="517"/>
                    </a:cubicBezTo>
                    <a:cubicBezTo>
                      <a:pt x="29" y="516"/>
                      <a:pt x="29" y="516"/>
                      <a:pt x="28" y="516"/>
                    </a:cubicBezTo>
                    <a:lnTo>
                      <a:pt x="28" y="516"/>
                    </a:lnTo>
                    <a:cubicBezTo>
                      <a:pt x="26" y="514"/>
                      <a:pt x="25" y="512"/>
                      <a:pt x="23" y="511"/>
                    </a:cubicBezTo>
                    <a:lnTo>
                      <a:pt x="23" y="511"/>
                    </a:lnTo>
                    <a:cubicBezTo>
                      <a:pt x="23" y="510"/>
                      <a:pt x="22" y="509"/>
                      <a:pt x="22" y="509"/>
                    </a:cubicBezTo>
                    <a:cubicBezTo>
                      <a:pt x="21" y="507"/>
                      <a:pt x="19" y="506"/>
                      <a:pt x="18" y="504"/>
                    </a:cubicBezTo>
                    <a:lnTo>
                      <a:pt x="18" y="504"/>
                    </a:lnTo>
                    <a:cubicBezTo>
                      <a:pt x="18" y="504"/>
                      <a:pt x="17" y="503"/>
                      <a:pt x="17" y="502"/>
                    </a:cubicBezTo>
                    <a:cubicBezTo>
                      <a:pt x="15" y="501"/>
                      <a:pt x="14" y="499"/>
                      <a:pt x="13" y="496"/>
                    </a:cubicBezTo>
                    <a:lnTo>
                      <a:pt x="13" y="496"/>
                    </a:lnTo>
                    <a:lnTo>
                      <a:pt x="13" y="496"/>
                    </a:lnTo>
                    <a:cubicBezTo>
                      <a:pt x="11" y="494"/>
                      <a:pt x="10" y="492"/>
                      <a:pt x="9" y="489"/>
                    </a:cubicBezTo>
                    <a:lnTo>
                      <a:pt x="8" y="489"/>
                    </a:lnTo>
                    <a:lnTo>
                      <a:pt x="8" y="489"/>
                    </a:lnTo>
                    <a:cubicBezTo>
                      <a:pt x="7" y="486"/>
                      <a:pt x="6" y="484"/>
                      <a:pt x="5" y="481"/>
                    </a:cubicBezTo>
                    <a:lnTo>
                      <a:pt x="5" y="481"/>
                    </a:lnTo>
                    <a:lnTo>
                      <a:pt x="5" y="481"/>
                    </a:lnTo>
                    <a:cubicBezTo>
                      <a:pt x="5" y="478"/>
                      <a:pt x="4" y="476"/>
                      <a:pt x="3" y="473"/>
                    </a:cubicBezTo>
                    <a:lnTo>
                      <a:pt x="3" y="473"/>
                    </a:lnTo>
                    <a:lnTo>
                      <a:pt x="3" y="473"/>
                    </a:lnTo>
                    <a:cubicBezTo>
                      <a:pt x="2" y="470"/>
                      <a:pt x="2" y="468"/>
                      <a:pt x="2" y="465"/>
                    </a:cubicBezTo>
                    <a:cubicBezTo>
                      <a:pt x="1" y="462"/>
                      <a:pt x="1" y="459"/>
                      <a:pt x="1" y="457"/>
                    </a:cubicBezTo>
                    <a:lnTo>
                      <a:pt x="1" y="456"/>
                    </a:lnTo>
                    <a:lnTo>
                      <a:pt x="1" y="456"/>
                    </a:lnTo>
                    <a:cubicBezTo>
                      <a:pt x="0" y="454"/>
                      <a:pt x="0" y="451"/>
                      <a:pt x="0" y="448"/>
                    </a:cubicBezTo>
                    <a:lnTo>
                      <a:pt x="0" y="448"/>
                    </a:lnTo>
                    <a:lnTo>
                      <a:pt x="0" y="448"/>
                    </a:lnTo>
                    <a:cubicBezTo>
                      <a:pt x="1" y="445"/>
                      <a:pt x="1" y="443"/>
                      <a:pt x="2" y="440"/>
                    </a:cubicBezTo>
                    <a:cubicBezTo>
                      <a:pt x="2" y="439"/>
                      <a:pt x="2" y="439"/>
                      <a:pt x="2" y="439"/>
                    </a:cubicBezTo>
                    <a:cubicBezTo>
                      <a:pt x="2" y="436"/>
                      <a:pt x="2" y="434"/>
                      <a:pt x="3" y="432"/>
                    </a:cubicBezTo>
                    <a:cubicBezTo>
                      <a:pt x="3" y="431"/>
                      <a:pt x="3" y="431"/>
                      <a:pt x="3" y="431"/>
                    </a:cubicBezTo>
                    <a:lnTo>
                      <a:pt x="3" y="431"/>
                    </a:lnTo>
                    <a:cubicBezTo>
                      <a:pt x="4" y="428"/>
                      <a:pt x="5" y="426"/>
                      <a:pt x="5" y="423"/>
                    </a:cubicBezTo>
                    <a:lnTo>
                      <a:pt x="6" y="423"/>
                    </a:lnTo>
                    <a:cubicBezTo>
                      <a:pt x="6" y="420"/>
                      <a:pt x="8" y="418"/>
                      <a:pt x="8" y="415"/>
                    </a:cubicBezTo>
                    <a:cubicBezTo>
                      <a:pt x="8" y="415"/>
                      <a:pt x="9" y="415"/>
                      <a:pt x="9" y="414"/>
                    </a:cubicBezTo>
                    <a:cubicBezTo>
                      <a:pt x="10" y="412"/>
                      <a:pt x="11" y="409"/>
                      <a:pt x="13" y="407"/>
                    </a:cubicBezTo>
                    <a:cubicBezTo>
                      <a:pt x="15" y="404"/>
                      <a:pt x="16" y="402"/>
                      <a:pt x="18" y="399"/>
                    </a:cubicBezTo>
                    <a:lnTo>
                      <a:pt x="18" y="399"/>
                    </a:lnTo>
                    <a:lnTo>
                      <a:pt x="18" y="399"/>
                    </a:lnTo>
                    <a:cubicBezTo>
                      <a:pt x="20" y="397"/>
                      <a:pt x="21" y="395"/>
                      <a:pt x="23" y="393"/>
                    </a:cubicBezTo>
                    <a:lnTo>
                      <a:pt x="23" y="393"/>
                    </a:lnTo>
                    <a:lnTo>
                      <a:pt x="24" y="393"/>
                    </a:lnTo>
                    <a:cubicBezTo>
                      <a:pt x="25" y="391"/>
                      <a:pt x="27" y="389"/>
                      <a:pt x="29" y="387"/>
                    </a:cubicBezTo>
                    <a:lnTo>
                      <a:pt x="30" y="387"/>
                    </a:lnTo>
                    <a:lnTo>
                      <a:pt x="30" y="386"/>
                    </a:lnTo>
                    <a:cubicBezTo>
                      <a:pt x="32" y="384"/>
                      <a:pt x="34" y="383"/>
                      <a:pt x="36" y="381"/>
                    </a:cubicBezTo>
                    <a:lnTo>
                      <a:pt x="36" y="381"/>
                    </a:lnTo>
                    <a:cubicBezTo>
                      <a:pt x="39" y="379"/>
                      <a:pt x="41" y="378"/>
                      <a:pt x="43" y="377"/>
                    </a:cubicBezTo>
                    <a:cubicBezTo>
                      <a:pt x="43" y="377"/>
                      <a:pt x="43" y="376"/>
                      <a:pt x="44" y="376"/>
                    </a:cubicBezTo>
                    <a:lnTo>
                      <a:pt x="44" y="376"/>
                    </a:lnTo>
                    <a:cubicBezTo>
                      <a:pt x="46" y="375"/>
                      <a:pt x="48" y="374"/>
                      <a:pt x="51" y="373"/>
                    </a:cubicBezTo>
                    <a:lnTo>
                      <a:pt x="51" y="373"/>
                    </a:lnTo>
                    <a:cubicBezTo>
                      <a:pt x="53" y="371"/>
                      <a:pt x="56" y="371"/>
                      <a:pt x="58" y="369"/>
                    </a:cubicBezTo>
                    <a:lnTo>
                      <a:pt x="58" y="369"/>
                    </a:lnTo>
                    <a:lnTo>
                      <a:pt x="59" y="369"/>
                    </a:lnTo>
                    <a:cubicBezTo>
                      <a:pt x="61" y="369"/>
                      <a:pt x="64" y="368"/>
                      <a:pt x="66" y="367"/>
                    </a:cubicBezTo>
                    <a:lnTo>
                      <a:pt x="66" y="367"/>
                    </a:lnTo>
                    <a:lnTo>
                      <a:pt x="67" y="367"/>
                    </a:lnTo>
                    <a:cubicBezTo>
                      <a:pt x="70" y="366"/>
                      <a:pt x="72" y="366"/>
                      <a:pt x="75" y="366"/>
                    </a:cubicBezTo>
                    <a:lnTo>
                      <a:pt x="75" y="366"/>
                    </a:lnTo>
                    <a:lnTo>
                      <a:pt x="75" y="366"/>
                    </a:lnTo>
                    <a:cubicBezTo>
                      <a:pt x="78" y="365"/>
                      <a:pt x="80" y="365"/>
                      <a:pt x="83" y="364"/>
                    </a:cubicBezTo>
                    <a:lnTo>
                      <a:pt x="83" y="364"/>
                    </a:lnTo>
                    <a:lnTo>
                      <a:pt x="83" y="364"/>
                    </a:lnTo>
                    <a:cubicBezTo>
                      <a:pt x="86" y="364"/>
                      <a:pt x="88" y="364"/>
                      <a:pt x="91" y="364"/>
                    </a:cubicBezTo>
                    <a:lnTo>
                      <a:pt x="91" y="364"/>
                    </a:lnTo>
                    <a:lnTo>
                      <a:pt x="92" y="364"/>
                    </a:lnTo>
                    <a:cubicBezTo>
                      <a:pt x="95" y="364"/>
                      <a:pt x="97" y="365"/>
                      <a:pt x="100" y="365"/>
                    </a:cubicBezTo>
                    <a:lnTo>
                      <a:pt x="101" y="366"/>
                    </a:lnTo>
                    <a:cubicBezTo>
                      <a:pt x="103" y="366"/>
                      <a:pt x="106" y="366"/>
                      <a:pt x="108" y="367"/>
                    </a:cubicBezTo>
                    <a:lnTo>
                      <a:pt x="109" y="367"/>
                    </a:lnTo>
                    <a:cubicBezTo>
                      <a:pt x="111" y="368"/>
                      <a:pt x="114" y="368"/>
                      <a:pt x="116" y="369"/>
                    </a:cubicBezTo>
                    <a:lnTo>
                      <a:pt x="117" y="369"/>
                    </a:lnTo>
                    <a:cubicBezTo>
                      <a:pt x="120" y="370"/>
                      <a:pt x="122" y="371"/>
                      <a:pt x="125" y="373"/>
                    </a:cubicBezTo>
                    <a:lnTo>
                      <a:pt x="125" y="373"/>
                    </a:lnTo>
                    <a:cubicBezTo>
                      <a:pt x="128" y="374"/>
                      <a:pt x="130" y="376"/>
                      <a:pt x="133" y="377"/>
                    </a:cubicBezTo>
                    <a:lnTo>
                      <a:pt x="133" y="377"/>
                    </a:lnTo>
                    <a:cubicBezTo>
                      <a:pt x="163" y="394"/>
                      <a:pt x="192" y="411"/>
                      <a:pt x="221" y="426"/>
                    </a:cubicBezTo>
                    <a:cubicBezTo>
                      <a:pt x="241" y="436"/>
                      <a:pt x="261" y="444"/>
                      <a:pt x="281" y="453"/>
                    </a:cubicBezTo>
                    <a:cubicBezTo>
                      <a:pt x="301" y="461"/>
                      <a:pt x="320" y="469"/>
                      <a:pt x="340" y="477"/>
                    </a:cubicBezTo>
                    <a:lnTo>
                      <a:pt x="340" y="477"/>
                    </a:lnTo>
                    <a:cubicBezTo>
                      <a:pt x="389" y="494"/>
                      <a:pt x="438" y="509"/>
                      <a:pt x="485" y="519"/>
                    </a:cubicBezTo>
                    <a:cubicBezTo>
                      <a:pt x="505" y="523"/>
                      <a:pt x="524" y="526"/>
                      <a:pt x="543" y="529"/>
                    </a:cubicBezTo>
                    <a:cubicBezTo>
                      <a:pt x="552" y="531"/>
                      <a:pt x="562" y="532"/>
                      <a:pt x="571" y="533"/>
                    </a:cubicBezTo>
                    <a:cubicBezTo>
                      <a:pt x="599" y="537"/>
                      <a:pt x="627" y="539"/>
                      <a:pt x="655" y="540"/>
                    </a:cubicBezTo>
                    <a:lnTo>
                      <a:pt x="655" y="540"/>
                    </a:lnTo>
                    <a:cubicBezTo>
                      <a:pt x="673" y="541"/>
                      <a:pt x="691" y="541"/>
                      <a:pt x="709" y="540"/>
                    </a:cubicBezTo>
                    <a:cubicBezTo>
                      <a:pt x="726" y="539"/>
                      <a:pt x="744" y="538"/>
                      <a:pt x="761" y="537"/>
                    </a:cubicBezTo>
                    <a:cubicBezTo>
                      <a:pt x="779" y="535"/>
                      <a:pt x="796" y="533"/>
                      <a:pt x="813" y="531"/>
                    </a:cubicBezTo>
                    <a:cubicBezTo>
                      <a:pt x="830" y="527"/>
                      <a:pt x="847" y="524"/>
                      <a:pt x="863" y="521"/>
                    </a:cubicBezTo>
                    <a:cubicBezTo>
                      <a:pt x="879" y="517"/>
                      <a:pt x="896" y="513"/>
                      <a:pt x="911" y="508"/>
                    </a:cubicBezTo>
                    <a:cubicBezTo>
                      <a:pt x="919" y="506"/>
                      <a:pt x="927" y="503"/>
                      <a:pt x="934" y="501"/>
                    </a:cubicBezTo>
                    <a:cubicBezTo>
                      <a:pt x="958" y="493"/>
                      <a:pt x="980" y="484"/>
                      <a:pt x="1002" y="474"/>
                    </a:cubicBezTo>
                    <a:lnTo>
                      <a:pt x="1002" y="474"/>
                    </a:lnTo>
                    <a:cubicBezTo>
                      <a:pt x="1012" y="469"/>
                      <a:pt x="1022" y="464"/>
                      <a:pt x="1032" y="459"/>
                    </a:cubicBezTo>
                    <a:cubicBezTo>
                      <a:pt x="1034" y="458"/>
                      <a:pt x="1036" y="457"/>
                      <a:pt x="1039" y="456"/>
                    </a:cubicBezTo>
                    <a:cubicBezTo>
                      <a:pt x="1048" y="451"/>
                      <a:pt x="1057" y="445"/>
                      <a:pt x="1067" y="439"/>
                    </a:cubicBezTo>
                    <a:cubicBezTo>
                      <a:pt x="1072" y="436"/>
                      <a:pt x="1079" y="433"/>
                      <a:pt x="1084" y="429"/>
                    </a:cubicBezTo>
                    <a:lnTo>
                      <a:pt x="1084" y="429"/>
                    </a:lnTo>
                    <a:cubicBezTo>
                      <a:pt x="1090" y="424"/>
                      <a:pt x="1096" y="421"/>
                      <a:pt x="1102" y="417"/>
                    </a:cubicBezTo>
                    <a:cubicBezTo>
                      <a:pt x="1104" y="416"/>
                      <a:pt x="1105" y="414"/>
                      <a:pt x="1107" y="413"/>
                    </a:cubicBezTo>
                    <a:cubicBezTo>
                      <a:pt x="1111" y="410"/>
                      <a:pt x="1115" y="408"/>
                      <a:pt x="1118" y="404"/>
                    </a:cubicBezTo>
                    <a:cubicBezTo>
                      <a:pt x="1120" y="403"/>
                      <a:pt x="1123" y="401"/>
                      <a:pt x="1125" y="399"/>
                    </a:cubicBezTo>
                    <a:cubicBezTo>
                      <a:pt x="1129" y="396"/>
                      <a:pt x="1132" y="394"/>
                      <a:pt x="1135" y="391"/>
                    </a:cubicBezTo>
                    <a:cubicBezTo>
                      <a:pt x="1138" y="389"/>
                      <a:pt x="1140" y="388"/>
                      <a:pt x="1142" y="386"/>
                    </a:cubicBezTo>
                    <a:cubicBezTo>
                      <a:pt x="1145" y="383"/>
                      <a:pt x="1149" y="380"/>
                      <a:pt x="1152" y="377"/>
                    </a:cubicBezTo>
                    <a:cubicBezTo>
                      <a:pt x="1156" y="374"/>
                      <a:pt x="1160" y="371"/>
                      <a:pt x="1163" y="368"/>
                    </a:cubicBezTo>
                    <a:cubicBezTo>
                      <a:pt x="1166" y="365"/>
                      <a:pt x="1169" y="362"/>
                      <a:pt x="1172" y="359"/>
                    </a:cubicBezTo>
                    <a:cubicBezTo>
                      <a:pt x="1175" y="357"/>
                      <a:pt x="1177" y="354"/>
                      <a:pt x="1179" y="352"/>
                    </a:cubicBezTo>
                    <a:cubicBezTo>
                      <a:pt x="1182" y="350"/>
                      <a:pt x="1184" y="347"/>
                      <a:pt x="1187" y="345"/>
                    </a:cubicBezTo>
                    <a:cubicBezTo>
                      <a:pt x="1189" y="342"/>
                      <a:pt x="1192" y="340"/>
                      <a:pt x="1194" y="336"/>
                    </a:cubicBezTo>
                    <a:cubicBezTo>
                      <a:pt x="1197" y="335"/>
                      <a:pt x="1198" y="332"/>
                      <a:pt x="1200" y="330"/>
                    </a:cubicBezTo>
                    <a:cubicBezTo>
                      <a:pt x="1203" y="327"/>
                      <a:pt x="1206" y="324"/>
                      <a:pt x="1208" y="321"/>
                    </a:cubicBezTo>
                    <a:cubicBezTo>
                      <a:pt x="1210" y="319"/>
                      <a:pt x="1212" y="317"/>
                      <a:pt x="1214" y="315"/>
                    </a:cubicBezTo>
                    <a:cubicBezTo>
                      <a:pt x="1220" y="308"/>
                      <a:pt x="1225" y="300"/>
                      <a:pt x="1231" y="293"/>
                    </a:cubicBezTo>
                    <a:cubicBezTo>
                      <a:pt x="1232" y="293"/>
                      <a:pt x="1232" y="292"/>
                      <a:pt x="1232" y="291"/>
                    </a:cubicBezTo>
                    <a:cubicBezTo>
                      <a:pt x="1235" y="287"/>
                      <a:pt x="1238" y="283"/>
                      <a:pt x="1241" y="279"/>
                    </a:cubicBezTo>
                    <a:cubicBezTo>
                      <a:pt x="1242" y="278"/>
                      <a:pt x="1243" y="276"/>
                      <a:pt x="1244" y="275"/>
                    </a:cubicBezTo>
                    <a:cubicBezTo>
                      <a:pt x="1247" y="271"/>
                      <a:pt x="1250" y="267"/>
                      <a:pt x="1252" y="263"/>
                    </a:cubicBezTo>
                    <a:cubicBezTo>
                      <a:pt x="1253" y="261"/>
                      <a:pt x="1255" y="260"/>
                      <a:pt x="1255" y="258"/>
                    </a:cubicBezTo>
                    <a:cubicBezTo>
                      <a:pt x="1258" y="254"/>
                      <a:pt x="1261" y="250"/>
                      <a:pt x="1263" y="245"/>
                    </a:cubicBezTo>
                    <a:cubicBezTo>
                      <a:pt x="1264" y="245"/>
                      <a:pt x="1264" y="244"/>
                      <a:pt x="1265" y="243"/>
                    </a:cubicBezTo>
                    <a:cubicBezTo>
                      <a:pt x="1274" y="228"/>
                      <a:pt x="1282" y="212"/>
                      <a:pt x="1290" y="196"/>
                    </a:cubicBezTo>
                    <a:cubicBezTo>
                      <a:pt x="1290" y="195"/>
                      <a:pt x="1291" y="195"/>
                      <a:pt x="1291" y="195"/>
                    </a:cubicBezTo>
                    <a:cubicBezTo>
                      <a:pt x="1293" y="189"/>
                      <a:pt x="1296" y="183"/>
                      <a:pt x="1298" y="178"/>
                    </a:cubicBezTo>
                    <a:cubicBezTo>
                      <a:pt x="1298" y="177"/>
                      <a:pt x="1299" y="177"/>
                      <a:pt x="1299" y="176"/>
                    </a:cubicBezTo>
                    <a:cubicBezTo>
                      <a:pt x="1309" y="153"/>
                      <a:pt x="1318" y="128"/>
                      <a:pt x="1325" y="103"/>
                    </a:cubicBezTo>
                    <a:cubicBezTo>
                      <a:pt x="1327" y="97"/>
                      <a:pt x="1329" y="90"/>
                      <a:pt x="1331" y="84"/>
                    </a:cubicBezTo>
                    <a:cubicBezTo>
                      <a:pt x="1331" y="83"/>
                      <a:pt x="1331" y="83"/>
                      <a:pt x="1331" y="82"/>
                    </a:cubicBezTo>
                    <a:cubicBezTo>
                      <a:pt x="1338" y="56"/>
                      <a:pt x="1343" y="29"/>
                      <a:pt x="1346"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9" name="Google Shape;1689;p40"/>
              <p:cNvSpPr/>
              <p:nvPr/>
            </p:nvSpPr>
            <p:spPr>
              <a:xfrm>
                <a:off x="8862995" y="920570"/>
                <a:ext cx="81000" cy="177480"/>
              </a:xfrm>
              <a:custGeom>
                <a:avLst/>
                <a:gdLst/>
                <a:ahLst/>
                <a:cxnLst/>
                <a:rect l="l" t="t" r="r" b="b"/>
                <a:pathLst>
                  <a:path w="225" h="493" extrusionOk="0">
                    <a:moveTo>
                      <a:pt x="126" y="0"/>
                    </a:moveTo>
                    <a:cubicBezTo>
                      <a:pt x="174" y="-4"/>
                      <a:pt x="217" y="32"/>
                      <a:pt x="221" y="80"/>
                    </a:cubicBezTo>
                    <a:lnTo>
                      <a:pt x="221" y="80"/>
                    </a:lnTo>
                    <a:cubicBezTo>
                      <a:pt x="234" y="233"/>
                      <a:pt x="214" y="372"/>
                      <a:pt x="166" y="493"/>
                    </a:cubicBezTo>
                    <a:cubicBezTo>
                      <a:pt x="108" y="491"/>
                      <a:pt x="49" y="474"/>
                      <a:pt x="0" y="448"/>
                    </a:cubicBezTo>
                    <a:cubicBezTo>
                      <a:pt x="41" y="349"/>
                      <a:pt x="59" y="232"/>
                      <a:pt x="47" y="95"/>
                    </a:cubicBezTo>
                    <a:cubicBezTo>
                      <a:pt x="43" y="47"/>
                      <a:pt x="78" y="5"/>
                      <a:pt x="126"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0" name="Google Shape;1690;p40"/>
              <p:cNvSpPr/>
              <p:nvPr/>
            </p:nvSpPr>
            <p:spPr>
              <a:xfrm>
                <a:off x="8674715" y="503330"/>
                <a:ext cx="419400" cy="572040"/>
              </a:xfrm>
              <a:custGeom>
                <a:avLst/>
                <a:gdLst/>
                <a:ahLst/>
                <a:cxnLst/>
                <a:rect l="l" t="t" r="r" b="b"/>
                <a:pathLst>
                  <a:path w="1165" h="1589" extrusionOk="0">
                    <a:moveTo>
                      <a:pt x="707" y="57"/>
                    </a:moveTo>
                    <a:cubicBezTo>
                      <a:pt x="725" y="114"/>
                      <a:pt x="728" y="157"/>
                      <a:pt x="718" y="218"/>
                    </a:cubicBezTo>
                    <a:cubicBezTo>
                      <a:pt x="715" y="266"/>
                      <a:pt x="720" y="326"/>
                      <a:pt x="710" y="380"/>
                    </a:cubicBezTo>
                    <a:cubicBezTo>
                      <a:pt x="703" y="433"/>
                      <a:pt x="711" y="468"/>
                      <a:pt x="705" y="522"/>
                    </a:cubicBezTo>
                    <a:cubicBezTo>
                      <a:pt x="724" y="506"/>
                      <a:pt x="742" y="489"/>
                      <a:pt x="758" y="469"/>
                    </a:cubicBezTo>
                    <a:cubicBezTo>
                      <a:pt x="800" y="419"/>
                      <a:pt x="828" y="388"/>
                      <a:pt x="870" y="349"/>
                    </a:cubicBezTo>
                    <a:cubicBezTo>
                      <a:pt x="941" y="281"/>
                      <a:pt x="940" y="237"/>
                      <a:pt x="978" y="213"/>
                    </a:cubicBezTo>
                    <a:cubicBezTo>
                      <a:pt x="1029" y="183"/>
                      <a:pt x="1089" y="255"/>
                      <a:pt x="1068" y="318"/>
                    </a:cubicBezTo>
                    <a:cubicBezTo>
                      <a:pt x="1050" y="376"/>
                      <a:pt x="1014" y="422"/>
                      <a:pt x="978" y="451"/>
                    </a:cubicBezTo>
                    <a:cubicBezTo>
                      <a:pt x="948" y="489"/>
                      <a:pt x="918" y="542"/>
                      <a:pt x="880" y="581"/>
                    </a:cubicBezTo>
                    <a:cubicBezTo>
                      <a:pt x="862" y="601"/>
                      <a:pt x="850" y="619"/>
                      <a:pt x="838" y="638"/>
                    </a:cubicBezTo>
                    <a:cubicBezTo>
                      <a:pt x="839" y="639"/>
                      <a:pt x="840" y="640"/>
                      <a:pt x="841" y="641"/>
                    </a:cubicBezTo>
                    <a:lnTo>
                      <a:pt x="842" y="641"/>
                    </a:lnTo>
                    <a:cubicBezTo>
                      <a:pt x="896" y="619"/>
                      <a:pt x="920" y="624"/>
                      <a:pt x="974" y="599"/>
                    </a:cubicBezTo>
                    <a:cubicBezTo>
                      <a:pt x="1024" y="584"/>
                      <a:pt x="1063" y="529"/>
                      <a:pt x="1104" y="527"/>
                    </a:cubicBezTo>
                    <a:cubicBezTo>
                      <a:pt x="1164" y="519"/>
                      <a:pt x="1187" y="612"/>
                      <a:pt x="1139" y="657"/>
                    </a:cubicBezTo>
                    <a:cubicBezTo>
                      <a:pt x="1102" y="693"/>
                      <a:pt x="1054" y="726"/>
                      <a:pt x="1013" y="734"/>
                    </a:cubicBezTo>
                    <a:cubicBezTo>
                      <a:pt x="975" y="750"/>
                      <a:pt x="930" y="772"/>
                      <a:pt x="885" y="786"/>
                    </a:cubicBezTo>
                    <a:cubicBezTo>
                      <a:pt x="881" y="804"/>
                      <a:pt x="878" y="822"/>
                      <a:pt x="877" y="842"/>
                    </a:cubicBezTo>
                    <a:cubicBezTo>
                      <a:pt x="866" y="941"/>
                      <a:pt x="898" y="975"/>
                      <a:pt x="870" y="1045"/>
                    </a:cubicBezTo>
                    <a:cubicBezTo>
                      <a:pt x="859" y="1069"/>
                      <a:pt x="842" y="1087"/>
                      <a:pt x="821" y="1099"/>
                    </a:cubicBezTo>
                    <a:cubicBezTo>
                      <a:pt x="824" y="1111"/>
                      <a:pt x="825" y="1125"/>
                      <a:pt x="823" y="1141"/>
                    </a:cubicBezTo>
                    <a:cubicBezTo>
                      <a:pt x="875" y="1224"/>
                      <a:pt x="940" y="1394"/>
                      <a:pt x="911" y="1484"/>
                    </a:cubicBezTo>
                    <a:cubicBezTo>
                      <a:pt x="848" y="1599"/>
                      <a:pt x="444" y="1630"/>
                      <a:pt x="365" y="1523"/>
                    </a:cubicBezTo>
                    <a:cubicBezTo>
                      <a:pt x="295" y="1435"/>
                      <a:pt x="376" y="1316"/>
                      <a:pt x="405" y="1206"/>
                    </a:cubicBezTo>
                    <a:cubicBezTo>
                      <a:pt x="408" y="1184"/>
                      <a:pt x="408" y="1152"/>
                      <a:pt x="416" y="1129"/>
                    </a:cubicBezTo>
                    <a:cubicBezTo>
                      <a:pt x="410" y="1127"/>
                      <a:pt x="404" y="1124"/>
                      <a:pt x="399" y="1121"/>
                    </a:cubicBezTo>
                    <a:cubicBezTo>
                      <a:pt x="340" y="1095"/>
                      <a:pt x="305" y="1044"/>
                      <a:pt x="278" y="990"/>
                    </a:cubicBezTo>
                    <a:cubicBezTo>
                      <a:pt x="266" y="967"/>
                      <a:pt x="243" y="915"/>
                      <a:pt x="233" y="880"/>
                    </a:cubicBezTo>
                    <a:cubicBezTo>
                      <a:pt x="198" y="820"/>
                      <a:pt x="119" y="753"/>
                      <a:pt x="93" y="729"/>
                    </a:cubicBezTo>
                    <a:cubicBezTo>
                      <a:pt x="67" y="701"/>
                      <a:pt x="69" y="611"/>
                      <a:pt x="45" y="554"/>
                    </a:cubicBezTo>
                    <a:cubicBezTo>
                      <a:pt x="30" y="521"/>
                      <a:pt x="-13" y="457"/>
                      <a:pt x="4" y="422"/>
                    </a:cubicBezTo>
                    <a:cubicBezTo>
                      <a:pt x="14" y="404"/>
                      <a:pt x="45" y="387"/>
                      <a:pt x="80" y="392"/>
                    </a:cubicBezTo>
                    <a:cubicBezTo>
                      <a:pt x="138" y="400"/>
                      <a:pt x="170" y="443"/>
                      <a:pt x="192" y="496"/>
                    </a:cubicBezTo>
                    <a:cubicBezTo>
                      <a:pt x="204" y="532"/>
                      <a:pt x="222" y="574"/>
                      <a:pt x="231" y="607"/>
                    </a:cubicBezTo>
                    <a:cubicBezTo>
                      <a:pt x="250" y="623"/>
                      <a:pt x="290" y="656"/>
                      <a:pt x="329" y="694"/>
                    </a:cubicBezTo>
                    <a:cubicBezTo>
                      <a:pt x="334" y="662"/>
                      <a:pt x="338" y="626"/>
                      <a:pt x="343" y="594"/>
                    </a:cubicBezTo>
                    <a:cubicBezTo>
                      <a:pt x="332" y="518"/>
                      <a:pt x="322" y="478"/>
                      <a:pt x="314" y="435"/>
                    </a:cubicBezTo>
                    <a:cubicBezTo>
                      <a:pt x="302" y="364"/>
                      <a:pt x="291" y="328"/>
                      <a:pt x="284" y="288"/>
                    </a:cubicBezTo>
                    <a:cubicBezTo>
                      <a:pt x="269" y="193"/>
                      <a:pt x="248" y="163"/>
                      <a:pt x="253" y="117"/>
                    </a:cubicBezTo>
                    <a:cubicBezTo>
                      <a:pt x="258" y="59"/>
                      <a:pt x="343" y="44"/>
                      <a:pt x="386" y="105"/>
                    </a:cubicBezTo>
                    <a:cubicBezTo>
                      <a:pt x="421" y="153"/>
                      <a:pt x="439" y="217"/>
                      <a:pt x="440" y="263"/>
                    </a:cubicBezTo>
                    <a:cubicBezTo>
                      <a:pt x="453" y="310"/>
                      <a:pt x="471" y="365"/>
                      <a:pt x="480" y="420"/>
                    </a:cubicBezTo>
                    <a:cubicBezTo>
                      <a:pt x="485" y="444"/>
                      <a:pt x="492" y="465"/>
                      <a:pt x="499" y="484"/>
                    </a:cubicBezTo>
                    <a:cubicBezTo>
                      <a:pt x="506" y="485"/>
                      <a:pt x="512" y="486"/>
                      <a:pt x="519" y="486"/>
                    </a:cubicBezTo>
                    <a:cubicBezTo>
                      <a:pt x="531" y="438"/>
                      <a:pt x="543" y="401"/>
                      <a:pt x="547" y="356"/>
                    </a:cubicBezTo>
                    <a:cubicBezTo>
                      <a:pt x="553" y="290"/>
                      <a:pt x="560" y="250"/>
                      <a:pt x="572" y="193"/>
                    </a:cubicBezTo>
                    <a:cubicBezTo>
                      <a:pt x="592" y="98"/>
                      <a:pt x="565" y="71"/>
                      <a:pt x="584" y="29"/>
                    </a:cubicBezTo>
                    <a:cubicBezTo>
                      <a:pt x="610" y="-23"/>
                      <a:pt x="688" y="1"/>
                      <a:pt x="707" y="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1" name="Google Shape;1691;p40"/>
              <p:cNvSpPr/>
              <p:nvPr/>
            </p:nvSpPr>
            <p:spPr>
              <a:xfrm>
                <a:off x="8782715" y="743090"/>
                <a:ext cx="123480" cy="115920"/>
              </a:xfrm>
              <a:custGeom>
                <a:avLst/>
                <a:gdLst/>
                <a:ahLst/>
                <a:cxnLst/>
                <a:rect l="l" t="t" r="r" b="b"/>
                <a:pathLst>
                  <a:path w="343" h="322" extrusionOk="0">
                    <a:moveTo>
                      <a:pt x="0" y="0"/>
                    </a:moveTo>
                    <a:cubicBezTo>
                      <a:pt x="9" y="9"/>
                      <a:pt x="19" y="18"/>
                      <a:pt x="29" y="28"/>
                    </a:cubicBezTo>
                    <a:cubicBezTo>
                      <a:pt x="31" y="19"/>
                      <a:pt x="32" y="9"/>
                      <a:pt x="33" y="0"/>
                    </a:cubicBezTo>
                    <a:cubicBezTo>
                      <a:pt x="61" y="33"/>
                      <a:pt x="94" y="56"/>
                      <a:pt x="130" y="69"/>
                    </a:cubicBezTo>
                    <a:cubicBezTo>
                      <a:pt x="188" y="91"/>
                      <a:pt x="251" y="106"/>
                      <a:pt x="302" y="150"/>
                    </a:cubicBezTo>
                    <a:cubicBezTo>
                      <a:pt x="332" y="184"/>
                      <a:pt x="361" y="264"/>
                      <a:pt x="329" y="322"/>
                    </a:cubicBezTo>
                    <a:cubicBezTo>
                      <a:pt x="332" y="265"/>
                      <a:pt x="320" y="201"/>
                      <a:pt x="285" y="171"/>
                    </a:cubicBezTo>
                    <a:cubicBezTo>
                      <a:pt x="239" y="132"/>
                      <a:pt x="181" y="117"/>
                      <a:pt x="121" y="96"/>
                    </a:cubicBezTo>
                    <a:cubicBezTo>
                      <a:pt x="74" y="78"/>
                      <a:pt x="31" y="46"/>
                      <a:pt x="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2" name="Google Shape;1692;p40"/>
              <p:cNvSpPr/>
              <p:nvPr/>
            </p:nvSpPr>
            <p:spPr>
              <a:xfrm>
                <a:off x="8793875" y="888890"/>
                <a:ext cx="195480" cy="186480"/>
              </a:xfrm>
              <a:custGeom>
                <a:avLst/>
                <a:gdLst/>
                <a:ahLst/>
                <a:cxnLst/>
                <a:rect l="l" t="t" r="r" b="b"/>
                <a:pathLst>
                  <a:path w="543" h="518" extrusionOk="0">
                    <a:moveTo>
                      <a:pt x="328" y="152"/>
                    </a:moveTo>
                    <a:cubicBezTo>
                      <a:pt x="341" y="151"/>
                      <a:pt x="399" y="169"/>
                      <a:pt x="397" y="181"/>
                    </a:cubicBezTo>
                    <a:cubicBezTo>
                      <a:pt x="401" y="198"/>
                      <a:pt x="341" y="218"/>
                      <a:pt x="330" y="219"/>
                    </a:cubicBezTo>
                    <a:cubicBezTo>
                      <a:pt x="317" y="220"/>
                      <a:pt x="238" y="212"/>
                      <a:pt x="233" y="193"/>
                    </a:cubicBezTo>
                    <a:cubicBezTo>
                      <a:pt x="228" y="170"/>
                      <a:pt x="312" y="152"/>
                      <a:pt x="328" y="152"/>
                    </a:cubicBezTo>
                    <a:moveTo>
                      <a:pt x="502" y="20"/>
                    </a:moveTo>
                    <a:cubicBezTo>
                      <a:pt x="499" y="23"/>
                      <a:pt x="494" y="26"/>
                      <a:pt x="490" y="28"/>
                    </a:cubicBezTo>
                    <a:cubicBezTo>
                      <a:pt x="493" y="40"/>
                      <a:pt x="494" y="54"/>
                      <a:pt x="492" y="70"/>
                    </a:cubicBezTo>
                    <a:cubicBezTo>
                      <a:pt x="499" y="80"/>
                      <a:pt x="505" y="91"/>
                      <a:pt x="512" y="103"/>
                    </a:cubicBezTo>
                    <a:cubicBezTo>
                      <a:pt x="476" y="91"/>
                      <a:pt x="429" y="73"/>
                      <a:pt x="437" y="55"/>
                    </a:cubicBezTo>
                    <a:cubicBezTo>
                      <a:pt x="443" y="41"/>
                      <a:pt x="473" y="35"/>
                      <a:pt x="485" y="28"/>
                    </a:cubicBezTo>
                    <a:cubicBezTo>
                      <a:pt x="491" y="25"/>
                      <a:pt x="497" y="23"/>
                      <a:pt x="502" y="20"/>
                    </a:cubicBezTo>
                    <a:moveTo>
                      <a:pt x="0" y="0"/>
                    </a:moveTo>
                    <a:cubicBezTo>
                      <a:pt x="15" y="12"/>
                      <a:pt x="33" y="21"/>
                      <a:pt x="50" y="28"/>
                    </a:cubicBezTo>
                    <a:cubicBezTo>
                      <a:pt x="115" y="56"/>
                      <a:pt x="183" y="60"/>
                      <a:pt x="252" y="71"/>
                    </a:cubicBezTo>
                    <a:cubicBezTo>
                      <a:pt x="274" y="74"/>
                      <a:pt x="293" y="87"/>
                      <a:pt x="276" y="110"/>
                    </a:cubicBezTo>
                    <a:cubicBezTo>
                      <a:pt x="256" y="137"/>
                      <a:pt x="218" y="150"/>
                      <a:pt x="200" y="177"/>
                    </a:cubicBezTo>
                    <a:cubicBezTo>
                      <a:pt x="171" y="223"/>
                      <a:pt x="169" y="408"/>
                      <a:pt x="214" y="440"/>
                    </a:cubicBezTo>
                    <a:cubicBezTo>
                      <a:pt x="272" y="481"/>
                      <a:pt x="406" y="474"/>
                      <a:pt x="473" y="464"/>
                    </a:cubicBezTo>
                    <a:cubicBezTo>
                      <a:pt x="497" y="461"/>
                      <a:pt x="520" y="457"/>
                      <a:pt x="543" y="451"/>
                    </a:cubicBezTo>
                    <a:cubicBezTo>
                      <a:pt x="422" y="534"/>
                      <a:pt x="103" y="545"/>
                      <a:pt x="34" y="452"/>
                    </a:cubicBezTo>
                    <a:cubicBezTo>
                      <a:pt x="-36" y="364"/>
                      <a:pt x="45" y="245"/>
                      <a:pt x="74" y="135"/>
                    </a:cubicBezTo>
                    <a:cubicBezTo>
                      <a:pt x="77" y="113"/>
                      <a:pt x="77" y="81"/>
                      <a:pt x="85" y="58"/>
                    </a:cubicBezTo>
                    <a:cubicBezTo>
                      <a:pt x="79" y="56"/>
                      <a:pt x="73" y="53"/>
                      <a:pt x="68" y="50"/>
                    </a:cubicBezTo>
                    <a:cubicBezTo>
                      <a:pt x="40" y="38"/>
                      <a:pt x="19" y="20"/>
                      <a:pt x="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93" name="Google Shape;1693;p40"/>
            <p:cNvGrpSpPr/>
            <p:nvPr/>
          </p:nvGrpSpPr>
          <p:grpSpPr>
            <a:xfrm>
              <a:off x="5675302" y="1308305"/>
              <a:ext cx="187486" cy="187740"/>
              <a:chOff x="1620000" y="2955600"/>
              <a:chExt cx="264960" cy="265320"/>
            </a:xfrm>
          </p:grpSpPr>
          <p:sp>
            <p:nvSpPr>
              <p:cNvPr id="1694" name="Google Shape;1694;p40"/>
              <p:cNvSpPr/>
              <p:nvPr/>
            </p:nvSpPr>
            <p:spPr>
              <a:xfrm>
                <a:off x="1620000" y="2955600"/>
                <a:ext cx="264960" cy="265320"/>
              </a:xfrm>
              <a:custGeom>
                <a:avLst/>
                <a:gdLst/>
                <a:ahLst/>
                <a:cxnLst/>
                <a:rect l="l" t="t" r="r" b="b"/>
                <a:pathLst>
                  <a:path w="736" h="737" extrusionOk="0">
                    <a:moveTo>
                      <a:pt x="368" y="0"/>
                    </a:moveTo>
                    <a:cubicBezTo>
                      <a:pt x="315" y="0"/>
                      <a:pt x="268" y="33"/>
                      <a:pt x="249" y="82"/>
                    </a:cubicBezTo>
                    <a:cubicBezTo>
                      <a:pt x="201" y="61"/>
                      <a:pt x="145" y="71"/>
                      <a:pt x="107" y="108"/>
                    </a:cubicBezTo>
                    <a:cubicBezTo>
                      <a:pt x="70" y="145"/>
                      <a:pt x="60" y="202"/>
                      <a:pt x="82" y="250"/>
                    </a:cubicBezTo>
                    <a:cubicBezTo>
                      <a:pt x="32" y="268"/>
                      <a:pt x="0" y="316"/>
                      <a:pt x="0" y="368"/>
                    </a:cubicBezTo>
                    <a:cubicBezTo>
                      <a:pt x="0" y="421"/>
                      <a:pt x="32" y="468"/>
                      <a:pt x="82" y="487"/>
                    </a:cubicBezTo>
                    <a:cubicBezTo>
                      <a:pt x="60" y="535"/>
                      <a:pt x="70" y="591"/>
                      <a:pt x="107" y="629"/>
                    </a:cubicBezTo>
                    <a:cubicBezTo>
                      <a:pt x="145" y="666"/>
                      <a:pt x="201" y="676"/>
                      <a:pt x="249" y="654"/>
                    </a:cubicBezTo>
                    <a:cubicBezTo>
                      <a:pt x="268" y="704"/>
                      <a:pt x="315" y="737"/>
                      <a:pt x="368" y="737"/>
                    </a:cubicBezTo>
                    <a:cubicBezTo>
                      <a:pt x="420" y="737"/>
                      <a:pt x="467" y="704"/>
                      <a:pt x="486" y="654"/>
                    </a:cubicBezTo>
                    <a:cubicBezTo>
                      <a:pt x="534" y="676"/>
                      <a:pt x="591" y="666"/>
                      <a:pt x="628" y="629"/>
                    </a:cubicBezTo>
                    <a:cubicBezTo>
                      <a:pt x="665" y="591"/>
                      <a:pt x="675" y="535"/>
                      <a:pt x="653" y="487"/>
                    </a:cubicBezTo>
                    <a:cubicBezTo>
                      <a:pt x="703" y="468"/>
                      <a:pt x="736" y="421"/>
                      <a:pt x="736" y="368"/>
                    </a:cubicBezTo>
                    <a:cubicBezTo>
                      <a:pt x="736" y="316"/>
                      <a:pt x="703" y="268"/>
                      <a:pt x="653" y="250"/>
                    </a:cubicBezTo>
                    <a:cubicBezTo>
                      <a:pt x="675" y="202"/>
                      <a:pt x="665" y="145"/>
                      <a:pt x="628" y="108"/>
                    </a:cubicBezTo>
                    <a:cubicBezTo>
                      <a:pt x="591" y="71"/>
                      <a:pt x="534" y="61"/>
                      <a:pt x="486" y="82"/>
                    </a:cubicBezTo>
                    <a:cubicBezTo>
                      <a:pt x="467" y="33"/>
                      <a:pt x="420" y="0"/>
                      <a:pt x="3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5" name="Google Shape;1695;p40"/>
              <p:cNvSpPr/>
              <p:nvPr/>
            </p:nvSpPr>
            <p:spPr>
              <a:xfrm>
                <a:off x="1707840" y="3043800"/>
                <a:ext cx="88920" cy="88920"/>
              </a:xfrm>
              <a:custGeom>
                <a:avLst/>
                <a:gdLst/>
                <a:ahLst/>
                <a:cxnLst/>
                <a:rect l="l" t="t" r="r" b="b"/>
                <a:pathLst>
                  <a:path w="247" h="247" extrusionOk="0">
                    <a:moveTo>
                      <a:pt x="247" y="123"/>
                    </a:moveTo>
                    <a:cubicBezTo>
                      <a:pt x="247" y="191"/>
                      <a:pt x="192" y="247"/>
                      <a:pt x="124" y="247"/>
                    </a:cubicBezTo>
                    <a:cubicBezTo>
                      <a:pt x="55" y="247"/>
                      <a:pt x="0" y="191"/>
                      <a:pt x="0" y="123"/>
                    </a:cubicBezTo>
                    <a:cubicBezTo>
                      <a:pt x="0" y="55"/>
                      <a:pt x="55" y="0"/>
                      <a:pt x="124" y="0"/>
                    </a:cubicBezTo>
                    <a:cubicBezTo>
                      <a:pt x="192" y="0"/>
                      <a:pt x="247" y="55"/>
                      <a:pt x="247" y="123"/>
                    </a:cubicBezTo>
                    <a:close/>
                  </a:path>
                </a:pathLst>
              </a:custGeom>
              <a:solidFill>
                <a:schemeClr val="accent6"/>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49633555-1851-5536-6EBE-6B8753B777FA}"/>
              </a:ext>
            </a:extLst>
          </p:cNvPr>
          <p:cNvPicPr>
            <a:picLocks noChangeAspect="1"/>
          </p:cNvPicPr>
          <p:nvPr/>
        </p:nvPicPr>
        <p:blipFill>
          <a:blip r:embed="rId2"/>
          <a:stretch>
            <a:fillRect/>
          </a:stretch>
        </p:blipFill>
        <p:spPr>
          <a:xfrm>
            <a:off x="732335" y="584742"/>
            <a:ext cx="7679329" cy="3974016"/>
          </a:xfrm>
          <a:prstGeom prst="rect">
            <a:avLst/>
          </a:prstGeom>
        </p:spPr>
      </p:pic>
      <p:sp>
        <p:nvSpPr>
          <p:cNvPr id="10" name="Title 9">
            <a:extLst>
              <a:ext uri="{FF2B5EF4-FFF2-40B4-BE49-F238E27FC236}">
                <a16:creationId xmlns:a16="http://schemas.microsoft.com/office/drawing/2014/main" id="{8AAC42FF-4FDA-4713-EC7D-258E205CEF4E}"/>
              </a:ext>
            </a:extLst>
          </p:cNvPr>
          <p:cNvSpPr>
            <a:spLocks noGrp="1"/>
          </p:cNvSpPr>
          <p:nvPr>
            <p:ph type="title"/>
          </p:nvPr>
        </p:nvSpPr>
        <p:spPr>
          <a:xfrm>
            <a:off x="1619532" y="2789843"/>
            <a:ext cx="3597900" cy="1063200"/>
          </a:xfrm>
        </p:spPr>
        <p:txBody>
          <a:bodyPr/>
          <a:lstStyle/>
          <a:p>
            <a:r>
              <a:rPr lang="en-IN" dirty="0"/>
              <a:t>Flow Chart</a:t>
            </a:r>
            <a:endParaRPr lang="en-CA" dirty="0"/>
          </a:p>
        </p:txBody>
      </p:sp>
    </p:spTree>
    <p:extLst>
      <p:ext uri="{BB962C8B-B14F-4D97-AF65-F5344CB8AC3E}">
        <p14:creationId xmlns:p14="http://schemas.microsoft.com/office/powerpoint/2010/main" val="353876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45"/>
          <p:cNvSpPr txBox="1">
            <a:spLocks noGrp="1"/>
          </p:cNvSpPr>
          <p:nvPr>
            <p:ph type="title"/>
          </p:nvPr>
        </p:nvSpPr>
        <p:spPr>
          <a:xfrm>
            <a:off x="4522033" y="467074"/>
            <a:ext cx="3501900" cy="69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3600" dirty="0"/>
              <a:t>Approach</a:t>
            </a:r>
            <a:endParaRPr sz="3600" dirty="0"/>
          </a:p>
        </p:txBody>
      </p:sp>
      <p:sp>
        <p:nvSpPr>
          <p:cNvPr id="2" name="Subtitle 1">
            <a:extLst>
              <a:ext uri="{FF2B5EF4-FFF2-40B4-BE49-F238E27FC236}">
                <a16:creationId xmlns:a16="http://schemas.microsoft.com/office/drawing/2014/main" id="{96E8CFAD-1383-6D95-BDD7-6D7D9665BD8A}"/>
              </a:ext>
            </a:extLst>
          </p:cNvPr>
          <p:cNvSpPr>
            <a:spLocks noGrp="1"/>
          </p:cNvSpPr>
          <p:nvPr>
            <p:ph type="subTitle" idx="1"/>
          </p:nvPr>
        </p:nvSpPr>
        <p:spPr>
          <a:xfrm>
            <a:off x="5343699" y="1405021"/>
            <a:ext cx="3501900" cy="3679742"/>
          </a:xfrm>
        </p:spPr>
        <p:txBody>
          <a:bodyPr/>
          <a:lstStyle/>
          <a:p>
            <a:pPr algn="l">
              <a:buFont typeface="Arial" panose="020B0604020202020204" pitchFamily="34" charset="0"/>
              <a:buChar char="•"/>
            </a:pPr>
            <a:r>
              <a:rPr lang="en-US" dirty="0"/>
              <a:t>Requirement Gathering</a:t>
            </a:r>
          </a:p>
          <a:p>
            <a:pPr algn="l">
              <a:buFont typeface="Arial" panose="020B0604020202020204" pitchFamily="34" charset="0"/>
              <a:buChar char="•"/>
            </a:pPr>
            <a:r>
              <a:rPr lang="en-US" dirty="0"/>
              <a:t>Design Phase</a:t>
            </a:r>
          </a:p>
          <a:p>
            <a:pPr algn="l">
              <a:buFont typeface="Arial" panose="020B0604020202020204" pitchFamily="34" charset="0"/>
              <a:buChar char="•"/>
            </a:pPr>
            <a:r>
              <a:rPr lang="en-US" dirty="0"/>
              <a:t>Setup Development Environment</a:t>
            </a:r>
          </a:p>
          <a:p>
            <a:pPr algn="l">
              <a:buFont typeface="Arial" panose="020B0604020202020204" pitchFamily="34" charset="0"/>
              <a:buChar char="•"/>
            </a:pPr>
            <a:r>
              <a:rPr lang="en-US" dirty="0"/>
              <a:t>Frontend Development</a:t>
            </a:r>
          </a:p>
          <a:p>
            <a:pPr algn="l">
              <a:buFont typeface="Arial" panose="020B0604020202020204" pitchFamily="34" charset="0"/>
              <a:buChar char="•"/>
            </a:pPr>
            <a:r>
              <a:rPr lang="en-US" dirty="0"/>
              <a:t>Backend Development</a:t>
            </a:r>
          </a:p>
          <a:p>
            <a:pPr algn="l">
              <a:buFont typeface="Arial" panose="020B0604020202020204" pitchFamily="34" charset="0"/>
              <a:buChar char="•"/>
            </a:pPr>
            <a:r>
              <a:rPr lang="en-US" dirty="0"/>
              <a:t>Text Processing and NLP</a:t>
            </a:r>
          </a:p>
          <a:p>
            <a:pPr algn="l">
              <a:buFont typeface="Arial" panose="020B0604020202020204" pitchFamily="34" charset="0"/>
              <a:buChar char="•"/>
            </a:pPr>
            <a:r>
              <a:rPr lang="en-US" dirty="0"/>
              <a:t>Image Generation and Animation</a:t>
            </a:r>
          </a:p>
          <a:p>
            <a:pPr algn="l">
              <a:buFont typeface="Arial" panose="020B0604020202020204" pitchFamily="34" charset="0"/>
              <a:buChar char="•"/>
            </a:pPr>
            <a:r>
              <a:rPr lang="en-US" dirty="0"/>
              <a:t>User Interface Implementation</a:t>
            </a:r>
          </a:p>
          <a:p>
            <a:pPr algn="l">
              <a:buFont typeface="Arial" panose="020B0604020202020204" pitchFamily="34" charset="0"/>
              <a:buChar char="•"/>
            </a:pPr>
            <a:r>
              <a:rPr lang="en-US" dirty="0"/>
              <a:t>Integration and Testing</a:t>
            </a:r>
          </a:p>
          <a:p>
            <a:pPr algn="l">
              <a:buFont typeface="Arial" panose="020B0604020202020204" pitchFamily="34" charset="0"/>
              <a:buChar char="•"/>
            </a:pPr>
            <a:r>
              <a:rPr lang="en-US" dirty="0"/>
              <a:t>Optimization</a:t>
            </a:r>
          </a:p>
          <a:p>
            <a:pPr algn="l">
              <a:buFont typeface="Arial" panose="020B0604020202020204" pitchFamily="34" charset="0"/>
              <a:buChar char="•"/>
            </a:pPr>
            <a:r>
              <a:rPr lang="en-US" dirty="0"/>
              <a:t>Deployment</a:t>
            </a:r>
          </a:p>
          <a:p>
            <a:pPr algn="l">
              <a:buFont typeface="Arial" panose="020B0604020202020204" pitchFamily="34" charset="0"/>
              <a:buChar char="•"/>
            </a:pPr>
            <a:r>
              <a:rPr lang="en-US" dirty="0"/>
              <a:t>Maintenance</a:t>
            </a:r>
            <a:endParaRPr lang="en-CA" dirty="0"/>
          </a:p>
          <a:p>
            <a:endParaRPr lang="en-CA" dirty="0"/>
          </a:p>
        </p:txBody>
      </p:sp>
      <p:grpSp>
        <p:nvGrpSpPr>
          <p:cNvPr id="1874" name="Google Shape;1874;p45"/>
          <p:cNvGrpSpPr/>
          <p:nvPr/>
        </p:nvGrpSpPr>
        <p:grpSpPr>
          <a:xfrm>
            <a:off x="-1441878" y="-335250"/>
            <a:ext cx="6649996" cy="8069770"/>
            <a:chOff x="6235920" y="492480"/>
            <a:chExt cx="3450600" cy="4187520"/>
          </a:xfrm>
        </p:grpSpPr>
        <p:sp>
          <p:nvSpPr>
            <p:cNvPr id="1875" name="Google Shape;1875;p45"/>
            <p:cNvSpPr/>
            <p:nvPr/>
          </p:nvSpPr>
          <p:spPr>
            <a:xfrm>
              <a:off x="6235920" y="554400"/>
              <a:ext cx="3269160" cy="3064320"/>
            </a:xfrm>
            <a:custGeom>
              <a:avLst/>
              <a:gdLst/>
              <a:ahLst/>
              <a:cxnLst/>
              <a:rect l="l" t="t" r="r" b="b"/>
              <a:pathLst>
                <a:path w="9081" h="8512" extrusionOk="0">
                  <a:moveTo>
                    <a:pt x="6532" y="7968"/>
                  </a:moveTo>
                  <a:cubicBezTo>
                    <a:pt x="6886" y="8009"/>
                    <a:pt x="7183" y="7653"/>
                    <a:pt x="7219" y="7298"/>
                  </a:cubicBezTo>
                  <a:cubicBezTo>
                    <a:pt x="7255" y="6944"/>
                    <a:pt x="7107" y="6600"/>
                    <a:pt x="6972" y="6270"/>
                  </a:cubicBezTo>
                  <a:cubicBezTo>
                    <a:pt x="6837" y="5941"/>
                    <a:pt x="6710" y="5583"/>
                    <a:pt x="6787" y="5236"/>
                  </a:cubicBezTo>
                  <a:cubicBezTo>
                    <a:pt x="6870" y="4862"/>
                    <a:pt x="7178" y="4562"/>
                    <a:pt x="7227" y="4183"/>
                  </a:cubicBezTo>
                  <a:cubicBezTo>
                    <a:pt x="7284" y="3742"/>
                    <a:pt x="6974" y="3303"/>
                    <a:pt x="7073" y="2870"/>
                  </a:cubicBezTo>
                  <a:cubicBezTo>
                    <a:pt x="7136" y="2595"/>
                    <a:pt x="7353" y="2381"/>
                    <a:pt x="7589" y="2226"/>
                  </a:cubicBezTo>
                  <a:cubicBezTo>
                    <a:pt x="7824" y="2071"/>
                    <a:pt x="8087" y="1959"/>
                    <a:pt x="8314" y="1793"/>
                  </a:cubicBezTo>
                  <a:cubicBezTo>
                    <a:pt x="8865" y="1393"/>
                    <a:pt x="9165" y="673"/>
                    <a:pt x="9061" y="0"/>
                  </a:cubicBezTo>
                  <a:lnTo>
                    <a:pt x="0" y="0"/>
                  </a:lnTo>
                  <a:lnTo>
                    <a:pt x="191" y="8512"/>
                  </a:lnTo>
                  <a:lnTo>
                    <a:pt x="6532" y="79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6" name="Google Shape;1876;p45"/>
            <p:cNvSpPr/>
            <p:nvPr/>
          </p:nvSpPr>
          <p:spPr>
            <a:xfrm>
              <a:off x="6659640" y="2823120"/>
              <a:ext cx="460440" cy="460080"/>
            </a:xfrm>
            <a:custGeom>
              <a:avLst/>
              <a:gdLst/>
              <a:ahLst/>
              <a:cxnLst/>
              <a:rect l="l" t="t" r="r" b="b"/>
              <a:pathLst>
                <a:path w="1279" h="1278" extrusionOk="0">
                  <a:moveTo>
                    <a:pt x="0" y="639"/>
                  </a:moveTo>
                  <a:cubicBezTo>
                    <a:pt x="0" y="286"/>
                    <a:pt x="286" y="0"/>
                    <a:pt x="639" y="0"/>
                  </a:cubicBezTo>
                  <a:cubicBezTo>
                    <a:pt x="992" y="0"/>
                    <a:pt x="1279" y="286"/>
                    <a:pt x="1279" y="639"/>
                  </a:cubicBezTo>
                  <a:cubicBezTo>
                    <a:pt x="1279" y="992"/>
                    <a:pt x="992" y="1278"/>
                    <a:pt x="639" y="1278"/>
                  </a:cubicBezTo>
                  <a:cubicBezTo>
                    <a:pt x="286" y="1278"/>
                    <a:pt x="0" y="992"/>
                    <a:pt x="0" y="639"/>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7" name="Google Shape;1877;p45"/>
            <p:cNvSpPr/>
            <p:nvPr/>
          </p:nvSpPr>
          <p:spPr>
            <a:xfrm>
              <a:off x="7007400" y="2855160"/>
              <a:ext cx="203040" cy="203040"/>
            </a:xfrm>
            <a:custGeom>
              <a:avLst/>
              <a:gdLst/>
              <a:ahLst/>
              <a:cxnLst/>
              <a:rect l="l" t="t" r="r" b="b"/>
              <a:pathLst>
                <a:path w="564" h="564" extrusionOk="0">
                  <a:moveTo>
                    <a:pt x="0" y="282"/>
                  </a:moveTo>
                  <a:cubicBezTo>
                    <a:pt x="0" y="126"/>
                    <a:pt x="127" y="0"/>
                    <a:pt x="282" y="0"/>
                  </a:cubicBezTo>
                  <a:cubicBezTo>
                    <a:pt x="438" y="0"/>
                    <a:pt x="564" y="126"/>
                    <a:pt x="564" y="282"/>
                  </a:cubicBezTo>
                  <a:cubicBezTo>
                    <a:pt x="564" y="438"/>
                    <a:pt x="438" y="564"/>
                    <a:pt x="282" y="564"/>
                  </a:cubicBezTo>
                  <a:cubicBezTo>
                    <a:pt x="127" y="564"/>
                    <a:pt x="0" y="438"/>
                    <a:pt x="0" y="282"/>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8" name="Google Shape;1878;p45"/>
            <p:cNvSpPr/>
            <p:nvPr/>
          </p:nvSpPr>
          <p:spPr>
            <a:xfrm>
              <a:off x="7007400" y="2880360"/>
              <a:ext cx="112680" cy="177840"/>
            </a:xfrm>
            <a:custGeom>
              <a:avLst/>
              <a:gdLst/>
              <a:ahLst/>
              <a:cxnLst/>
              <a:rect l="l" t="t" r="r" b="b"/>
              <a:pathLst>
                <a:path w="313" h="494" extrusionOk="0">
                  <a:moveTo>
                    <a:pt x="284" y="494"/>
                  </a:moveTo>
                  <a:cubicBezTo>
                    <a:pt x="293" y="494"/>
                    <a:pt x="303" y="494"/>
                    <a:pt x="313" y="493"/>
                  </a:cubicBezTo>
                  <a:cubicBezTo>
                    <a:pt x="313" y="488"/>
                    <a:pt x="313" y="484"/>
                    <a:pt x="313" y="480"/>
                  </a:cubicBezTo>
                  <a:cubicBezTo>
                    <a:pt x="313" y="296"/>
                    <a:pt x="234" y="122"/>
                    <a:pt x="96" y="0"/>
                  </a:cubicBezTo>
                  <a:cubicBezTo>
                    <a:pt x="35" y="54"/>
                    <a:pt x="0" y="131"/>
                    <a:pt x="0" y="212"/>
                  </a:cubicBezTo>
                  <a:cubicBezTo>
                    <a:pt x="0" y="368"/>
                    <a:pt x="127" y="494"/>
                    <a:pt x="282" y="494"/>
                  </a:cubicBezTo>
                  <a:lnTo>
                    <a:pt x="284" y="494"/>
                  </a:ln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9" name="Google Shape;1879;p45"/>
            <p:cNvSpPr/>
            <p:nvPr/>
          </p:nvSpPr>
          <p:spPr>
            <a:xfrm>
              <a:off x="6464880" y="1778400"/>
              <a:ext cx="460800" cy="460440"/>
            </a:xfrm>
            <a:custGeom>
              <a:avLst/>
              <a:gdLst/>
              <a:ahLst/>
              <a:cxnLst/>
              <a:rect l="l" t="t" r="r" b="b"/>
              <a:pathLst>
                <a:path w="1280" h="1279" extrusionOk="0">
                  <a:moveTo>
                    <a:pt x="1144" y="247"/>
                  </a:moveTo>
                  <a:cubicBezTo>
                    <a:pt x="1362" y="525"/>
                    <a:pt x="1312" y="927"/>
                    <a:pt x="1033" y="1144"/>
                  </a:cubicBezTo>
                  <a:cubicBezTo>
                    <a:pt x="754" y="1361"/>
                    <a:pt x="352" y="1311"/>
                    <a:pt x="135" y="1033"/>
                  </a:cubicBezTo>
                  <a:cubicBezTo>
                    <a:pt x="-82" y="754"/>
                    <a:pt x="-32" y="352"/>
                    <a:pt x="247" y="135"/>
                  </a:cubicBezTo>
                  <a:cubicBezTo>
                    <a:pt x="525" y="-82"/>
                    <a:pt x="927" y="-32"/>
                    <a:pt x="1144" y="247"/>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0" name="Google Shape;1880;p45"/>
            <p:cNvSpPr/>
            <p:nvPr/>
          </p:nvSpPr>
          <p:spPr>
            <a:xfrm>
              <a:off x="6480000" y="2117880"/>
              <a:ext cx="203040" cy="203040"/>
            </a:xfrm>
            <a:custGeom>
              <a:avLst/>
              <a:gdLst/>
              <a:ahLst/>
              <a:cxnLst/>
              <a:rect l="l" t="t" r="r" b="b"/>
              <a:pathLst>
                <a:path w="564" h="564" extrusionOk="0">
                  <a:moveTo>
                    <a:pt x="504" y="109"/>
                  </a:moveTo>
                  <a:cubicBezTo>
                    <a:pt x="600" y="232"/>
                    <a:pt x="578" y="409"/>
                    <a:pt x="455" y="505"/>
                  </a:cubicBezTo>
                  <a:cubicBezTo>
                    <a:pt x="332" y="600"/>
                    <a:pt x="155" y="578"/>
                    <a:pt x="59" y="456"/>
                  </a:cubicBezTo>
                  <a:cubicBezTo>
                    <a:pt x="-36" y="333"/>
                    <a:pt x="-14" y="155"/>
                    <a:pt x="109" y="60"/>
                  </a:cubicBezTo>
                  <a:cubicBezTo>
                    <a:pt x="231" y="-36"/>
                    <a:pt x="409" y="-14"/>
                    <a:pt x="504" y="109"/>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1" name="Google Shape;1881;p45"/>
            <p:cNvSpPr/>
            <p:nvPr/>
          </p:nvSpPr>
          <p:spPr>
            <a:xfrm>
              <a:off x="6510960" y="2117880"/>
              <a:ext cx="172080" cy="120600"/>
            </a:xfrm>
            <a:custGeom>
              <a:avLst/>
              <a:gdLst/>
              <a:ahLst/>
              <a:cxnLst/>
              <a:rect l="l" t="t" r="r" b="b"/>
              <a:pathLst>
                <a:path w="478" h="335" extrusionOk="0">
                  <a:moveTo>
                    <a:pt x="22" y="61"/>
                  </a:moveTo>
                  <a:cubicBezTo>
                    <a:pt x="14" y="67"/>
                    <a:pt x="7" y="73"/>
                    <a:pt x="0" y="80"/>
                  </a:cubicBezTo>
                  <a:cubicBezTo>
                    <a:pt x="2" y="83"/>
                    <a:pt x="5" y="86"/>
                    <a:pt x="7" y="90"/>
                  </a:cubicBezTo>
                  <a:cubicBezTo>
                    <a:pt x="120" y="234"/>
                    <a:pt x="290" y="324"/>
                    <a:pt x="473" y="335"/>
                  </a:cubicBezTo>
                  <a:cubicBezTo>
                    <a:pt x="488" y="255"/>
                    <a:pt x="468" y="173"/>
                    <a:pt x="418" y="109"/>
                  </a:cubicBezTo>
                  <a:cubicBezTo>
                    <a:pt x="323" y="-14"/>
                    <a:pt x="145" y="-36"/>
                    <a:pt x="23" y="60"/>
                  </a:cubicBezTo>
                  <a:cubicBezTo>
                    <a:pt x="22" y="60"/>
                    <a:pt x="22" y="60"/>
                    <a:pt x="22" y="61"/>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2" name="Google Shape;1882;p45"/>
            <p:cNvSpPr/>
            <p:nvPr/>
          </p:nvSpPr>
          <p:spPr>
            <a:xfrm>
              <a:off x="7512120" y="2673000"/>
              <a:ext cx="381240" cy="381240"/>
            </a:xfrm>
            <a:custGeom>
              <a:avLst/>
              <a:gdLst/>
              <a:ahLst/>
              <a:cxnLst/>
              <a:rect l="l" t="t" r="r" b="b"/>
              <a:pathLst>
                <a:path w="1059" h="1059" extrusionOk="0">
                  <a:moveTo>
                    <a:pt x="894" y="914"/>
                  </a:moveTo>
                  <a:cubicBezTo>
                    <a:pt x="681" y="1115"/>
                    <a:pt x="346" y="1105"/>
                    <a:pt x="145" y="893"/>
                  </a:cubicBezTo>
                  <a:cubicBezTo>
                    <a:pt x="-56" y="680"/>
                    <a:pt x="-46" y="345"/>
                    <a:pt x="166" y="144"/>
                  </a:cubicBezTo>
                  <a:cubicBezTo>
                    <a:pt x="379" y="-57"/>
                    <a:pt x="714" y="-47"/>
                    <a:pt x="915" y="166"/>
                  </a:cubicBezTo>
                  <a:cubicBezTo>
                    <a:pt x="1116" y="378"/>
                    <a:pt x="1106" y="714"/>
                    <a:pt x="894" y="914"/>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3" name="Google Shape;1883;p45"/>
            <p:cNvSpPr/>
            <p:nvPr/>
          </p:nvSpPr>
          <p:spPr>
            <a:xfrm>
              <a:off x="7781040" y="2683080"/>
              <a:ext cx="196200" cy="195840"/>
            </a:xfrm>
            <a:custGeom>
              <a:avLst/>
              <a:gdLst/>
              <a:ahLst/>
              <a:cxnLst/>
              <a:rect l="l" t="t" r="r" b="b"/>
              <a:pathLst>
                <a:path w="545" h="544" extrusionOk="0">
                  <a:moveTo>
                    <a:pt x="459" y="470"/>
                  </a:moveTo>
                  <a:cubicBezTo>
                    <a:pt x="350" y="573"/>
                    <a:pt x="178" y="568"/>
                    <a:pt x="74" y="459"/>
                  </a:cubicBezTo>
                  <a:cubicBezTo>
                    <a:pt x="-29" y="350"/>
                    <a:pt x="-24" y="177"/>
                    <a:pt x="85" y="74"/>
                  </a:cubicBezTo>
                  <a:cubicBezTo>
                    <a:pt x="195" y="-29"/>
                    <a:pt x="367" y="-24"/>
                    <a:pt x="470" y="85"/>
                  </a:cubicBezTo>
                  <a:cubicBezTo>
                    <a:pt x="573" y="194"/>
                    <a:pt x="568" y="367"/>
                    <a:pt x="459" y="470"/>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4" name="Google Shape;1884;p45"/>
            <p:cNvSpPr/>
            <p:nvPr/>
          </p:nvSpPr>
          <p:spPr>
            <a:xfrm>
              <a:off x="7781040" y="2708280"/>
              <a:ext cx="112320" cy="170640"/>
            </a:xfrm>
            <a:custGeom>
              <a:avLst/>
              <a:gdLst/>
              <a:ahLst/>
              <a:cxnLst/>
              <a:rect l="l" t="t" r="r" b="b"/>
              <a:pathLst>
                <a:path w="312" h="474" extrusionOk="0">
                  <a:moveTo>
                    <a:pt x="168" y="68"/>
                  </a:moveTo>
                  <a:cubicBezTo>
                    <a:pt x="144" y="43"/>
                    <a:pt x="118" y="20"/>
                    <a:pt x="90" y="0"/>
                  </a:cubicBezTo>
                  <a:cubicBezTo>
                    <a:pt x="88" y="1"/>
                    <a:pt x="87" y="3"/>
                    <a:pt x="85" y="4"/>
                  </a:cubicBezTo>
                  <a:cubicBezTo>
                    <a:pt x="-24" y="107"/>
                    <a:pt x="-29" y="280"/>
                    <a:pt x="74" y="389"/>
                  </a:cubicBezTo>
                  <a:cubicBezTo>
                    <a:pt x="135" y="453"/>
                    <a:pt x="223" y="484"/>
                    <a:pt x="311" y="472"/>
                  </a:cubicBezTo>
                  <a:cubicBezTo>
                    <a:pt x="322" y="323"/>
                    <a:pt x="270" y="176"/>
                    <a:pt x="168" y="68"/>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5" name="Google Shape;1885;p45"/>
            <p:cNvSpPr/>
            <p:nvPr/>
          </p:nvSpPr>
          <p:spPr>
            <a:xfrm>
              <a:off x="7403040" y="2797200"/>
              <a:ext cx="181440" cy="181440"/>
            </a:xfrm>
            <a:custGeom>
              <a:avLst/>
              <a:gdLst/>
              <a:ahLst/>
              <a:cxnLst/>
              <a:rect l="l" t="t" r="r" b="b"/>
              <a:pathLst>
                <a:path w="504" h="504" extrusionOk="0">
                  <a:moveTo>
                    <a:pt x="425" y="435"/>
                  </a:moveTo>
                  <a:cubicBezTo>
                    <a:pt x="324" y="531"/>
                    <a:pt x="164" y="526"/>
                    <a:pt x="69" y="425"/>
                  </a:cubicBezTo>
                  <a:cubicBezTo>
                    <a:pt x="-27" y="324"/>
                    <a:pt x="-22" y="164"/>
                    <a:pt x="79" y="69"/>
                  </a:cubicBezTo>
                  <a:cubicBezTo>
                    <a:pt x="180" y="-27"/>
                    <a:pt x="339" y="-22"/>
                    <a:pt x="435" y="79"/>
                  </a:cubicBezTo>
                  <a:cubicBezTo>
                    <a:pt x="530" y="180"/>
                    <a:pt x="526" y="340"/>
                    <a:pt x="425" y="435"/>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6" name="Google Shape;1886;p45"/>
            <p:cNvSpPr/>
            <p:nvPr/>
          </p:nvSpPr>
          <p:spPr>
            <a:xfrm>
              <a:off x="7512120" y="2801880"/>
              <a:ext cx="72360" cy="163080"/>
            </a:xfrm>
            <a:custGeom>
              <a:avLst/>
              <a:gdLst/>
              <a:ahLst/>
              <a:cxnLst/>
              <a:rect l="l" t="t" r="r" b="b"/>
              <a:pathLst>
                <a:path w="201" h="453" extrusionOk="0">
                  <a:moveTo>
                    <a:pt x="131" y="65"/>
                  </a:moveTo>
                  <a:cubicBezTo>
                    <a:pt x="103" y="35"/>
                    <a:pt x="68" y="13"/>
                    <a:pt x="29" y="0"/>
                  </a:cubicBezTo>
                  <a:cubicBezTo>
                    <a:pt x="-23" y="151"/>
                    <a:pt x="-3" y="318"/>
                    <a:pt x="81" y="453"/>
                  </a:cubicBezTo>
                  <a:cubicBezTo>
                    <a:pt x="96" y="444"/>
                    <a:pt x="109" y="434"/>
                    <a:pt x="122" y="422"/>
                  </a:cubicBezTo>
                  <a:cubicBezTo>
                    <a:pt x="223" y="327"/>
                    <a:pt x="227" y="167"/>
                    <a:pt x="132" y="66"/>
                  </a:cubicBezTo>
                  <a:lnTo>
                    <a:pt x="131" y="65"/>
                  </a:ln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7" name="Google Shape;1887;p45"/>
            <p:cNvSpPr/>
            <p:nvPr/>
          </p:nvSpPr>
          <p:spPr>
            <a:xfrm>
              <a:off x="6638040" y="903600"/>
              <a:ext cx="381240" cy="381240"/>
            </a:xfrm>
            <a:custGeom>
              <a:avLst/>
              <a:gdLst/>
              <a:ahLst/>
              <a:cxnLst/>
              <a:rect l="l" t="t" r="r" b="b"/>
              <a:pathLst>
                <a:path w="1059" h="1059" extrusionOk="0">
                  <a:moveTo>
                    <a:pt x="893" y="914"/>
                  </a:moveTo>
                  <a:cubicBezTo>
                    <a:pt x="681" y="1115"/>
                    <a:pt x="345" y="1105"/>
                    <a:pt x="145" y="893"/>
                  </a:cubicBezTo>
                  <a:cubicBezTo>
                    <a:pt x="-56" y="680"/>
                    <a:pt x="-47" y="345"/>
                    <a:pt x="166" y="144"/>
                  </a:cubicBezTo>
                  <a:cubicBezTo>
                    <a:pt x="379" y="-57"/>
                    <a:pt x="714" y="-47"/>
                    <a:pt x="915" y="166"/>
                  </a:cubicBezTo>
                  <a:cubicBezTo>
                    <a:pt x="1116" y="378"/>
                    <a:pt x="1106" y="713"/>
                    <a:pt x="893" y="914"/>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8" name="Google Shape;1888;p45"/>
            <p:cNvSpPr/>
            <p:nvPr/>
          </p:nvSpPr>
          <p:spPr>
            <a:xfrm>
              <a:off x="6906960" y="913680"/>
              <a:ext cx="195840" cy="195840"/>
            </a:xfrm>
            <a:custGeom>
              <a:avLst/>
              <a:gdLst/>
              <a:ahLst/>
              <a:cxnLst/>
              <a:rect l="l" t="t" r="r" b="b"/>
              <a:pathLst>
                <a:path w="544" h="544" extrusionOk="0">
                  <a:moveTo>
                    <a:pt x="459" y="470"/>
                  </a:moveTo>
                  <a:cubicBezTo>
                    <a:pt x="350" y="573"/>
                    <a:pt x="177" y="568"/>
                    <a:pt x="74" y="459"/>
                  </a:cubicBezTo>
                  <a:cubicBezTo>
                    <a:pt x="-29" y="350"/>
                    <a:pt x="-24" y="177"/>
                    <a:pt x="85" y="74"/>
                  </a:cubicBezTo>
                  <a:cubicBezTo>
                    <a:pt x="195" y="-29"/>
                    <a:pt x="367" y="-24"/>
                    <a:pt x="470" y="85"/>
                  </a:cubicBezTo>
                  <a:cubicBezTo>
                    <a:pt x="573" y="194"/>
                    <a:pt x="568" y="367"/>
                    <a:pt x="459" y="470"/>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9" name="Google Shape;1889;p45"/>
            <p:cNvSpPr/>
            <p:nvPr/>
          </p:nvSpPr>
          <p:spPr>
            <a:xfrm>
              <a:off x="6906960" y="938880"/>
              <a:ext cx="112320" cy="170640"/>
            </a:xfrm>
            <a:custGeom>
              <a:avLst/>
              <a:gdLst/>
              <a:ahLst/>
              <a:cxnLst/>
              <a:rect l="l" t="t" r="r" b="b"/>
              <a:pathLst>
                <a:path w="312" h="474" extrusionOk="0">
                  <a:moveTo>
                    <a:pt x="168" y="68"/>
                  </a:moveTo>
                  <a:cubicBezTo>
                    <a:pt x="144" y="43"/>
                    <a:pt x="118" y="20"/>
                    <a:pt x="90" y="0"/>
                  </a:cubicBezTo>
                  <a:cubicBezTo>
                    <a:pt x="88" y="1"/>
                    <a:pt x="87" y="3"/>
                    <a:pt x="85" y="4"/>
                  </a:cubicBezTo>
                  <a:cubicBezTo>
                    <a:pt x="-24" y="107"/>
                    <a:pt x="-29" y="280"/>
                    <a:pt x="74" y="389"/>
                  </a:cubicBezTo>
                  <a:cubicBezTo>
                    <a:pt x="135" y="453"/>
                    <a:pt x="223" y="484"/>
                    <a:pt x="311" y="471"/>
                  </a:cubicBezTo>
                  <a:cubicBezTo>
                    <a:pt x="322" y="323"/>
                    <a:pt x="270" y="176"/>
                    <a:pt x="168" y="68"/>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0" name="Google Shape;1890;p45"/>
            <p:cNvSpPr/>
            <p:nvPr/>
          </p:nvSpPr>
          <p:spPr>
            <a:xfrm>
              <a:off x="6528960" y="1027800"/>
              <a:ext cx="181440" cy="181440"/>
            </a:xfrm>
            <a:custGeom>
              <a:avLst/>
              <a:gdLst/>
              <a:ahLst/>
              <a:cxnLst/>
              <a:rect l="l" t="t" r="r" b="b"/>
              <a:pathLst>
                <a:path w="504" h="504" extrusionOk="0">
                  <a:moveTo>
                    <a:pt x="424" y="435"/>
                  </a:moveTo>
                  <a:cubicBezTo>
                    <a:pt x="323" y="531"/>
                    <a:pt x="164" y="526"/>
                    <a:pt x="69" y="425"/>
                  </a:cubicBezTo>
                  <a:cubicBezTo>
                    <a:pt x="-27" y="324"/>
                    <a:pt x="-22" y="164"/>
                    <a:pt x="79" y="69"/>
                  </a:cubicBezTo>
                  <a:cubicBezTo>
                    <a:pt x="180" y="-27"/>
                    <a:pt x="339" y="-22"/>
                    <a:pt x="435" y="79"/>
                  </a:cubicBezTo>
                  <a:cubicBezTo>
                    <a:pt x="530" y="180"/>
                    <a:pt x="526" y="340"/>
                    <a:pt x="424" y="435"/>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1" name="Google Shape;1891;p45"/>
            <p:cNvSpPr/>
            <p:nvPr/>
          </p:nvSpPr>
          <p:spPr>
            <a:xfrm>
              <a:off x="6638040" y="1032480"/>
              <a:ext cx="72360" cy="163080"/>
            </a:xfrm>
            <a:custGeom>
              <a:avLst/>
              <a:gdLst/>
              <a:ahLst/>
              <a:cxnLst/>
              <a:rect l="l" t="t" r="r" b="b"/>
              <a:pathLst>
                <a:path w="201" h="453" extrusionOk="0">
                  <a:moveTo>
                    <a:pt x="131" y="65"/>
                  </a:moveTo>
                  <a:cubicBezTo>
                    <a:pt x="102" y="35"/>
                    <a:pt x="67" y="13"/>
                    <a:pt x="28" y="0"/>
                  </a:cubicBezTo>
                  <a:cubicBezTo>
                    <a:pt x="-23" y="151"/>
                    <a:pt x="-4" y="318"/>
                    <a:pt x="81" y="453"/>
                  </a:cubicBezTo>
                  <a:cubicBezTo>
                    <a:pt x="96" y="444"/>
                    <a:pt x="109" y="434"/>
                    <a:pt x="121" y="422"/>
                  </a:cubicBezTo>
                  <a:cubicBezTo>
                    <a:pt x="223" y="327"/>
                    <a:pt x="227" y="167"/>
                    <a:pt x="132" y="66"/>
                  </a:cubicBezTo>
                  <a:cubicBezTo>
                    <a:pt x="131" y="66"/>
                    <a:pt x="131" y="65"/>
                    <a:pt x="131" y="65"/>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2" name="Google Shape;1892;p45"/>
            <p:cNvSpPr/>
            <p:nvPr/>
          </p:nvSpPr>
          <p:spPr>
            <a:xfrm>
              <a:off x="7824960" y="3184200"/>
              <a:ext cx="357480" cy="357480"/>
            </a:xfrm>
            <a:custGeom>
              <a:avLst/>
              <a:gdLst/>
              <a:ahLst/>
              <a:cxnLst/>
              <a:rect l="l" t="t" r="r" b="b"/>
              <a:pathLst>
                <a:path w="993" h="993" extrusionOk="0">
                  <a:moveTo>
                    <a:pt x="0" y="496"/>
                  </a:moveTo>
                  <a:cubicBezTo>
                    <a:pt x="0" y="222"/>
                    <a:pt x="222" y="0"/>
                    <a:pt x="496" y="0"/>
                  </a:cubicBezTo>
                  <a:cubicBezTo>
                    <a:pt x="771" y="0"/>
                    <a:pt x="993" y="222"/>
                    <a:pt x="993" y="496"/>
                  </a:cubicBezTo>
                  <a:cubicBezTo>
                    <a:pt x="993" y="771"/>
                    <a:pt x="771" y="993"/>
                    <a:pt x="496" y="993"/>
                  </a:cubicBezTo>
                  <a:cubicBezTo>
                    <a:pt x="222" y="993"/>
                    <a:pt x="0" y="771"/>
                    <a:pt x="0" y="496"/>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3" name="Google Shape;1893;p45"/>
            <p:cNvSpPr/>
            <p:nvPr/>
          </p:nvSpPr>
          <p:spPr>
            <a:xfrm>
              <a:off x="8001000" y="3096360"/>
              <a:ext cx="205920" cy="205560"/>
            </a:xfrm>
            <a:custGeom>
              <a:avLst/>
              <a:gdLst/>
              <a:ahLst/>
              <a:cxnLst/>
              <a:rect l="l" t="t" r="r" b="b"/>
              <a:pathLst>
                <a:path w="572" h="571" extrusionOk="0">
                  <a:moveTo>
                    <a:pt x="0" y="286"/>
                  </a:moveTo>
                  <a:cubicBezTo>
                    <a:pt x="0" y="128"/>
                    <a:pt x="128" y="0"/>
                    <a:pt x="286" y="0"/>
                  </a:cubicBezTo>
                  <a:cubicBezTo>
                    <a:pt x="444" y="0"/>
                    <a:pt x="572" y="128"/>
                    <a:pt x="572" y="286"/>
                  </a:cubicBezTo>
                  <a:cubicBezTo>
                    <a:pt x="572" y="444"/>
                    <a:pt x="444" y="571"/>
                    <a:pt x="286" y="571"/>
                  </a:cubicBezTo>
                  <a:cubicBezTo>
                    <a:pt x="128" y="571"/>
                    <a:pt x="0" y="444"/>
                    <a:pt x="0" y="286"/>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4" name="Google Shape;1894;p45"/>
            <p:cNvSpPr/>
            <p:nvPr/>
          </p:nvSpPr>
          <p:spPr>
            <a:xfrm>
              <a:off x="8001000" y="3184200"/>
              <a:ext cx="162720" cy="117720"/>
            </a:xfrm>
            <a:custGeom>
              <a:avLst/>
              <a:gdLst/>
              <a:ahLst/>
              <a:cxnLst/>
              <a:rect l="l" t="t" r="r" b="b"/>
              <a:pathLst>
                <a:path w="452" h="327" extrusionOk="0">
                  <a:moveTo>
                    <a:pt x="286" y="327"/>
                  </a:moveTo>
                  <a:cubicBezTo>
                    <a:pt x="345" y="327"/>
                    <a:pt x="403" y="309"/>
                    <a:pt x="452" y="275"/>
                  </a:cubicBezTo>
                  <a:cubicBezTo>
                    <a:pt x="368" y="106"/>
                    <a:pt x="196" y="0"/>
                    <a:pt x="7" y="0"/>
                  </a:cubicBezTo>
                  <a:cubicBezTo>
                    <a:pt x="6" y="0"/>
                    <a:pt x="5" y="0"/>
                    <a:pt x="3" y="0"/>
                  </a:cubicBezTo>
                  <a:cubicBezTo>
                    <a:pt x="1" y="14"/>
                    <a:pt x="0" y="28"/>
                    <a:pt x="0" y="42"/>
                  </a:cubicBezTo>
                  <a:cubicBezTo>
                    <a:pt x="0" y="200"/>
                    <a:pt x="128" y="327"/>
                    <a:pt x="286" y="327"/>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5" name="Google Shape;1895;p45"/>
            <p:cNvSpPr/>
            <p:nvPr/>
          </p:nvSpPr>
          <p:spPr>
            <a:xfrm>
              <a:off x="8643960" y="929880"/>
              <a:ext cx="357480" cy="357480"/>
            </a:xfrm>
            <a:custGeom>
              <a:avLst/>
              <a:gdLst/>
              <a:ahLst/>
              <a:cxnLst/>
              <a:rect l="l" t="t" r="r" b="b"/>
              <a:pathLst>
                <a:path w="993" h="993" extrusionOk="0">
                  <a:moveTo>
                    <a:pt x="3" y="439"/>
                  </a:moveTo>
                  <a:cubicBezTo>
                    <a:pt x="35" y="166"/>
                    <a:pt x="282" y="-29"/>
                    <a:pt x="554" y="3"/>
                  </a:cubicBezTo>
                  <a:cubicBezTo>
                    <a:pt x="827" y="35"/>
                    <a:pt x="1022" y="282"/>
                    <a:pt x="990" y="554"/>
                  </a:cubicBezTo>
                  <a:cubicBezTo>
                    <a:pt x="958" y="827"/>
                    <a:pt x="711" y="1022"/>
                    <a:pt x="438" y="990"/>
                  </a:cubicBezTo>
                  <a:cubicBezTo>
                    <a:pt x="166" y="958"/>
                    <a:pt x="-29" y="711"/>
                    <a:pt x="3" y="439"/>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6" name="Google Shape;1896;p45"/>
            <p:cNvSpPr/>
            <p:nvPr/>
          </p:nvSpPr>
          <p:spPr>
            <a:xfrm>
              <a:off x="8838360" y="854640"/>
              <a:ext cx="205920" cy="205920"/>
            </a:xfrm>
            <a:custGeom>
              <a:avLst/>
              <a:gdLst/>
              <a:ahLst/>
              <a:cxnLst/>
              <a:rect l="l" t="t" r="r" b="b"/>
              <a:pathLst>
                <a:path w="572" h="572" extrusionOk="0">
                  <a:moveTo>
                    <a:pt x="2" y="253"/>
                  </a:moveTo>
                  <a:cubicBezTo>
                    <a:pt x="21" y="96"/>
                    <a:pt x="163" y="-16"/>
                    <a:pt x="320" y="2"/>
                  </a:cubicBezTo>
                  <a:cubicBezTo>
                    <a:pt x="476" y="21"/>
                    <a:pt x="589" y="163"/>
                    <a:pt x="570" y="320"/>
                  </a:cubicBezTo>
                  <a:cubicBezTo>
                    <a:pt x="552" y="477"/>
                    <a:pt x="410" y="589"/>
                    <a:pt x="253" y="570"/>
                  </a:cubicBezTo>
                  <a:cubicBezTo>
                    <a:pt x="96" y="552"/>
                    <a:pt x="-16" y="410"/>
                    <a:pt x="2" y="253"/>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7" name="Google Shape;1897;p45"/>
            <p:cNvSpPr/>
            <p:nvPr/>
          </p:nvSpPr>
          <p:spPr>
            <a:xfrm>
              <a:off x="8838360" y="930960"/>
              <a:ext cx="152640" cy="129600"/>
            </a:xfrm>
            <a:custGeom>
              <a:avLst/>
              <a:gdLst/>
              <a:ahLst/>
              <a:cxnLst/>
              <a:rect l="l" t="t" r="r" b="b"/>
              <a:pathLst>
                <a:path w="424" h="360" extrusionOk="0">
                  <a:moveTo>
                    <a:pt x="253" y="358"/>
                  </a:moveTo>
                  <a:cubicBezTo>
                    <a:pt x="312" y="365"/>
                    <a:pt x="372" y="354"/>
                    <a:pt x="424" y="325"/>
                  </a:cubicBezTo>
                  <a:cubicBezTo>
                    <a:pt x="360" y="148"/>
                    <a:pt x="201" y="22"/>
                    <a:pt x="14" y="0"/>
                  </a:cubicBezTo>
                  <a:cubicBezTo>
                    <a:pt x="13" y="0"/>
                    <a:pt x="12" y="0"/>
                    <a:pt x="10" y="0"/>
                  </a:cubicBezTo>
                  <a:cubicBezTo>
                    <a:pt x="7" y="13"/>
                    <a:pt x="4" y="27"/>
                    <a:pt x="2" y="41"/>
                  </a:cubicBezTo>
                  <a:cubicBezTo>
                    <a:pt x="-16" y="198"/>
                    <a:pt x="96" y="340"/>
                    <a:pt x="253" y="358"/>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8" name="Google Shape;1898;p45"/>
            <p:cNvSpPr/>
            <p:nvPr/>
          </p:nvSpPr>
          <p:spPr>
            <a:xfrm>
              <a:off x="8310960" y="3299760"/>
              <a:ext cx="76320" cy="75960"/>
            </a:xfrm>
            <a:custGeom>
              <a:avLst/>
              <a:gdLst/>
              <a:ahLst/>
              <a:cxnLst/>
              <a:rect l="l" t="t" r="r" b="b"/>
              <a:pathLst>
                <a:path w="212" h="211" extrusionOk="0">
                  <a:moveTo>
                    <a:pt x="0" y="105"/>
                  </a:moveTo>
                  <a:cubicBezTo>
                    <a:pt x="0" y="47"/>
                    <a:pt x="48" y="0"/>
                    <a:pt x="106" y="0"/>
                  </a:cubicBezTo>
                  <a:cubicBezTo>
                    <a:pt x="164" y="0"/>
                    <a:pt x="212" y="47"/>
                    <a:pt x="212" y="105"/>
                  </a:cubicBezTo>
                  <a:cubicBezTo>
                    <a:pt x="212" y="164"/>
                    <a:pt x="164" y="211"/>
                    <a:pt x="106" y="211"/>
                  </a:cubicBezTo>
                  <a:cubicBezTo>
                    <a:pt x="48" y="211"/>
                    <a:pt x="0" y="164"/>
                    <a:pt x="0" y="105"/>
                  </a:cubicBezTo>
                  <a:close/>
                </a:path>
              </a:pathLst>
            </a:custGeom>
            <a:solidFill>
              <a:srgbClr val="897AD5">
                <a:alpha val="49090"/>
              </a:srgbClr>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9" name="Google Shape;1899;p45"/>
            <p:cNvSpPr/>
            <p:nvPr/>
          </p:nvSpPr>
          <p:spPr>
            <a:xfrm>
              <a:off x="8650080" y="2014920"/>
              <a:ext cx="75960" cy="75960"/>
            </a:xfrm>
            <a:custGeom>
              <a:avLst/>
              <a:gdLst/>
              <a:ahLst/>
              <a:cxnLst/>
              <a:rect l="l" t="t" r="r" b="b"/>
              <a:pathLst>
                <a:path w="211" h="211" extrusionOk="0">
                  <a:moveTo>
                    <a:pt x="0" y="106"/>
                  </a:moveTo>
                  <a:cubicBezTo>
                    <a:pt x="0" y="47"/>
                    <a:pt x="47" y="0"/>
                    <a:pt x="106" y="0"/>
                  </a:cubicBezTo>
                  <a:cubicBezTo>
                    <a:pt x="164" y="0"/>
                    <a:pt x="211" y="47"/>
                    <a:pt x="211" y="106"/>
                  </a:cubicBezTo>
                  <a:cubicBezTo>
                    <a:pt x="211" y="164"/>
                    <a:pt x="164" y="211"/>
                    <a:pt x="106" y="211"/>
                  </a:cubicBezTo>
                  <a:cubicBezTo>
                    <a:pt x="47" y="211"/>
                    <a:pt x="0" y="164"/>
                    <a:pt x="0" y="106"/>
                  </a:cubicBezTo>
                  <a:close/>
                </a:path>
              </a:pathLst>
            </a:custGeom>
            <a:solidFill>
              <a:srgbClr val="897AD5">
                <a:alpha val="49090"/>
              </a:srgbClr>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0" name="Google Shape;1900;p45"/>
            <p:cNvSpPr/>
            <p:nvPr/>
          </p:nvSpPr>
          <p:spPr>
            <a:xfrm>
              <a:off x="7218360" y="2717640"/>
              <a:ext cx="76320" cy="75960"/>
            </a:xfrm>
            <a:custGeom>
              <a:avLst/>
              <a:gdLst/>
              <a:ahLst/>
              <a:cxnLst/>
              <a:rect l="l" t="t" r="r" b="b"/>
              <a:pathLst>
                <a:path w="212" h="211" extrusionOk="0">
                  <a:moveTo>
                    <a:pt x="0" y="106"/>
                  </a:moveTo>
                  <a:cubicBezTo>
                    <a:pt x="0" y="47"/>
                    <a:pt x="47" y="0"/>
                    <a:pt x="106" y="0"/>
                  </a:cubicBezTo>
                  <a:cubicBezTo>
                    <a:pt x="164" y="0"/>
                    <a:pt x="212" y="47"/>
                    <a:pt x="212" y="106"/>
                  </a:cubicBezTo>
                  <a:cubicBezTo>
                    <a:pt x="212" y="164"/>
                    <a:pt x="164" y="211"/>
                    <a:pt x="106" y="211"/>
                  </a:cubicBezTo>
                  <a:cubicBezTo>
                    <a:pt x="47" y="211"/>
                    <a:pt x="0" y="164"/>
                    <a:pt x="0" y="106"/>
                  </a:cubicBezTo>
                  <a:close/>
                </a:path>
              </a:pathLst>
            </a:custGeom>
            <a:solidFill>
              <a:srgbClr val="897AD5">
                <a:alpha val="49090"/>
              </a:srgbClr>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1" name="Google Shape;1901;p45"/>
            <p:cNvSpPr/>
            <p:nvPr/>
          </p:nvSpPr>
          <p:spPr>
            <a:xfrm>
              <a:off x="7283880" y="3139920"/>
              <a:ext cx="76320" cy="76320"/>
            </a:xfrm>
            <a:custGeom>
              <a:avLst/>
              <a:gdLst/>
              <a:ahLst/>
              <a:cxnLst/>
              <a:rect l="l" t="t" r="r" b="b"/>
              <a:pathLst>
                <a:path w="212" h="212" extrusionOk="0">
                  <a:moveTo>
                    <a:pt x="0" y="106"/>
                  </a:moveTo>
                  <a:cubicBezTo>
                    <a:pt x="0" y="48"/>
                    <a:pt x="48" y="0"/>
                    <a:pt x="106" y="0"/>
                  </a:cubicBezTo>
                  <a:cubicBezTo>
                    <a:pt x="164" y="0"/>
                    <a:pt x="212" y="48"/>
                    <a:pt x="212" y="106"/>
                  </a:cubicBezTo>
                  <a:cubicBezTo>
                    <a:pt x="212" y="165"/>
                    <a:pt x="164" y="212"/>
                    <a:pt x="106" y="212"/>
                  </a:cubicBezTo>
                  <a:cubicBezTo>
                    <a:pt x="48" y="212"/>
                    <a:pt x="0" y="165"/>
                    <a:pt x="0" y="106"/>
                  </a:cubicBezTo>
                  <a:close/>
                </a:path>
              </a:pathLst>
            </a:custGeom>
            <a:solidFill>
              <a:srgbClr val="897AD5">
                <a:alpha val="49090"/>
              </a:srgbClr>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2" name="Google Shape;1902;p45"/>
            <p:cNvSpPr/>
            <p:nvPr/>
          </p:nvSpPr>
          <p:spPr>
            <a:xfrm>
              <a:off x="8137440" y="2416680"/>
              <a:ext cx="586080" cy="2263320"/>
            </a:xfrm>
            <a:custGeom>
              <a:avLst/>
              <a:gdLst/>
              <a:ahLst/>
              <a:cxnLst/>
              <a:rect l="l" t="t" r="r" b="b"/>
              <a:pathLst>
                <a:path w="1628" h="6287" extrusionOk="0">
                  <a:moveTo>
                    <a:pt x="1547" y="6287"/>
                  </a:moveTo>
                  <a:cubicBezTo>
                    <a:pt x="1585" y="6095"/>
                    <a:pt x="1615" y="5907"/>
                    <a:pt x="1624" y="5723"/>
                  </a:cubicBezTo>
                  <a:cubicBezTo>
                    <a:pt x="1643" y="5377"/>
                    <a:pt x="1588" y="5042"/>
                    <a:pt x="1389" y="4728"/>
                  </a:cubicBezTo>
                  <a:cubicBezTo>
                    <a:pt x="1265" y="4533"/>
                    <a:pt x="1105" y="4441"/>
                    <a:pt x="948" y="4270"/>
                  </a:cubicBezTo>
                  <a:cubicBezTo>
                    <a:pt x="817" y="4127"/>
                    <a:pt x="636" y="3927"/>
                    <a:pt x="625" y="3655"/>
                  </a:cubicBezTo>
                  <a:cubicBezTo>
                    <a:pt x="636" y="3011"/>
                    <a:pt x="1108" y="2611"/>
                    <a:pt x="1279" y="2054"/>
                  </a:cubicBezTo>
                  <a:cubicBezTo>
                    <a:pt x="1361" y="1768"/>
                    <a:pt x="1362" y="1470"/>
                    <a:pt x="1304" y="1242"/>
                  </a:cubicBezTo>
                  <a:cubicBezTo>
                    <a:pt x="1258" y="1062"/>
                    <a:pt x="1164" y="862"/>
                    <a:pt x="1027" y="695"/>
                  </a:cubicBezTo>
                  <a:cubicBezTo>
                    <a:pt x="864" y="498"/>
                    <a:pt x="332" y="137"/>
                    <a:pt x="40" y="0"/>
                  </a:cubicBezTo>
                  <a:lnTo>
                    <a:pt x="0" y="82"/>
                  </a:lnTo>
                  <a:cubicBezTo>
                    <a:pt x="285" y="216"/>
                    <a:pt x="686" y="454"/>
                    <a:pt x="944" y="760"/>
                  </a:cubicBezTo>
                  <a:cubicBezTo>
                    <a:pt x="1230" y="1107"/>
                    <a:pt x="1186" y="1562"/>
                    <a:pt x="1085" y="1924"/>
                  </a:cubicBezTo>
                  <a:cubicBezTo>
                    <a:pt x="1013" y="2169"/>
                    <a:pt x="824" y="2517"/>
                    <a:pt x="706" y="2803"/>
                  </a:cubicBezTo>
                  <a:cubicBezTo>
                    <a:pt x="614" y="3027"/>
                    <a:pt x="517" y="3404"/>
                    <a:pt x="547" y="3722"/>
                  </a:cubicBezTo>
                  <a:cubicBezTo>
                    <a:pt x="572" y="4065"/>
                    <a:pt x="868" y="4433"/>
                    <a:pt x="1114" y="4815"/>
                  </a:cubicBezTo>
                  <a:cubicBezTo>
                    <a:pt x="1295" y="5101"/>
                    <a:pt x="1340" y="5383"/>
                    <a:pt x="1323" y="5697"/>
                  </a:cubicBezTo>
                  <a:cubicBezTo>
                    <a:pt x="1315" y="5863"/>
                    <a:pt x="1287" y="6038"/>
                    <a:pt x="1251" y="6224"/>
                  </a:cubicBezTo>
                  <a:lnTo>
                    <a:pt x="1547" y="628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3" name="Google Shape;1903;p45"/>
            <p:cNvSpPr/>
            <p:nvPr/>
          </p:nvSpPr>
          <p:spPr>
            <a:xfrm>
              <a:off x="8222760" y="2477160"/>
              <a:ext cx="482760" cy="1800720"/>
            </a:xfrm>
            <a:custGeom>
              <a:avLst/>
              <a:gdLst/>
              <a:ahLst/>
              <a:cxnLst/>
              <a:rect l="l" t="t" r="r" b="b"/>
              <a:pathLst>
                <a:path w="1341" h="5002" extrusionOk="0">
                  <a:moveTo>
                    <a:pt x="1107" y="1465"/>
                  </a:moveTo>
                  <a:cubicBezTo>
                    <a:pt x="1111" y="1324"/>
                    <a:pt x="1097" y="1190"/>
                    <a:pt x="1067" y="1074"/>
                  </a:cubicBezTo>
                  <a:cubicBezTo>
                    <a:pt x="1021" y="894"/>
                    <a:pt x="927" y="694"/>
                    <a:pt x="789" y="527"/>
                  </a:cubicBezTo>
                  <a:cubicBezTo>
                    <a:pt x="675" y="388"/>
                    <a:pt x="375" y="167"/>
                    <a:pt x="105" y="0"/>
                  </a:cubicBezTo>
                  <a:cubicBezTo>
                    <a:pt x="70" y="10"/>
                    <a:pt x="35" y="22"/>
                    <a:pt x="0" y="37"/>
                  </a:cubicBezTo>
                  <a:cubicBezTo>
                    <a:pt x="244" y="174"/>
                    <a:pt x="515" y="364"/>
                    <a:pt x="707" y="592"/>
                  </a:cubicBezTo>
                  <a:cubicBezTo>
                    <a:pt x="872" y="792"/>
                    <a:pt x="927" y="1027"/>
                    <a:pt x="925" y="1261"/>
                  </a:cubicBezTo>
                  <a:cubicBezTo>
                    <a:pt x="953" y="1080"/>
                    <a:pt x="929" y="957"/>
                    <a:pt x="947" y="929"/>
                  </a:cubicBezTo>
                  <a:cubicBezTo>
                    <a:pt x="973" y="916"/>
                    <a:pt x="1088" y="1119"/>
                    <a:pt x="1107" y="1465"/>
                  </a:cubicBezTo>
                  <a:moveTo>
                    <a:pt x="1341" y="5002"/>
                  </a:moveTo>
                  <a:cubicBezTo>
                    <a:pt x="1303" y="4851"/>
                    <a:pt x="1242" y="4703"/>
                    <a:pt x="1152" y="4560"/>
                  </a:cubicBezTo>
                  <a:cubicBezTo>
                    <a:pt x="1028" y="4365"/>
                    <a:pt x="868" y="4273"/>
                    <a:pt x="711" y="4102"/>
                  </a:cubicBezTo>
                  <a:cubicBezTo>
                    <a:pt x="580" y="3959"/>
                    <a:pt x="399" y="3759"/>
                    <a:pt x="388" y="3487"/>
                  </a:cubicBezTo>
                  <a:cubicBezTo>
                    <a:pt x="397" y="2981"/>
                    <a:pt x="690" y="2625"/>
                    <a:pt x="898" y="2226"/>
                  </a:cubicBezTo>
                  <a:cubicBezTo>
                    <a:pt x="719" y="2490"/>
                    <a:pt x="574" y="2655"/>
                    <a:pt x="537" y="2639"/>
                  </a:cubicBezTo>
                  <a:cubicBezTo>
                    <a:pt x="512" y="2622"/>
                    <a:pt x="520" y="2542"/>
                    <a:pt x="543" y="2465"/>
                  </a:cubicBezTo>
                  <a:cubicBezTo>
                    <a:pt x="517" y="2523"/>
                    <a:pt x="492" y="2581"/>
                    <a:pt x="469" y="2635"/>
                  </a:cubicBezTo>
                  <a:cubicBezTo>
                    <a:pt x="377" y="2859"/>
                    <a:pt x="280" y="3236"/>
                    <a:pt x="310" y="3554"/>
                  </a:cubicBezTo>
                  <a:cubicBezTo>
                    <a:pt x="318" y="3659"/>
                    <a:pt x="351" y="3767"/>
                    <a:pt x="400" y="3877"/>
                  </a:cubicBezTo>
                  <a:cubicBezTo>
                    <a:pt x="514" y="4071"/>
                    <a:pt x="665" y="4183"/>
                    <a:pt x="796" y="4283"/>
                  </a:cubicBezTo>
                  <a:cubicBezTo>
                    <a:pt x="1001" y="4439"/>
                    <a:pt x="1211" y="4610"/>
                    <a:pt x="1308" y="4903"/>
                  </a:cubicBezTo>
                  <a:cubicBezTo>
                    <a:pt x="1318" y="4936"/>
                    <a:pt x="1329" y="4969"/>
                    <a:pt x="1341" y="5002"/>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4" name="Google Shape;1904;p45"/>
            <p:cNvSpPr/>
            <p:nvPr/>
          </p:nvSpPr>
          <p:spPr>
            <a:xfrm>
              <a:off x="8461800" y="2962800"/>
              <a:ext cx="261720" cy="1657440"/>
            </a:xfrm>
            <a:custGeom>
              <a:avLst/>
              <a:gdLst/>
              <a:ahLst/>
              <a:cxnLst/>
              <a:rect l="l" t="t" r="r" b="b"/>
              <a:pathLst>
                <a:path w="727" h="4604" extrusionOk="0">
                  <a:moveTo>
                    <a:pt x="0" y="857"/>
                  </a:moveTo>
                  <a:cubicBezTo>
                    <a:pt x="57" y="759"/>
                    <a:pt x="125" y="601"/>
                    <a:pt x="220" y="618"/>
                  </a:cubicBezTo>
                  <a:cubicBezTo>
                    <a:pt x="255" y="624"/>
                    <a:pt x="327" y="626"/>
                    <a:pt x="303" y="712"/>
                  </a:cubicBezTo>
                  <a:cubicBezTo>
                    <a:pt x="294" y="747"/>
                    <a:pt x="283" y="772"/>
                    <a:pt x="270" y="806"/>
                  </a:cubicBezTo>
                  <a:cubicBezTo>
                    <a:pt x="312" y="719"/>
                    <a:pt x="349" y="630"/>
                    <a:pt x="378" y="537"/>
                  </a:cubicBezTo>
                  <a:cubicBezTo>
                    <a:pt x="401" y="456"/>
                    <a:pt x="418" y="374"/>
                    <a:pt x="429" y="292"/>
                  </a:cubicBezTo>
                  <a:cubicBezTo>
                    <a:pt x="411" y="335"/>
                    <a:pt x="390" y="348"/>
                    <a:pt x="380" y="354"/>
                  </a:cubicBezTo>
                  <a:cubicBezTo>
                    <a:pt x="365" y="363"/>
                    <a:pt x="259" y="352"/>
                    <a:pt x="247" y="325"/>
                  </a:cubicBezTo>
                  <a:cubicBezTo>
                    <a:pt x="241" y="311"/>
                    <a:pt x="248" y="251"/>
                    <a:pt x="251" y="226"/>
                  </a:cubicBezTo>
                  <a:cubicBezTo>
                    <a:pt x="260" y="142"/>
                    <a:pt x="267" y="81"/>
                    <a:pt x="258" y="0"/>
                  </a:cubicBezTo>
                  <a:cubicBezTo>
                    <a:pt x="248" y="141"/>
                    <a:pt x="219" y="280"/>
                    <a:pt x="184" y="407"/>
                  </a:cubicBezTo>
                  <a:cubicBezTo>
                    <a:pt x="146" y="536"/>
                    <a:pt x="75" y="694"/>
                    <a:pt x="0" y="857"/>
                  </a:cubicBezTo>
                  <a:moveTo>
                    <a:pt x="677" y="4604"/>
                  </a:moveTo>
                  <a:cubicBezTo>
                    <a:pt x="699" y="4469"/>
                    <a:pt x="717" y="4337"/>
                    <a:pt x="723" y="4206"/>
                  </a:cubicBezTo>
                  <a:cubicBezTo>
                    <a:pt x="732" y="4040"/>
                    <a:pt x="724" y="3877"/>
                    <a:pt x="691" y="3717"/>
                  </a:cubicBezTo>
                  <a:cubicBezTo>
                    <a:pt x="699" y="3766"/>
                    <a:pt x="692" y="3805"/>
                    <a:pt x="689" y="3853"/>
                  </a:cubicBezTo>
                  <a:cubicBezTo>
                    <a:pt x="683" y="3932"/>
                    <a:pt x="651" y="3964"/>
                    <a:pt x="570" y="3933"/>
                  </a:cubicBezTo>
                  <a:cubicBezTo>
                    <a:pt x="542" y="3922"/>
                    <a:pt x="472" y="3896"/>
                    <a:pt x="453" y="3861"/>
                  </a:cubicBezTo>
                  <a:cubicBezTo>
                    <a:pt x="432" y="3822"/>
                    <a:pt x="385" y="3627"/>
                    <a:pt x="340" y="3554"/>
                  </a:cubicBezTo>
                  <a:cubicBezTo>
                    <a:pt x="415" y="3755"/>
                    <a:pt x="434" y="3960"/>
                    <a:pt x="422" y="4180"/>
                  </a:cubicBezTo>
                  <a:cubicBezTo>
                    <a:pt x="418" y="4265"/>
                    <a:pt x="408" y="4353"/>
                    <a:pt x="395" y="4443"/>
                  </a:cubicBezTo>
                  <a:cubicBezTo>
                    <a:pt x="433" y="4311"/>
                    <a:pt x="445" y="4118"/>
                    <a:pt x="469" y="4106"/>
                  </a:cubicBezTo>
                  <a:cubicBezTo>
                    <a:pt x="532" y="4089"/>
                    <a:pt x="666" y="4190"/>
                    <a:pt x="682" y="4266"/>
                  </a:cubicBezTo>
                  <a:cubicBezTo>
                    <a:pt x="692" y="4375"/>
                    <a:pt x="686" y="4459"/>
                    <a:pt x="677" y="460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5" name="Google Shape;1905;p45"/>
            <p:cNvSpPr/>
            <p:nvPr/>
          </p:nvSpPr>
          <p:spPr>
            <a:xfrm>
              <a:off x="6693120" y="1913040"/>
              <a:ext cx="556560" cy="2084400"/>
            </a:xfrm>
            <a:custGeom>
              <a:avLst/>
              <a:gdLst/>
              <a:ahLst/>
              <a:cxnLst/>
              <a:rect l="l" t="t" r="r" b="b"/>
              <a:pathLst>
                <a:path w="1546" h="5790" extrusionOk="0">
                  <a:moveTo>
                    <a:pt x="843" y="5759"/>
                  </a:moveTo>
                  <a:cubicBezTo>
                    <a:pt x="856" y="5694"/>
                    <a:pt x="873" y="5633"/>
                    <a:pt x="892" y="5573"/>
                  </a:cubicBezTo>
                  <a:cubicBezTo>
                    <a:pt x="963" y="5346"/>
                    <a:pt x="1071" y="5125"/>
                    <a:pt x="1035" y="4796"/>
                  </a:cubicBezTo>
                  <a:cubicBezTo>
                    <a:pt x="991" y="4397"/>
                    <a:pt x="779" y="4158"/>
                    <a:pt x="581" y="3934"/>
                  </a:cubicBezTo>
                  <a:cubicBezTo>
                    <a:pt x="382" y="3709"/>
                    <a:pt x="163" y="3485"/>
                    <a:pt x="106" y="3140"/>
                  </a:cubicBezTo>
                  <a:cubicBezTo>
                    <a:pt x="44" y="2342"/>
                    <a:pt x="623" y="2106"/>
                    <a:pt x="1065" y="1790"/>
                  </a:cubicBezTo>
                  <a:cubicBezTo>
                    <a:pt x="1594" y="1386"/>
                    <a:pt x="1570" y="614"/>
                    <a:pt x="1522" y="0"/>
                  </a:cubicBezTo>
                  <a:lnTo>
                    <a:pt x="1412" y="8"/>
                  </a:lnTo>
                  <a:cubicBezTo>
                    <a:pt x="1438" y="351"/>
                    <a:pt x="1437" y="666"/>
                    <a:pt x="1377" y="927"/>
                  </a:cubicBezTo>
                  <a:cubicBezTo>
                    <a:pt x="1318" y="1189"/>
                    <a:pt x="1186" y="1400"/>
                    <a:pt x="976" y="1551"/>
                  </a:cubicBezTo>
                  <a:cubicBezTo>
                    <a:pt x="745" y="1716"/>
                    <a:pt x="469" y="1867"/>
                    <a:pt x="263" y="2103"/>
                  </a:cubicBezTo>
                  <a:cubicBezTo>
                    <a:pt x="57" y="2339"/>
                    <a:pt x="-29" y="2686"/>
                    <a:pt x="9" y="3169"/>
                  </a:cubicBezTo>
                  <a:cubicBezTo>
                    <a:pt x="72" y="3991"/>
                    <a:pt x="562" y="4241"/>
                    <a:pt x="637" y="4835"/>
                  </a:cubicBezTo>
                  <a:cubicBezTo>
                    <a:pt x="666" y="5099"/>
                    <a:pt x="580" y="5272"/>
                    <a:pt x="503" y="5517"/>
                  </a:cubicBezTo>
                  <a:cubicBezTo>
                    <a:pt x="477" y="5599"/>
                    <a:pt x="454" y="5689"/>
                    <a:pt x="439" y="5790"/>
                  </a:cubicBezTo>
                  <a:lnTo>
                    <a:pt x="843" y="5759"/>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6" name="Google Shape;1906;p45"/>
            <p:cNvSpPr/>
            <p:nvPr/>
          </p:nvSpPr>
          <p:spPr>
            <a:xfrm>
              <a:off x="6698520" y="1913040"/>
              <a:ext cx="551160" cy="1616400"/>
            </a:xfrm>
            <a:custGeom>
              <a:avLst/>
              <a:gdLst/>
              <a:ahLst/>
              <a:cxnLst/>
              <a:rect l="l" t="t" r="r" b="b"/>
              <a:pathLst>
                <a:path w="1531" h="4490" extrusionOk="0">
                  <a:moveTo>
                    <a:pt x="348" y="1999"/>
                  </a:moveTo>
                  <a:cubicBezTo>
                    <a:pt x="631" y="1747"/>
                    <a:pt x="883" y="1774"/>
                    <a:pt x="1137" y="1624"/>
                  </a:cubicBezTo>
                  <a:cubicBezTo>
                    <a:pt x="1230" y="1563"/>
                    <a:pt x="1308" y="1446"/>
                    <a:pt x="1356" y="1371"/>
                  </a:cubicBezTo>
                  <a:cubicBezTo>
                    <a:pt x="1338" y="1421"/>
                    <a:pt x="1324" y="1474"/>
                    <a:pt x="1279" y="1548"/>
                  </a:cubicBezTo>
                  <a:cubicBezTo>
                    <a:pt x="1570" y="1121"/>
                    <a:pt x="1547" y="507"/>
                    <a:pt x="1507" y="0"/>
                  </a:cubicBezTo>
                  <a:lnTo>
                    <a:pt x="1397" y="8"/>
                  </a:lnTo>
                  <a:cubicBezTo>
                    <a:pt x="1423" y="351"/>
                    <a:pt x="1422" y="666"/>
                    <a:pt x="1362" y="927"/>
                  </a:cubicBezTo>
                  <a:cubicBezTo>
                    <a:pt x="1303" y="1189"/>
                    <a:pt x="1171" y="1400"/>
                    <a:pt x="961" y="1551"/>
                  </a:cubicBezTo>
                  <a:cubicBezTo>
                    <a:pt x="766" y="1691"/>
                    <a:pt x="538" y="1820"/>
                    <a:pt x="348" y="1999"/>
                  </a:cubicBezTo>
                  <a:moveTo>
                    <a:pt x="945" y="4490"/>
                  </a:moveTo>
                  <a:cubicBezTo>
                    <a:pt x="856" y="4261"/>
                    <a:pt x="707" y="4094"/>
                    <a:pt x="566" y="3934"/>
                  </a:cubicBezTo>
                  <a:cubicBezTo>
                    <a:pt x="367" y="3709"/>
                    <a:pt x="148" y="3485"/>
                    <a:pt x="91" y="3140"/>
                  </a:cubicBezTo>
                  <a:cubicBezTo>
                    <a:pt x="68" y="2852"/>
                    <a:pt x="130" y="2637"/>
                    <a:pt x="238" y="2465"/>
                  </a:cubicBezTo>
                  <a:cubicBezTo>
                    <a:pt x="-74" y="2825"/>
                    <a:pt x="-23" y="3255"/>
                    <a:pt x="74" y="3593"/>
                  </a:cubicBezTo>
                  <a:cubicBezTo>
                    <a:pt x="142" y="3811"/>
                    <a:pt x="241" y="3982"/>
                    <a:pt x="337" y="4144"/>
                  </a:cubicBezTo>
                  <a:cubicBezTo>
                    <a:pt x="298" y="4043"/>
                    <a:pt x="267" y="3947"/>
                    <a:pt x="382" y="3963"/>
                  </a:cubicBezTo>
                  <a:cubicBezTo>
                    <a:pt x="621" y="4006"/>
                    <a:pt x="808" y="4236"/>
                    <a:pt x="945" y="4488"/>
                  </a:cubicBezTo>
                  <a:cubicBezTo>
                    <a:pt x="945" y="4489"/>
                    <a:pt x="945" y="4489"/>
                    <a:pt x="945" y="449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7" name="Google Shape;1907;p45"/>
            <p:cNvSpPr/>
            <p:nvPr/>
          </p:nvSpPr>
          <p:spPr>
            <a:xfrm>
              <a:off x="6701040" y="2647440"/>
              <a:ext cx="367200" cy="1337040"/>
            </a:xfrm>
            <a:custGeom>
              <a:avLst/>
              <a:gdLst/>
              <a:ahLst/>
              <a:cxnLst/>
              <a:rect l="l" t="t" r="r" b="b"/>
              <a:pathLst>
                <a:path w="1020" h="3714" extrusionOk="0">
                  <a:moveTo>
                    <a:pt x="0" y="620"/>
                  </a:moveTo>
                  <a:cubicBezTo>
                    <a:pt x="65" y="339"/>
                    <a:pt x="142" y="243"/>
                    <a:pt x="202" y="232"/>
                  </a:cubicBezTo>
                  <a:cubicBezTo>
                    <a:pt x="219" y="228"/>
                    <a:pt x="308" y="249"/>
                    <a:pt x="317" y="273"/>
                  </a:cubicBezTo>
                  <a:cubicBezTo>
                    <a:pt x="312" y="286"/>
                    <a:pt x="299" y="311"/>
                    <a:pt x="284" y="349"/>
                  </a:cubicBezTo>
                  <a:cubicBezTo>
                    <a:pt x="390" y="210"/>
                    <a:pt x="528" y="101"/>
                    <a:pt x="672" y="0"/>
                  </a:cubicBezTo>
                  <a:cubicBezTo>
                    <a:pt x="587" y="57"/>
                    <a:pt x="525" y="112"/>
                    <a:pt x="446" y="130"/>
                  </a:cubicBezTo>
                  <a:cubicBezTo>
                    <a:pt x="420" y="140"/>
                    <a:pt x="310" y="106"/>
                    <a:pt x="289" y="70"/>
                  </a:cubicBezTo>
                  <a:cubicBezTo>
                    <a:pt x="279" y="55"/>
                    <a:pt x="285" y="23"/>
                    <a:pt x="298" y="2"/>
                  </a:cubicBezTo>
                  <a:cubicBezTo>
                    <a:pt x="278" y="22"/>
                    <a:pt x="259" y="42"/>
                    <a:pt x="241" y="63"/>
                  </a:cubicBezTo>
                  <a:cubicBezTo>
                    <a:pt x="116" y="206"/>
                    <a:pt x="36" y="390"/>
                    <a:pt x="0" y="620"/>
                  </a:cubicBezTo>
                  <a:moveTo>
                    <a:pt x="424" y="3714"/>
                  </a:moveTo>
                  <a:cubicBezTo>
                    <a:pt x="523" y="3430"/>
                    <a:pt x="569" y="3212"/>
                    <a:pt x="806" y="3197"/>
                  </a:cubicBezTo>
                  <a:cubicBezTo>
                    <a:pt x="984" y="3197"/>
                    <a:pt x="944" y="3261"/>
                    <a:pt x="902" y="3434"/>
                  </a:cubicBezTo>
                  <a:cubicBezTo>
                    <a:pt x="969" y="3239"/>
                    <a:pt x="1044" y="3037"/>
                    <a:pt x="1013" y="2756"/>
                  </a:cubicBezTo>
                  <a:cubicBezTo>
                    <a:pt x="1010" y="2732"/>
                    <a:pt x="1007" y="2709"/>
                    <a:pt x="1003" y="2686"/>
                  </a:cubicBezTo>
                  <a:cubicBezTo>
                    <a:pt x="1001" y="2769"/>
                    <a:pt x="990" y="2821"/>
                    <a:pt x="964" y="2853"/>
                  </a:cubicBezTo>
                  <a:cubicBezTo>
                    <a:pt x="939" y="2883"/>
                    <a:pt x="762" y="2894"/>
                    <a:pt x="703" y="2838"/>
                  </a:cubicBezTo>
                  <a:cubicBezTo>
                    <a:pt x="648" y="2749"/>
                    <a:pt x="574" y="2480"/>
                    <a:pt x="443" y="2301"/>
                  </a:cubicBezTo>
                  <a:cubicBezTo>
                    <a:pt x="525" y="2450"/>
                    <a:pt x="591" y="2605"/>
                    <a:pt x="615" y="2795"/>
                  </a:cubicBezTo>
                  <a:cubicBezTo>
                    <a:pt x="644" y="3059"/>
                    <a:pt x="558" y="3232"/>
                    <a:pt x="481" y="3477"/>
                  </a:cubicBezTo>
                  <a:cubicBezTo>
                    <a:pt x="458" y="3549"/>
                    <a:pt x="438" y="3627"/>
                    <a:pt x="423" y="3713"/>
                  </a:cubicBezTo>
                  <a:cubicBezTo>
                    <a:pt x="423" y="3714"/>
                    <a:pt x="424" y="3714"/>
                    <a:pt x="424" y="371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8" name="Google Shape;1908;p45"/>
            <p:cNvSpPr/>
            <p:nvPr/>
          </p:nvSpPr>
          <p:spPr>
            <a:xfrm>
              <a:off x="8168760" y="492480"/>
              <a:ext cx="1517760" cy="882000"/>
            </a:xfrm>
            <a:custGeom>
              <a:avLst/>
              <a:gdLst/>
              <a:ahLst/>
              <a:cxnLst/>
              <a:rect l="l" t="t" r="r" b="b"/>
              <a:pathLst>
                <a:path w="4216" h="2450" extrusionOk="0">
                  <a:moveTo>
                    <a:pt x="4216" y="142"/>
                  </a:moveTo>
                  <a:cubicBezTo>
                    <a:pt x="3782" y="301"/>
                    <a:pt x="3633" y="621"/>
                    <a:pt x="3466" y="906"/>
                  </a:cubicBezTo>
                  <a:cubicBezTo>
                    <a:pt x="3304" y="1181"/>
                    <a:pt x="3138" y="1462"/>
                    <a:pt x="2832" y="1548"/>
                  </a:cubicBezTo>
                  <a:cubicBezTo>
                    <a:pt x="2518" y="1635"/>
                    <a:pt x="2182" y="1492"/>
                    <a:pt x="1884" y="1396"/>
                  </a:cubicBezTo>
                  <a:cubicBezTo>
                    <a:pt x="1587" y="1301"/>
                    <a:pt x="1302" y="1236"/>
                    <a:pt x="1002" y="1406"/>
                  </a:cubicBezTo>
                  <a:cubicBezTo>
                    <a:pt x="752" y="1557"/>
                    <a:pt x="632" y="1854"/>
                    <a:pt x="482" y="2101"/>
                  </a:cubicBezTo>
                  <a:cubicBezTo>
                    <a:pt x="407" y="2225"/>
                    <a:pt x="322" y="2337"/>
                    <a:pt x="199" y="2401"/>
                  </a:cubicBezTo>
                  <a:cubicBezTo>
                    <a:pt x="140" y="2431"/>
                    <a:pt x="74" y="2448"/>
                    <a:pt x="0" y="2450"/>
                  </a:cubicBezTo>
                  <a:lnTo>
                    <a:pt x="51" y="2314"/>
                  </a:lnTo>
                  <a:cubicBezTo>
                    <a:pt x="85" y="2308"/>
                    <a:pt x="116" y="2297"/>
                    <a:pt x="145" y="2282"/>
                  </a:cubicBezTo>
                  <a:cubicBezTo>
                    <a:pt x="232" y="2237"/>
                    <a:pt x="303" y="2148"/>
                    <a:pt x="374" y="2032"/>
                  </a:cubicBezTo>
                  <a:cubicBezTo>
                    <a:pt x="514" y="1801"/>
                    <a:pt x="641" y="1471"/>
                    <a:pt x="940" y="1290"/>
                  </a:cubicBezTo>
                  <a:lnTo>
                    <a:pt x="941" y="1290"/>
                  </a:lnTo>
                  <a:lnTo>
                    <a:pt x="942" y="1289"/>
                  </a:lnTo>
                  <a:cubicBezTo>
                    <a:pt x="1287" y="1095"/>
                    <a:pt x="1621" y="1172"/>
                    <a:pt x="1925" y="1269"/>
                  </a:cubicBezTo>
                  <a:cubicBezTo>
                    <a:pt x="2511" y="1485"/>
                    <a:pt x="2844" y="1236"/>
                    <a:pt x="3127" y="754"/>
                  </a:cubicBezTo>
                  <a:cubicBezTo>
                    <a:pt x="3314" y="437"/>
                    <a:pt x="3530" y="130"/>
                    <a:pt x="3831" y="0"/>
                  </a:cubicBezTo>
                  <a:lnTo>
                    <a:pt x="4216" y="142"/>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9" name="Google Shape;1909;p45"/>
            <p:cNvSpPr/>
            <p:nvPr/>
          </p:nvSpPr>
          <p:spPr>
            <a:xfrm>
              <a:off x="8293680" y="913320"/>
              <a:ext cx="981000" cy="342720"/>
            </a:xfrm>
            <a:custGeom>
              <a:avLst/>
              <a:gdLst/>
              <a:ahLst/>
              <a:cxnLst/>
              <a:rect l="l" t="t" r="r" b="b"/>
              <a:pathLst>
                <a:path w="2725" h="952" extrusionOk="0">
                  <a:moveTo>
                    <a:pt x="2409" y="33"/>
                  </a:moveTo>
                  <a:cubicBezTo>
                    <a:pt x="2338" y="125"/>
                    <a:pt x="2200" y="224"/>
                    <a:pt x="2207" y="269"/>
                  </a:cubicBezTo>
                  <a:cubicBezTo>
                    <a:pt x="2226" y="363"/>
                    <a:pt x="2581" y="333"/>
                    <a:pt x="2725" y="255"/>
                  </a:cubicBezTo>
                  <a:cubicBezTo>
                    <a:pt x="2655" y="310"/>
                    <a:pt x="2576" y="353"/>
                    <a:pt x="2485" y="379"/>
                  </a:cubicBezTo>
                  <a:cubicBezTo>
                    <a:pt x="2171" y="466"/>
                    <a:pt x="1835" y="323"/>
                    <a:pt x="1537" y="227"/>
                  </a:cubicBezTo>
                  <a:cubicBezTo>
                    <a:pt x="1240" y="132"/>
                    <a:pt x="955" y="67"/>
                    <a:pt x="655" y="237"/>
                  </a:cubicBezTo>
                  <a:cubicBezTo>
                    <a:pt x="405" y="388"/>
                    <a:pt x="285" y="685"/>
                    <a:pt x="135" y="932"/>
                  </a:cubicBezTo>
                  <a:cubicBezTo>
                    <a:pt x="131" y="939"/>
                    <a:pt x="127" y="945"/>
                    <a:pt x="123" y="952"/>
                  </a:cubicBezTo>
                  <a:cubicBezTo>
                    <a:pt x="82" y="937"/>
                    <a:pt x="41" y="921"/>
                    <a:pt x="0" y="906"/>
                  </a:cubicBezTo>
                  <a:cubicBezTo>
                    <a:pt x="9" y="892"/>
                    <a:pt x="18" y="878"/>
                    <a:pt x="27" y="863"/>
                  </a:cubicBezTo>
                  <a:cubicBezTo>
                    <a:pt x="167" y="632"/>
                    <a:pt x="294" y="302"/>
                    <a:pt x="593" y="121"/>
                  </a:cubicBezTo>
                  <a:lnTo>
                    <a:pt x="594" y="121"/>
                  </a:lnTo>
                  <a:lnTo>
                    <a:pt x="595" y="120"/>
                  </a:lnTo>
                  <a:cubicBezTo>
                    <a:pt x="940" y="-74"/>
                    <a:pt x="1274" y="3"/>
                    <a:pt x="1578" y="100"/>
                  </a:cubicBezTo>
                  <a:cubicBezTo>
                    <a:pt x="1933" y="231"/>
                    <a:pt x="2195" y="191"/>
                    <a:pt x="2409" y="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0" name="Google Shape;1910;p45"/>
            <p:cNvSpPr/>
            <p:nvPr/>
          </p:nvSpPr>
          <p:spPr>
            <a:xfrm>
              <a:off x="9205560" y="554760"/>
              <a:ext cx="439920" cy="392040"/>
            </a:xfrm>
            <a:custGeom>
              <a:avLst/>
              <a:gdLst/>
              <a:ahLst/>
              <a:cxnLst/>
              <a:rect l="l" t="t" r="r" b="b"/>
              <a:pathLst>
                <a:path w="1222" h="1089" extrusionOk="0">
                  <a:moveTo>
                    <a:pt x="1222" y="18"/>
                  </a:moveTo>
                  <a:cubicBezTo>
                    <a:pt x="874" y="188"/>
                    <a:pt x="737" y="475"/>
                    <a:pt x="585" y="733"/>
                  </a:cubicBezTo>
                  <a:cubicBezTo>
                    <a:pt x="513" y="856"/>
                    <a:pt x="440" y="981"/>
                    <a:pt x="353" y="1089"/>
                  </a:cubicBezTo>
                  <a:cubicBezTo>
                    <a:pt x="387" y="1029"/>
                    <a:pt x="462" y="895"/>
                    <a:pt x="455" y="808"/>
                  </a:cubicBezTo>
                  <a:cubicBezTo>
                    <a:pt x="450" y="763"/>
                    <a:pt x="309" y="665"/>
                    <a:pt x="276" y="679"/>
                  </a:cubicBezTo>
                  <a:cubicBezTo>
                    <a:pt x="189" y="713"/>
                    <a:pt x="135" y="812"/>
                    <a:pt x="0" y="919"/>
                  </a:cubicBezTo>
                  <a:cubicBezTo>
                    <a:pt x="89" y="827"/>
                    <a:pt x="170" y="713"/>
                    <a:pt x="247" y="581"/>
                  </a:cubicBezTo>
                  <a:cubicBezTo>
                    <a:pt x="374" y="366"/>
                    <a:pt x="515" y="154"/>
                    <a:pt x="687" y="0"/>
                  </a:cubicBezTo>
                  <a:cubicBezTo>
                    <a:pt x="509" y="170"/>
                    <a:pt x="455" y="330"/>
                    <a:pt x="484" y="393"/>
                  </a:cubicBezTo>
                  <a:cubicBezTo>
                    <a:pt x="516" y="477"/>
                    <a:pt x="617" y="526"/>
                    <a:pt x="657" y="507"/>
                  </a:cubicBezTo>
                  <a:cubicBezTo>
                    <a:pt x="696" y="488"/>
                    <a:pt x="731" y="429"/>
                    <a:pt x="777" y="369"/>
                  </a:cubicBezTo>
                  <a:cubicBezTo>
                    <a:pt x="859" y="267"/>
                    <a:pt x="1039" y="81"/>
                    <a:pt x="1222" y="18"/>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1" name="Google Shape;1911;p45"/>
            <p:cNvSpPr/>
            <p:nvPr/>
          </p:nvSpPr>
          <p:spPr>
            <a:xfrm>
              <a:off x="6317699" y="944816"/>
              <a:ext cx="1098358" cy="576822"/>
            </a:xfrm>
            <a:custGeom>
              <a:avLst/>
              <a:gdLst/>
              <a:ahLst/>
              <a:cxnLst/>
              <a:rect l="l" t="t" r="r" b="b"/>
              <a:pathLst>
                <a:path w="2643" h="1388" extrusionOk="0">
                  <a:moveTo>
                    <a:pt x="0" y="81"/>
                  </a:moveTo>
                  <a:cubicBezTo>
                    <a:pt x="173" y="247"/>
                    <a:pt x="356" y="299"/>
                    <a:pt x="524" y="316"/>
                  </a:cubicBezTo>
                  <a:cubicBezTo>
                    <a:pt x="712" y="335"/>
                    <a:pt x="881" y="321"/>
                    <a:pt x="1024" y="378"/>
                  </a:cubicBezTo>
                  <a:cubicBezTo>
                    <a:pt x="1195" y="445"/>
                    <a:pt x="1337" y="585"/>
                    <a:pt x="1481" y="734"/>
                  </a:cubicBezTo>
                  <a:cubicBezTo>
                    <a:pt x="1790" y="1063"/>
                    <a:pt x="2101" y="1496"/>
                    <a:pt x="2643" y="1364"/>
                  </a:cubicBezTo>
                  <a:lnTo>
                    <a:pt x="2372" y="1055"/>
                  </a:lnTo>
                  <a:cubicBezTo>
                    <a:pt x="2247" y="1074"/>
                    <a:pt x="2128" y="1074"/>
                    <a:pt x="2015" y="1025"/>
                  </a:cubicBezTo>
                  <a:cubicBezTo>
                    <a:pt x="1852" y="946"/>
                    <a:pt x="1713" y="800"/>
                    <a:pt x="1569" y="650"/>
                  </a:cubicBezTo>
                  <a:cubicBezTo>
                    <a:pt x="1423" y="499"/>
                    <a:pt x="1271" y="344"/>
                    <a:pt x="1069" y="265"/>
                  </a:cubicBezTo>
                  <a:cubicBezTo>
                    <a:pt x="890" y="194"/>
                    <a:pt x="709" y="213"/>
                    <a:pt x="537" y="195"/>
                  </a:cubicBezTo>
                  <a:cubicBezTo>
                    <a:pt x="384" y="179"/>
                    <a:pt x="240" y="142"/>
                    <a:pt x="92" y="0"/>
                  </a:cubicBezTo>
                  <a:lnTo>
                    <a:pt x="0" y="81"/>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2" name="Google Shape;1912;p45"/>
            <p:cNvSpPr/>
            <p:nvPr/>
          </p:nvSpPr>
          <p:spPr>
            <a:xfrm>
              <a:off x="6317699" y="944816"/>
              <a:ext cx="952492" cy="569757"/>
            </a:xfrm>
            <a:custGeom>
              <a:avLst/>
              <a:gdLst/>
              <a:ahLst/>
              <a:cxnLst/>
              <a:rect l="l" t="t" r="r" b="b"/>
              <a:pathLst>
                <a:path w="2292" h="1371" extrusionOk="0">
                  <a:moveTo>
                    <a:pt x="0" y="81"/>
                  </a:moveTo>
                  <a:cubicBezTo>
                    <a:pt x="173" y="247"/>
                    <a:pt x="356" y="299"/>
                    <a:pt x="524" y="316"/>
                  </a:cubicBezTo>
                  <a:cubicBezTo>
                    <a:pt x="712" y="335"/>
                    <a:pt x="881" y="321"/>
                    <a:pt x="1024" y="378"/>
                  </a:cubicBezTo>
                  <a:cubicBezTo>
                    <a:pt x="1195" y="445"/>
                    <a:pt x="1337" y="585"/>
                    <a:pt x="1481" y="734"/>
                  </a:cubicBezTo>
                  <a:cubicBezTo>
                    <a:pt x="1716" y="985"/>
                    <a:pt x="1953" y="1296"/>
                    <a:pt x="2292" y="1371"/>
                  </a:cubicBezTo>
                  <a:cubicBezTo>
                    <a:pt x="2076" y="1313"/>
                    <a:pt x="1899" y="1077"/>
                    <a:pt x="1909" y="978"/>
                  </a:cubicBezTo>
                  <a:cubicBezTo>
                    <a:pt x="1941" y="995"/>
                    <a:pt x="1978" y="1015"/>
                    <a:pt x="2033" y="1032"/>
                  </a:cubicBezTo>
                  <a:cubicBezTo>
                    <a:pt x="2027" y="1030"/>
                    <a:pt x="2021" y="1028"/>
                    <a:pt x="2015" y="1025"/>
                  </a:cubicBezTo>
                  <a:cubicBezTo>
                    <a:pt x="1852" y="946"/>
                    <a:pt x="1713" y="800"/>
                    <a:pt x="1569" y="650"/>
                  </a:cubicBezTo>
                  <a:cubicBezTo>
                    <a:pt x="1423" y="499"/>
                    <a:pt x="1271" y="344"/>
                    <a:pt x="1069" y="265"/>
                  </a:cubicBezTo>
                  <a:cubicBezTo>
                    <a:pt x="890" y="194"/>
                    <a:pt x="709" y="213"/>
                    <a:pt x="537" y="195"/>
                  </a:cubicBezTo>
                  <a:cubicBezTo>
                    <a:pt x="384" y="179"/>
                    <a:pt x="240" y="142"/>
                    <a:pt x="92" y="0"/>
                  </a:cubicBezTo>
                  <a:lnTo>
                    <a:pt x="0" y="81"/>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3" name="Google Shape;1913;p45"/>
            <p:cNvSpPr/>
            <p:nvPr/>
          </p:nvSpPr>
          <p:spPr>
            <a:xfrm>
              <a:off x="7184996" y="1381172"/>
              <a:ext cx="231058" cy="140465"/>
            </a:xfrm>
            <a:custGeom>
              <a:avLst/>
              <a:gdLst/>
              <a:ahLst/>
              <a:cxnLst/>
              <a:rect l="l" t="t" r="r" b="b"/>
              <a:pathLst>
                <a:path w="556" h="338" extrusionOk="0">
                  <a:moveTo>
                    <a:pt x="254" y="330"/>
                  </a:moveTo>
                  <a:cubicBezTo>
                    <a:pt x="346" y="344"/>
                    <a:pt x="446" y="341"/>
                    <a:pt x="556" y="314"/>
                  </a:cubicBezTo>
                  <a:lnTo>
                    <a:pt x="285" y="5"/>
                  </a:lnTo>
                  <a:cubicBezTo>
                    <a:pt x="186" y="20"/>
                    <a:pt x="91" y="23"/>
                    <a:pt x="0" y="0"/>
                  </a:cubicBezTo>
                  <a:cubicBezTo>
                    <a:pt x="134" y="46"/>
                    <a:pt x="173" y="48"/>
                    <a:pt x="229" y="89"/>
                  </a:cubicBezTo>
                  <a:cubicBezTo>
                    <a:pt x="268" y="116"/>
                    <a:pt x="403" y="293"/>
                    <a:pt x="366" y="316"/>
                  </a:cubicBezTo>
                  <a:cubicBezTo>
                    <a:pt x="340" y="333"/>
                    <a:pt x="325" y="340"/>
                    <a:pt x="254" y="33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14" name="Google Shape;1914;p45"/>
          <p:cNvGrpSpPr/>
          <p:nvPr/>
        </p:nvGrpSpPr>
        <p:grpSpPr>
          <a:xfrm>
            <a:off x="360806" y="1048506"/>
            <a:ext cx="4451538" cy="4136468"/>
            <a:chOff x="437400" y="1132920"/>
            <a:chExt cx="3596040" cy="3341520"/>
          </a:xfrm>
        </p:grpSpPr>
        <p:sp>
          <p:nvSpPr>
            <p:cNvPr id="1915" name="Google Shape;1915;p45"/>
            <p:cNvSpPr/>
            <p:nvPr/>
          </p:nvSpPr>
          <p:spPr>
            <a:xfrm>
              <a:off x="437400" y="1132920"/>
              <a:ext cx="3192840" cy="2177280"/>
            </a:xfrm>
            <a:custGeom>
              <a:avLst/>
              <a:gdLst/>
              <a:ahLst/>
              <a:cxnLst/>
              <a:rect l="l" t="t" r="r" b="b"/>
              <a:pathLst>
                <a:path w="8869" h="6048" extrusionOk="0">
                  <a:moveTo>
                    <a:pt x="1140" y="0"/>
                  </a:moveTo>
                  <a:cubicBezTo>
                    <a:pt x="1129" y="0"/>
                    <a:pt x="1118" y="0"/>
                    <a:pt x="1107" y="0"/>
                  </a:cubicBezTo>
                  <a:cubicBezTo>
                    <a:pt x="1100" y="0"/>
                    <a:pt x="1093" y="0"/>
                    <a:pt x="1085" y="0"/>
                  </a:cubicBezTo>
                  <a:cubicBezTo>
                    <a:pt x="1079" y="0"/>
                    <a:pt x="1072" y="0"/>
                    <a:pt x="1066" y="1"/>
                  </a:cubicBezTo>
                  <a:cubicBezTo>
                    <a:pt x="1052" y="1"/>
                    <a:pt x="1038" y="1"/>
                    <a:pt x="1025" y="1"/>
                  </a:cubicBezTo>
                  <a:cubicBezTo>
                    <a:pt x="1015" y="1"/>
                    <a:pt x="1005" y="2"/>
                    <a:pt x="995" y="2"/>
                  </a:cubicBezTo>
                  <a:cubicBezTo>
                    <a:pt x="989" y="2"/>
                    <a:pt x="983" y="2"/>
                    <a:pt x="977" y="2"/>
                  </a:cubicBezTo>
                  <a:cubicBezTo>
                    <a:pt x="971" y="2"/>
                    <a:pt x="965" y="2"/>
                    <a:pt x="960" y="3"/>
                  </a:cubicBezTo>
                  <a:cubicBezTo>
                    <a:pt x="957" y="3"/>
                    <a:pt x="954" y="3"/>
                    <a:pt x="951" y="3"/>
                  </a:cubicBezTo>
                  <a:cubicBezTo>
                    <a:pt x="940" y="3"/>
                    <a:pt x="929" y="3"/>
                    <a:pt x="918" y="4"/>
                  </a:cubicBezTo>
                  <a:cubicBezTo>
                    <a:pt x="905" y="4"/>
                    <a:pt x="892" y="4"/>
                    <a:pt x="878" y="5"/>
                  </a:cubicBezTo>
                  <a:cubicBezTo>
                    <a:pt x="870" y="5"/>
                    <a:pt x="861" y="5"/>
                    <a:pt x="853" y="6"/>
                  </a:cubicBezTo>
                  <a:cubicBezTo>
                    <a:pt x="852" y="6"/>
                    <a:pt x="852" y="6"/>
                    <a:pt x="852" y="6"/>
                  </a:cubicBezTo>
                  <a:cubicBezTo>
                    <a:pt x="849" y="6"/>
                    <a:pt x="847" y="6"/>
                    <a:pt x="844" y="6"/>
                  </a:cubicBezTo>
                  <a:cubicBezTo>
                    <a:pt x="808" y="7"/>
                    <a:pt x="773" y="9"/>
                    <a:pt x="738" y="11"/>
                  </a:cubicBezTo>
                  <a:cubicBezTo>
                    <a:pt x="731" y="11"/>
                    <a:pt x="724" y="11"/>
                    <a:pt x="717" y="12"/>
                  </a:cubicBezTo>
                  <a:cubicBezTo>
                    <a:pt x="716" y="12"/>
                    <a:pt x="716" y="12"/>
                    <a:pt x="716" y="12"/>
                  </a:cubicBezTo>
                  <a:cubicBezTo>
                    <a:pt x="711" y="12"/>
                    <a:pt x="707" y="12"/>
                    <a:pt x="702" y="12"/>
                  </a:cubicBezTo>
                  <a:cubicBezTo>
                    <a:pt x="659" y="15"/>
                    <a:pt x="617" y="17"/>
                    <a:pt x="574" y="20"/>
                  </a:cubicBezTo>
                  <a:cubicBezTo>
                    <a:pt x="569" y="20"/>
                    <a:pt x="564" y="20"/>
                    <a:pt x="559" y="21"/>
                  </a:cubicBezTo>
                  <a:cubicBezTo>
                    <a:pt x="538" y="22"/>
                    <a:pt x="517" y="24"/>
                    <a:pt x="496" y="25"/>
                  </a:cubicBezTo>
                  <a:cubicBezTo>
                    <a:pt x="488" y="26"/>
                    <a:pt x="480" y="26"/>
                    <a:pt x="472" y="27"/>
                  </a:cubicBezTo>
                  <a:cubicBezTo>
                    <a:pt x="461" y="28"/>
                    <a:pt x="450" y="29"/>
                    <a:pt x="438" y="29"/>
                  </a:cubicBezTo>
                  <a:cubicBezTo>
                    <a:pt x="425" y="31"/>
                    <a:pt x="412" y="32"/>
                    <a:pt x="399" y="33"/>
                  </a:cubicBezTo>
                  <a:cubicBezTo>
                    <a:pt x="398" y="33"/>
                    <a:pt x="398" y="33"/>
                    <a:pt x="398" y="33"/>
                  </a:cubicBezTo>
                  <a:lnTo>
                    <a:pt x="397" y="33"/>
                  </a:lnTo>
                  <a:lnTo>
                    <a:pt x="397" y="33"/>
                  </a:lnTo>
                  <a:cubicBezTo>
                    <a:pt x="373" y="35"/>
                    <a:pt x="350" y="37"/>
                    <a:pt x="327" y="39"/>
                  </a:cubicBezTo>
                  <a:cubicBezTo>
                    <a:pt x="315" y="40"/>
                    <a:pt x="303" y="41"/>
                    <a:pt x="291" y="42"/>
                  </a:cubicBezTo>
                  <a:cubicBezTo>
                    <a:pt x="282" y="43"/>
                    <a:pt x="273" y="44"/>
                    <a:pt x="263" y="45"/>
                  </a:cubicBezTo>
                  <a:lnTo>
                    <a:pt x="263" y="45"/>
                  </a:lnTo>
                  <a:lnTo>
                    <a:pt x="262" y="45"/>
                  </a:lnTo>
                  <a:cubicBezTo>
                    <a:pt x="235" y="48"/>
                    <a:pt x="207" y="50"/>
                    <a:pt x="180" y="53"/>
                  </a:cubicBezTo>
                  <a:cubicBezTo>
                    <a:pt x="168" y="54"/>
                    <a:pt x="157" y="55"/>
                    <a:pt x="146" y="57"/>
                  </a:cubicBezTo>
                  <a:cubicBezTo>
                    <a:pt x="141" y="57"/>
                    <a:pt x="137" y="58"/>
                    <a:pt x="132" y="58"/>
                  </a:cubicBezTo>
                  <a:cubicBezTo>
                    <a:pt x="88" y="63"/>
                    <a:pt x="44" y="67"/>
                    <a:pt x="0" y="73"/>
                  </a:cubicBezTo>
                  <a:lnTo>
                    <a:pt x="0" y="143"/>
                  </a:lnTo>
                  <a:lnTo>
                    <a:pt x="0" y="5652"/>
                  </a:lnTo>
                  <a:lnTo>
                    <a:pt x="0" y="5765"/>
                  </a:lnTo>
                  <a:cubicBezTo>
                    <a:pt x="46" y="5759"/>
                    <a:pt x="91" y="5754"/>
                    <a:pt x="137" y="5748"/>
                  </a:cubicBezTo>
                  <a:cubicBezTo>
                    <a:pt x="1031" y="5636"/>
                    <a:pt x="1963" y="5469"/>
                    <a:pt x="2870" y="5558"/>
                  </a:cubicBezTo>
                  <a:lnTo>
                    <a:pt x="2870" y="5558"/>
                  </a:lnTo>
                  <a:cubicBezTo>
                    <a:pt x="3009" y="5572"/>
                    <a:pt x="3148" y="5592"/>
                    <a:pt x="3286" y="5619"/>
                  </a:cubicBezTo>
                  <a:lnTo>
                    <a:pt x="3286" y="5619"/>
                  </a:lnTo>
                  <a:cubicBezTo>
                    <a:pt x="3355" y="5632"/>
                    <a:pt x="3424" y="5647"/>
                    <a:pt x="3493" y="5665"/>
                  </a:cubicBezTo>
                  <a:lnTo>
                    <a:pt x="3493" y="5665"/>
                  </a:lnTo>
                  <a:cubicBezTo>
                    <a:pt x="3539" y="5676"/>
                    <a:pt x="3584" y="5689"/>
                    <a:pt x="3630" y="5702"/>
                  </a:cubicBezTo>
                  <a:lnTo>
                    <a:pt x="3630" y="5702"/>
                  </a:lnTo>
                  <a:cubicBezTo>
                    <a:pt x="3766" y="5742"/>
                    <a:pt x="3902" y="5790"/>
                    <a:pt x="4036" y="5847"/>
                  </a:cubicBezTo>
                  <a:lnTo>
                    <a:pt x="4036" y="5847"/>
                  </a:lnTo>
                  <a:cubicBezTo>
                    <a:pt x="4170" y="5904"/>
                    <a:pt x="4303" y="5971"/>
                    <a:pt x="4435" y="6048"/>
                  </a:cubicBezTo>
                  <a:cubicBezTo>
                    <a:pt x="5837" y="5227"/>
                    <a:pt x="7409" y="5591"/>
                    <a:pt x="8869" y="5765"/>
                  </a:cubicBezTo>
                  <a:lnTo>
                    <a:pt x="8869" y="5652"/>
                  </a:lnTo>
                  <a:lnTo>
                    <a:pt x="8869" y="143"/>
                  </a:lnTo>
                  <a:lnTo>
                    <a:pt x="8869" y="73"/>
                  </a:lnTo>
                  <a:cubicBezTo>
                    <a:pt x="8789" y="63"/>
                    <a:pt x="8709" y="55"/>
                    <a:pt x="8629" y="47"/>
                  </a:cubicBezTo>
                  <a:cubicBezTo>
                    <a:pt x="8588" y="43"/>
                    <a:pt x="8548" y="39"/>
                    <a:pt x="8508" y="36"/>
                  </a:cubicBezTo>
                  <a:cubicBezTo>
                    <a:pt x="8023" y="-6"/>
                    <a:pt x="7529" y="-15"/>
                    <a:pt x="7036" y="26"/>
                  </a:cubicBezTo>
                  <a:cubicBezTo>
                    <a:pt x="6994" y="29"/>
                    <a:pt x="6953" y="33"/>
                    <a:pt x="6912" y="37"/>
                  </a:cubicBezTo>
                  <a:cubicBezTo>
                    <a:pt x="6754" y="53"/>
                    <a:pt x="6595" y="74"/>
                    <a:pt x="6437" y="100"/>
                  </a:cubicBezTo>
                  <a:cubicBezTo>
                    <a:pt x="6384" y="109"/>
                    <a:pt x="6332" y="119"/>
                    <a:pt x="6279" y="129"/>
                  </a:cubicBezTo>
                  <a:cubicBezTo>
                    <a:pt x="6200" y="144"/>
                    <a:pt x="6122" y="161"/>
                    <a:pt x="6043" y="179"/>
                  </a:cubicBezTo>
                  <a:cubicBezTo>
                    <a:pt x="5991" y="191"/>
                    <a:pt x="5938" y="204"/>
                    <a:pt x="5886" y="218"/>
                  </a:cubicBezTo>
                  <a:cubicBezTo>
                    <a:pt x="5860" y="225"/>
                    <a:pt x="5834" y="232"/>
                    <a:pt x="5808" y="239"/>
                  </a:cubicBezTo>
                  <a:cubicBezTo>
                    <a:pt x="5730" y="260"/>
                    <a:pt x="5652" y="283"/>
                    <a:pt x="5574" y="308"/>
                  </a:cubicBezTo>
                  <a:cubicBezTo>
                    <a:pt x="5497" y="333"/>
                    <a:pt x="5419" y="359"/>
                    <a:pt x="5342" y="388"/>
                  </a:cubicBezTo>
                  <a:cubicBezTo>
                    <a:pt x="5247" y="422"/>
                    <a:pt x="5152" y="460"/>
                    <a:pt x="5058" y="500"/>
                  </a:cubicBezTo>
                  <a:cubicBezTo>
                    <a:pt x="5025" y="514"/>
                    <a:pt x="4993" y="529"/>
                    <a:pt x="4960" y="543"/>
                  </a:cubicBezTo>
                  <a:cubicBezTo>
                    <a:pt x="4884" y="578"/>
                    <a:pt x="4808" y="614"/>
                    <a:pt x="4733" y="652"/>
                  </a:cubicBezTo>
                  <a:cubicBezTo>
                    <a:pt x="4708" y="665"/>
                    <a:pt x="4683" y="678"/>
                    <a:pt x="4658" y="691"/>
                  </a:cubicBezTo>
                  <a:cubicBezTo>
                    <a:pt x="4583" y="730"/>
                    <a:pt x="4509" y="771"/>
                    <a:pt x="4435" y="815"/>
                  </a:cubicBezTo>
                  <a:cubicBezTo>
                    <a:pt x="4410" y="800"/>
                    <a:pt x="4385" y="786"/>
                    <a:pt x="4361" y="772"/>
                  </a:cubicBezTo>
                  <a:cubicBezTo>
                    <a:pt x="4311" y="744"/>
                    <a:pt x="4261" y="717"/>
                    <a:pt x="4211" y="691"/>
                  </a:cubicBezTo>
                  <a:cubicBezTo>
                    <a:pt x="4187" y="678"/>
                    <a:pt x="4162" y="665"/>
                    <a:pt x="4137" y="652"/>
                  </a:cubicBezTo>
                  <a:cubicBezTo>
                    <a:pt x="4036" y="601"/>
                    <a:pt x="3935" y="554"/>
                    <a:pt x="3834" y="510"/>
                  </a:cubicBezTo>
                  <a:lnTo>
                    <a:pt x="3834" y="510"/>
                  </a:lnTo>
                  <a:cubicBezTo>
                    <a:pt x="3804" y="497"/>
                    <a:pt x="3774" y="484"/>
                    <a:pt x="3745" y="472"/>
                  </a:cubicBezTo>
                  <a:cubicBezTo>
                    <a:pt x="3737" y="469"/>
                    <a:pt x="3731" y="467"/>
                    <a:pt x="3724" y="464"/>
                  </a:cubicBezTo>
                  <a:cubicBezTo>
                    <a:pt x="3709" y="458"/>
                    <a:pt x="3695" y="452"/>
                    <a:pt x="3681" y="446"/>
                  </a:cubicBezTo>
                  <a:lnTo>
                    <a:pt x="3681" y="446"/>
                  </a:lnTo>
                  <a:cubicBezTo>
                    <a:pt x="3673" y="443"/>
                    <a:pt x="3665" y="440"/>
                    <a:pt x="3657" y="437"/>
                  </a:cubicBezTo>
                  <a:cubicBezTo>
                    <a:pt x="3647" y="433"/>
                    <a:pt x="3638" y="430"/>
                    <a:pt x="3628" y="426"/>
                  </a:cubicBezTo>
                  <a:cubicBezTo>
                    <a:pt x="3607" y="417"/>
                    <a:pt x="3585" y="409"/>
                    <a:pt x="3563" y="401"/>
                  </a:cubicBezTo>
                  <a:cubicBezTo>
                    <a:pt x="3555" y="398"/>
                    <a:pt x="3547" y="395"/>
                    <a:pt x="3539" y="392"/>
                  </a:cubicBezTo>
                  <a:cubicBezTo>
                    <a:pt x="3510" y="381"/>
                    <a:pt x="3480" y="371"/>
                    <a:pt x="3450" y="360"/>
                  </a:cubicBezTo>
                  <a:cubicBezTo>
                    <a:pt x="3424" y="351"/>
                    <a:pt x="3399" y="342"/>
                    <a:pt x="3373" y="333"/>
                  </a:cubicBezTo>
                  <a:lnTo>
                    <a:pt x="3373" y="333"/>
                  </a:lnTo>
                  <a:cubicBezTo>
                    <a:pt x="3347" y="325"/>
                    <a:pt x="3321" y="316"/>
                    <a:pt x="3295" y="308"/>
                  </a:cubicBezTo>
                  <a:cubicBezTo>
                    <a:pt x="3273" y="301"/>
                    <a:pt x="3250" y="294"/>
                    <a:pt x="3228" y="287"/>
                  </a:cubicBezTo>
                  <a:cubicBezTo>
                    <a:pt x="3218" y="284"/>
                    <a:pt x="3209" y="282"/>
                    <a:pt x="3200" y="279"/>
                  </a:cubicBezTo>
                  <a:cubicBezTo>
                    <a:pt x="3186" y="274"/>
                    <a:pt x="3171" y="270"/>
                    <a:pt x="3156" y="266"/>
                  </a:cubicBezTo>
                  <a:cubicBezTo>
                    <a:pt x="3147" y="263"/>
                    <a:pt x="3139" y="261"/>
                    <a:pt x="3130" y="258"/>
                  </a:cubicBezTo>
                  <a:cubicBezTo>
                    <a:pt x="3107" y="251"/>
                    <a:pt x="3084" y="245"/>
                    <a:pt x="3061" y="239"/>
                  </a:cubicBezTo>
                  <a:cubicBezTo>
                    <a:pt x="3036" y="232"/>
                    <a:pt x="3009" y="225"/>
                    <a:pt x="2983" y="218"/>
                  </a:cubicBezTo>
                  <a:lnTo>
                    <a:pt x="2983" y="218"/>
                  </a:lnTo>
                  <a:cubicBezTo>
                    <a:pt x="2961" y="212"/>
                    <a:pt x="2938" y="206"/>
                    <a:pt x="2916" y="201"/>
                  </a:cubicBezTo>
                  <a:cubicBezTo>
                    <a:pt x="2912" y="200"/>
                    <a:pt x="2909" y="199"/>
                    <a:pt x="2905" y="198"/>
                  </a:cubicBezTo>
                  <a:lnTo>
                    <a:pt x="2905" y="198"/>
                  </a:lnTo>
                  <a:cubicBezTo>
                    <a:pt x="2900" y="197"/>
                    <a:pt x="2894" y="195"/>
                    <a:pt x="2889" y="194"/>
                  </a:cubicBezTo>
                  <a:cubicBezTo>
                    <a:pt x="2873" y="190"/>
                    <a:pt x="2857" y="187"/>
                    <a:pt x="2842" y="183"/>
                  </a:cubicBezTo>
                  <a:cubicBezTo>
                    <a:pt x="2833" y="181"/>
                    <a:pt x="2825" y="179"/>
                    <a:pt x="2817" y="177"/>
                  </a:cubicBezTo>
                  <a:cubicBezTo>
                    <a:pt x="2794" y="172"/>
                    <a:pt x="2771" y="166"/>
                    <a:pt x="2748" y="162"/>
                  </a:cubicBezTo>
                  <a:lnTo>
                    <a:pt x="2748" y="162"/>
                  </a:lnTo>
                  <a:cubicBezTo>
                    <a:pt x="2743" y="160"/>
                    <a:pt x="2739" y="159"/>
                    <a:pt x="2734" y="158"/>
                  </a:cubicBezTo>
                  <a:cubicBezTo>
                    <a:pt x="2660" y="142"/>
                    <a:pt x="2586" y="128"/>
                    <a:pt x="2511" y="114"/>
                  </a:cubicBezTo>
                  <a:cubicBezTo>
                    <a:pt x="2433" y="100"/>
                    <a:pt x="2353" y="87"/>
                    <a:pt x="2274" y="76"/>
                  </a:cubicBezTo>
                  <a:cubicBezTo>
                    <a:pt x="2169" y="60"/>
                    <a:pt x="2063" y="48"/>
                    <a:pt x="1957" y="37"/>
                  </a:cubicBezTo>
                  <a:cubicBezTo>
                    <a:pt x="1954" y="37"/>
                    <a:pt x="1951" y="37"/>
                    <a:pt x="1948" y="36"/>
                  </a:cubicBezTo>
                  <a:cubicBezTo>
                    <a:pt x="1914" y="33"/>
                    <a:pt x="1881" y="30"/>
                    <a:pt x="1847" y="27"/>
                  </a:cubicBezTo>
                  <a:cubicBezTo>
                    <a:pt x="1835" y="26"/>
                    <a:pt x="1823" y="25"/>
                    <a:pt x="1811" y="24"/>
                  </a:cubicBezTo>
                  <a:cubicBezTo>
                    <a:pt x="1785" y="22"/>
                    <a:pt x="1759" y="20"/>
                    <a:pt x="1733" y="18"/>
                  </a:cubicBezTo>
                  <a:cubicBezTo>
                    <a:pt x="1721" y="18"/>
                    <a:pt x="1709" y="17"/>
                    <a:pt x="1697" y="16"/>
                  </a:cubicBezTo>
                  <a:cubicBezTo>
                    <a:pt x="1664" y="14"/>
                    <a:pt x="1630" y="12"/>
                    <a:pt x="1597" y="11"/>
                  </a:cubicBezTo>
                  <a:cubicBezTo>
                    <a:pt x="1557" y="8"/>
                    <a:pt x="1517" y="7"/>
                    <a:pt x="1477" y="5"/>
                  </a:cubicBezTo>
                  <a:cubicBezTo>
                    <a:pt x="1465" y="5"/>
                    <a:pt x="1453" y="4"/>
                    <a:pt x="1441" y="4"/>
                  </a:cubicBezTo>
                  <a:cubicBezTo>
                    <a:pt x="1415" y="3"/>
                    <a:pt x="1389" y="3"/>
                    <a:pt x="1363" y="2"/>
                  </a:cubicBezTo>
                  <a:cubicBezTo>
                    <a:pt x="1351" y="2"/>
                    <a:pt x="1339" y="1"/>
                    <a:pt x="1326" y="1"/>
                  </a:cubicBezTo>
                  <a:cubicBezTo>
                    <a:pt x="1294" y="1"/>
                    <a:pt x="1261" y="0"/>
                    <a:pt x="1229" y="0"/>
                  </a:cubicBezTo>
                  <a:cubicBezTo>
                    <a:pt x="1225" y="0"/>
                    <a:pt x="1221" y="0"/>
                    <a:pt x="1217" y="0"/>
                  </a:cubicBezTo>
                  <a:cubicBezTo>
                    <a:pt x="1191" y="0"/>
                    <a:pt x="1166" y="0"/>
                    <a:pt x="114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6" name="Google Shape;1916;p45"/>
            <p:cNvSpPr/>
            <p:nvPr/>
          </p:nvSpPr>
          <p:spPr>
            <a:xfrm>
              <a:off x="514080" y="1184760"/>
              <a:ext cx="3039840" cy="2073240"/>
            </a:xfrm>
            <a:custGeom>
              <a:avLst/>
              <a:gdLst/>
              <a:ahLst/>
              <a:cxnLst/>
              <a:rect l="l" t="t" r="r" b="b"/>
              <a:pathLst>
                <a:path w="8444" h="5759" extrusionOk="0">
                  <a:moveTo>
                    <a:pt x="1085" y="1"/>
                  </a:moveTo>
                  <a:cubicBezTo>
                    <a:pt x="1074" y="1"/>
                    <a:pt x="1064" y="1"/>
                    <a:pt x="1053" y="1"/>
                  </a:cubicBezTo>
                  <a:cubicBezTo>
                    <a:pt x="1046" y="1"/>
                    <a:pt x="1040" y="1"/>
                    <a:pt x="1033" y="1"/>
                  </a:cubicBezTo>
                  <a:cubicBezTo>
                    <a:pt x="1027" y="1"/>
                    <a:pt x="1020" y="1"/>
                    <a:pt x="1013" y="1"/>
                  </a:cubicBezTo>
                  <a:cubicBezTo>
                    <a:pt x="1001" y="1"/>
                    <a:pt x="988" y="1"/>
                    <a:pt x="975" y="2"/>
                  </a:cubicBezTo>
                  <a:cubicBezTo>
                    <a:pt x="965" y="2"/>
                    <a:pt x="956" y="2"/>
                    <a:pt x="947" y="2"/>
                  </a:cubicBezTo>
                  <a:cubicBezTo>
                    <a:pt x="941" y="2"/>
                    <a:pt x="935" y="2"/>
                    <a:pt x="929" y="3"/>
                  </a:cubicBezTo>
                  <a:cubicBezTo>
                    <a:pt x="924" y="3"/>
                    <a:pt x="918" y="3"/>
                    <a:pt x="913" y="3"/>
                  </a:cubicBezTo>
                  <a:lnTo>
                    <a:pt x="904" y="3"/>
                  </a:lnTo>
                  <a:cubicBezTo>
                    <a:pt x="894" y="3"/>
                    <a:pt x="884" y="4"/>
                    <a:pt x="873" y="4"/>
                  </a:cubicBezTo>
                  <a:cubicBezTo>
                    <a:pt x="861" y="4"/>
                    <a:pt x="848" y="5"/>
                    <a:pt x="836" y="5"/>
                  </a:cubicBezTo>
                  <a:cubicBezTo>
                    <a:pt x="827" y="6"/>
                    <a:pt x="819" y="6"/>
                    <a:pt x="811" y="6"/>
                  </a:cubicBezTo>
                  <a:lnTo>
                    <a:pt x="810" y="6"/>
                  </a:lnTo>
                  <a:cubicBezTo>
                    <a:pt x="808" y="6"/>
                    <a:pt x="805" y="6"/>
                    <a:pt x="803" y="7"/>
                  </a:cubicBezTo>
                  <a:cubicBezTo>
                    <a:pt x="769" y="8"/>
                    <a:pt x="735" y="9"/>
                    <a:pt x="702" y="11"/>
                  </a:cubicBezTo>
                  <a:cubicBezTo>
                    <a:pt x="695" y="11"/>
                    <a:pt x="688" y="11"/>
                    <a:pt x="682" y="12"/>
                  </a:cubicBezTo>
                  <a:lnTo>
                    <a:pt x="681" y="12"/>
                  </a:lnTo>
                  <a:cubicBezTo>
                    <a:pt x="677" y="12"/>
                    <a:pt x="672" y="12"/>
                    <a:pt x="668" y="12"/>
                  </a:cubicBezTo>
                  <a:cubicBezTo>
                    <a:pt x="627" y="14"/>
                    <a:pt x="586" y="17"/>
                    <a:pt x="546" y="20"/>
                  </a:cubicBezTo>
                  <a:cubicBezTo>
                    <a:pt x="541" y="20"/>
                    <a:pt x="536" y="20"/>
                    <a:pt x="531" y="21"/>
                  </a:cubicBezTo>
                  <a:cubicBezTo>
                    <a:pt x="511" y="22"/>
                    <a:pt x="491" y="23"/>
                    <a:pt x="472" y="25"/>
                  </a:cubicBezTo>
                  <a:cubicBezTo>
                    <a:pt x="464" y="25"/>
                    <a:pt x="456" y="26"/>
                    <a:pt x="449" y="26"/>
                  </a:cubicBezTo>
                  <a:cubicBezTo>
                    <a:pt x="438" y="27"/>
                    <a:pt x="427" y="28"/>
                    <a:pt x="417" y="29"/>
                  </a:cubicBezTo>
                  <a:cubicBezTo>
                    <a:pt x="404" y="30"/>
                    <a:pt x="391" y="31"/>
                    <a:pt x="379" y="32"/>
                  </a:cubicBezTo>
                  <a:lnTo>
                    <a:pt x="378" y="32"/>
                  </a:lnTo>
                  <a:lnTo>
                    <a:pt x="378" y="32"/>
                  </a:lnTo>
                  <a:cubicBezTo>
                    <a:pt x="377" y="32"/>
                    <a:pt x="377" y="32"/>
                    <a:pt x="377" y="32"/>
                  </a:cubicBezTo>
                  <a:cubicBezTo>
                    <a:pt x="355" y="34"/>
                    <a:pt x="332" y="36"/>
                    <a:pt x="310" y="38"/>
                  </a:cubicBezTo>
                  <a:cubicBezTo>
                    <a:pt x="299" y="39"/>
                    <a:pt x="288" y="40"/>
                    <a:pt x="277" y="41"/>
                  </a:cubicBezTo>
                  <a:cubicBezTo>
                    <a:pt x="268" y="42"/>
                    <a:pt x="259" y="43"/>
                    <a:pt x="250" y="43"/>
                  </a:cubicBezTo>
                  <a:lnTo>
                    <a:pt x="249" y="43"/>
                  </a:lnTo>
                  <a:lnTo>
                    <a:pt x="249" y="43"/>
                  </a:lnTo>
                  <a:cubicBezTo>
                    <a:pt x="223" y="46"/>
                    <a:pt x="197" y="48"/>
                    <a:pt x="170" y="51"/>
                  </a:cubicBezTo>
                  <a:cubicBezTo>
                    <a:pt x="160" y="53"/>
                    <a:pt x="149" y="53"/>
                    <a:pt x="138" y="55"/>
                  </a:cubicBezTo>
                  <a:cubicBezTo>
                    <a:pt x="134" y="55"/>
                    <a:pt x="129" y="55"/>
                    <a:pt x="125" y="56"/>
                  </a:cubicBezTo>
                  <a:cubicBezTo>
                    <a:pt x="83" y="60"/>
                    <a:pt x="41" y="65"/>
                    <a:pt x="0" y="70"/>
                  </a:cubicBezTo>
                  <a:lnTo>
                    <a:pt x="0" y="137"/>
                  </a:lnTo>
                  <a:lnTo>
                    <a:pt x="0" y="5382"/>
                  </a:lnTo>
                  <a:lnTo>
                    <a:pt x="0" y="5490"/>
                  </a:lnTo>
                  <a:cubicBezTo>
                    <a:pt x="43" y="5485"/>
                    <a:pt x="86" y="5479"/>
                    <a:pt x="130" y="5474"/>
                  </a:cubicBezTo>
                  <a:cubicBezTo>
                    <a:pt x="981" y="5367"/>
                    <a:pt x="1868" y="5208"/>
                    <a:pt x="2732" y="5293"/>
                  </a:cubicBezTo>
                  <a:lnTo>
                    <a:pt x="2732" y="5293"/>
                  </a:lnTo>
                  <a:cubicBezTo>
                    <a:pt x="2865" y="5306"/>
                    <a:pt x="2997" y="5325"/>
                    <a:pt x="3128" y="5350"/>
                  </a:cubicBezTo>
                  <a:lnTo>
                    <a:pt x="3128" y="5350"/>
                  </a:lnTo>
                  <a:cubicBezTo>
                    <a:pt x="3194" y="5363"/>
                    <a:pt x="3260" y="5378"/>
                    <a:pt x="3325" y="5394"/>
                  </a:cubicBezTo>
                  <a:lnTo>
                    <a:pt x="3325" y="5394"/>
                  </a:lnTo>
                  <a:cubicBezTo>
                    <a:pt x="3369" y="5405"/>
                    <a:pt x="3412" y="5417"/>
                    <a:pt x="3455" y="5430"/>
                  </a:cubicBezTo>
                  <a:lnTo>
                    <a:pt x="3455" y="5430"/>
                  </a:lnTo>
                  <a:cubicBezTo>
                    <a:pt x="3585" y="5468"/>
                    <a:pt x="3714" y="5513"/>
                    <a:pt x="3842" y="5568"/>
                  </a:cubicBezTo>
                  <a:lnTo>
                    <a:pt x="3842" y="5568"/>
                  </a:lnTo>
                  <a:cubicBezTo>
                    <a:pt x="3970" y="5623"/>
                    <a:pt x="4097" y="5686"/>
                    <a:pt x="4222" y="5759"/>
                  </a:cubicBezTo>
                  <a:cubicBezTo>
                    <a:pt x="5557" y="4977"/>
                    <a:pt x="7054" y="5324"/>
                    <a:pt x="8444" y="5490"/>
                  </a:cubicBezTo>
                  <a:lnTo>
                    <a:pt x="8444" y="5382"/>
                  </a:lnTo>
                  <a:lnTo>
                    <a:pt x="8444" y="137"/>
                  </a:lnTo>
                  <a:lnTo>
                    <a:pt x="8444" y="70"/>
                  </a:lnTo>
                  <a:cubicBezTo>
                    <a:pt x="8368" y="61"/>
                    <a:pt x="8292" y="53"/>
                    <a:pt x="8215" y="45"/>
                  </a:cubicBezTo>
                  <a:cubicBezTo>
                    <a:pt x="8177" y="42"/>
                    <a:pt x="8138" y="38"/>
                    <a:pt x="8100" y="35"/>
                  </a:cubicBezTo>
                  <a:cubicBezTo>
                    <a:pt x="7639" y="-5"/>
                    <a:pt x="7168" y="-13"/>
                    <a:pt x="6698" y="25"/>
                  </a:cubicBezTo>
                  <a:cubicBezTo>
                    <a:pt x="6659" y="28"/>
                    <a:pt x="6620" y="32"/>
                    <a:pt x="6581" y="36"/>
                  </a:cubicBezTo>
                  <a:cubicBezTo>
                    <a:pt x="6430" y="51"/>
                    <a:pt x="6279" y="71"/>
                    <a:pt x="6128" y="96"/>
                  </a:cubicBezTo>
                  <a:cubicBezTo>
                    <a:pt x="6078" y="105"/>
                    <a:pt x="6028" y="114"/>
                    <a:pt x="5978" y="124"/>
                  </a:cubicBezTo>
                  <a:cubicBezTo>
                    <a:pt x="5903" y="138"/>
                    <a:pt x="5828" y="154"/>
                    <a:pt x="5753" y="171"/>
                  </a:cubicBezTo>
                  <a:cubicBezTo>
                    <a:pt x="5703" y="183"/>
                    <a:pt x="5653" y="195"/>
                    <a:pt x="5604" y="208"/>
                  </a:cubicBezTo>
                  <a:cubicBezTo>
                    <a:pt x="5579" y="214"/>
                    <a:pt x="5554" y="221"/>
                    <a:pt x="5529" y="228"/>
                  </a:cubicBezTo>
                  <a:cubicBezTo>
                    <a:pt x="5455" y="248"/>
                    <a:pt x="5381" y="270"/>
                    <a:pt x="5307" y="294"/>
                  </a:cubicBezTo>
                  <a:cubicBezTo>
                    <a:pt x="5233" y="318"/>
                    <a:pt x="5159" y="343"/>
                    <a:pt x="5086" y="370"/>
                  </a:cubicBezTo>
                  <a:cubicBezTo>
                    <a:pt x="4995" y="403"/>
                    <a:pt x="4905" y="439"/>
                    <a:pt x="4816" y="477"/>
                  </a:cubicBezTo>
                  <a:cubicBezTo>
                    <a:pt x="4784" y="490"/>
                    <a:pt x="4753" y="504"/>
                    <a:pt x="4722" y="518"/>
                  </a:cubicBezTo>
                  <a:cubicBezTo>
                    <a:pt x="4649" y="551"/>
                    <a:pt x="4577" y="585"/>
                    <a:pt x="4506" y="621"/>
                  </a:cubicBezTo>
                  <a:cubicBezTo>
                    <a:pt x="4482" y="634"/>
                    <a:pt x="4458" y="646"/>
                    <a:pt x="4434" y="658"/>
                  </a:cubicBezTo>
                  <a:cubicBezTo>
                    <a:pt x="4363" y="696"/>
                    <a:pt x="4292" y="735"/>
                    <a:pt x="4222" y="776"/>
                  </a:cubicBezTo>
                  <a:cubicBezTo>
                    <a:pt x="4198" y="763"/>
                    <a:pt x="4175" y="749"/>
                    <a:pt x="4151" y="736"/>
                  </a:cubicBezTo>
                  <a:cubicBezTo>
                    <a:pt x="4104" y="709"/>
                    <a:pt x="4057" y="683"/>
                    <a:pt x="4009" y="658"/>
                  </a:cubicBezTo>
                  <a:cubicBezTo>
                    <a:pt x="3985" y="646"/>
                    <a:pt x="3962" y="634"/>
                    <a:pt x="3938" y="621"/>
                  </a:cubicBezTo>
                  <a:cubicBezTo>
                    <a:pt x="3842" y="573"/>
                    <a:pt x="3746" y="528"/>
                    <a:pt x="3650" y="486"/>
                  </a:cubicBezTo>
                  <a:lnTo>
                    <a:pt x="3650" y="486"/>
                  </a:lnTo>
                  <a:cubicBezTo>
                    <a:pt x="3621" y="474"/>
                    <a:pt x="3593" y="462"/>
                    <a:pt x="3565" y="450"/>
                  </a:cubicBezTo>
                  <a:cubicBezTo>
                    <a:pt x="3558" y="448"/>
                    <a:pt x="3551" y="445"/>
                    <a:pt x="3545" y="442"/>
                  </a:cubicBezTo>
                  <a:cubicBezTo>
                    <a:pt x="3531" y="437"/>
                    <a:pt x="3518" y="431"/>
                    <a:pt x="3504" y="426"/>
                  </a:cubicBezTo>
                  <a:lnTo>
                    <a:pt x="3504" y="426"/>
                  </a:lnTo>
                  <a:cubicBezTo>
                    <a:pt x="3496" y="422"/>
                    <a:pt x="3489" y="420"/>
                    <a:pt x="3481" y="417"/>
                  </a:cubicBezTo>
                  <a:cubicBezTo>
                    <a:pt x="3472" y="413"/>
                    <a:pt x="3463" y="410"/>
                    <a:pt x="3454" y="406"/>
                  </a:cubicBezTo>
                  <a:cubicBezTo>
                    <a:pt x="3433" y="398"/>
                    <a:pt x="3412" y="390"/>
                    <a:pt x="3391" y="382"/>
                  </a:cubicBezTo>
                  <a:cubicBezTo>
                    <a:pt x="3384" y="380"/>
                    <a:pt x="3376" y="377"/>
                    <a:pt x="3369" y="374"/>
                  </a:cubicBezTo>
                  <a:cubicBezTo>
                    <a:pt x="3341" y="363"/>
                    <a:pt x="3313" y="353"/>
                    <a:pt x="3284" y="344"/>
                  </a:cubicBezTo>
                  <a:cubicBezTo>
                    <a:pt x="3260" y="335"/>
                    <a:pt x="3235" y="326"/>
                    <a:pt x="3210" y="318"/>
                  </a:cubicBezTo>
                  <a:lnTo>
                    <a:pt x="3210" y="318"/>
                  </a:lnTo>
                  <a:cubicBezTo>
                    <a:pt x="3186" y="310"/>
                    <a:pt x="3161" y="302"/>
                    <a:pt x="3137" y="294"/>
                  </a:cubicBezTo>
                  <a:cubicBezTo>
                    <a:pt x="3115" y="287"/>
                    <a:pt x="3094" y="281"/>
                    <a:pt x="3073" y="274"/>
                  </a:cubicBezTo>
                  <a:cubicBezTo>
                    <a:pt x="3064" y="271"/>
                    <a:pt x="3055" y="269"/>
                    <a:pt x="3046" y="266"/>
                  </a:cubicBezTo>
                  <a:cubicBezTo>
                    <a:pt x="3032" y="262"/>
                    <a:pt x="3019" y="258"/>
                    <a:pt x="3004" y="254"/>
                  </a:cubicBezTo>
                  <a:cubicBezTo>
                    <a:pt x="2996" y="251"/>
                    <a:pt x="2988" y="249"/>
                    <a:pt x="2979" y="246"/>
                  </a:cubicBezTo>
                  <a:cubicBezTo>
                    <a:pt x="2957" y="240"/>
                    <a:pt x="2936" y="234"/>
                    <a:pt x="2914" y="228"/>
                  </a:cubicBezTo>
                  <a:cubicBezTo>
                    <a:pt x="2889" y="221"/>
                    <a:pt x="2864" y="214"/>
                    <a:pt x="2840" y="208"/>
                  </a:cubicBezTo>
                  <a:lnTo>
                    <a:pt x="2840" y="208"/>
                  </a:lnTo>
                  <a:cubicBezTo>
                    <a:pt x="2818" y="202"/>
                    <a:pt x="2797" y="197"/>
                    <a:pt x="2776" y="192"/>
                  </a:cubicBezTo>
                  <a:cubicBezTo>
                    <a:pt x="2772" y="191"/>
                    <a:pt x="2769" y="190"/>
                    <a:pt x="2765" y="189"/>
                  </a:cubicBezTo>
                  <a:lnTo>
                    <a:pt x="2765" y="189"/>
                  </a:lnTo>
                  <a:cubicBezTo>
                    <a:pt x="2760" y="188"/>
                    <a:pt x="2755" y="187"/>
                    <a:pt x="2749" y="186"/>
                  </a:cubicBezTo>
                  <a:cubicBezTo>
                    <a:pt x="2735" y="182"/>
                    <a:pt x="2720" y="178"/>
                    <a:pt x="2705" y="175"/>
                  </a:cubicBezTo>
                  <a:cubicBezTo>
                    <a:pt x="2697" y="173"/>
                    <a:pt x="2689" y="171"/>
                    <a:pt x="2681" y="169"/>
                  </a:cubicBezTo>
                  <a:cubicBezTo>
                    <a:pt x="2660" y="164"/>
                    <a:pt x="2638" y="159"/>
                    <a:pt x="2616" y="154"/>
                  </a:cubicBezTo>
                  <a:lnTo>
                    <a:pt x="2616" y="154"/>
                  </a:lnTo>
                  <a:cubicBezTo>
                    <a:pt x="2611" y="153"/>
                    <a:pt x="2607" y="152"/>
                    <a:pt x="2603" y="152"/>
                  </a:cubicBezTo>
                  <a:cubicBezTo>
                    <a:pt x="2532" y="136"/>
                    <a:pt x="2461" y="122"/>
                    <a:pt x="2390" y="109"/>
                  </a:cubicBezTo>
                  <a:cubicBezTo>
                    <a:pt x="2315" y="96"/>
                    <a:pt x="2240" y="83"/>
                    <a:pt x="2165" y="73"/>
                  </a:cubicBezTo>
                  <a:cubicBezTo>
                    <a:pt x="2064" y="58"/>
                    <a:pt x="1963" y="46"/>
                    <a:pt x="1863" y="36"/>
                  </a:cubicBezTo>
                  <a:cubicBezTo>
                    <a:pt x="1859" y="36"/>
                    <a:pt x="1857" y="35"/>
                    <a:pt x="1854" y="35"/>
                  </a:cubicBezTo>
                  <a:cubicBezTo>
                    <a:pt x="1822" y="32"/>
                    <a:pt x="1790" y="29"/>
                    <a:pt x="1758" y="26"/>
                  </a:cubicBezTo>
                  <a:cubicBezTo>
                    <a:pt x="1747" y="26"/>
                    <a:pt x="1735" y="25"/>
                    <a:pt x="1724" y="24"/>
                  </a:cubicBezTo>
                  <a:cubicBezTo>
                    <a:pt x="1699" y="22"/>
                    <a:pt x="1674" y="20"/>
                    <a:pt x="1649" y="18"/>
                  </a:cubicBezTo>
                  <a:cubicBezTo>
                    <a:pt x="1638" y="18"/>
                    <a:pt x="1626" y="17"/>
                    <a:pt x="1615" y="16"/>
                  </a:cubicBezTo>
                  <a:cubicBezTo>
                    <a:pt x="1583" y="14"/>
                    <a:pt x="1552" y="12"/>
                    <a:pt x="1520" y="11"/>
                  </a:cubicBezTo>
                  <a:cubicBezTo>
                    <a:pt x="1482" y="9"/>
                    <a:pt x="1444" y="7"/>
                    <a:pt x="1406" y="6"/>
                  </a:cubicBezTo>
                  <a:cubicBezTo>
                    <a:pt x="1394" y="5"/>
                    <a:pt x="1382" y="5"/>
                    <a:pt x="1371" y="4"/>
                  </a:cubicBezTo>
                  <a:cubicBezTo>
                    <a:pt x="1346" y="4"/>
                    <a:pt x="1322" y="3"/>
                    <a:pt x="1297" y="2"/>
                  </a:cubicBezTo>
                  <a:cubicBezTo>
                    <a:pt x="1286" y="2"/>
                    <a:pt x="1274" y="2"/>
                    <a:pt x="1262" y="2"/>
                  </a:cubicBezTo>
                  <a:cubicBezTo>
                    <a:pt x="1231" y="1"/>
                    <a:pt x="1200" y="1"/>
                    <a:pt x="1169" y="1"/>
                  </a:cubicBezTo>
                  <a:cubicBezTo>
                    <a:pt x="1166" y="1"/>
                    <a:pt x="1162" y="1"/>
                    <a:pt x="1158" y="1"/>
                  </a:cubicBezTo>
                  <a:cubicBezTo>
                    <a:pt x="1134" y="0"/>
                    <a:pt x="1110" y="0"/>
                    <a:pt x="1085" y="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7" name="Google Shape;1917;p45"/>
            <p:cNvSpPr/>
            <p:nvPr/>
          </p:nvSpPr>
          <p:spPr>
            <a:xfrm>
              <a:off x="604440" y="1283040"/>
              <a:ext cx="2858760" cy="1913400"/>
            </a:xfrm>
            <a:custGeom>
              <a:avLst/>
              <a:gdLst/>
              <a:ahLst/>
              <a:cxnLst/>
              <a:rect l="l" t="t" r="r" b="b"/>
              <a:pathLst>
                <a:path w="7941" h="5315" extrusionOk="0">
                  <a:moveTo>
                    <a:pt x="1090" y="0"/>
                  </a:moveTo>
                  <a:cubicBezTo>
                    <a:pt x="722" y="-2"/>
                    <a:pt x="357" y="23"/>
                    <a:pt x="0" y="66"/>
                  </a:cubicBezTo>
                  <a:lnTo>
                    <a:pt x="0" y="5061"/>
                  </a:lnTo>
                  <a:cubicBezTo>
                    <a:pt x="1307" y="4906"/>
                    <a:pt x="2715" y="4579"/>
                    <a:pt x="3971" y="5315"/>
                  </a:cubicBezTo>
                  <a:cubicBezTo>
                    <a:pt x="5227" y="4579"/>
                    <a:pt x="6634" y="4906"/>
                    <a:pt x="7941" y="5061"/>
                  </a:cubicBezTo>
                  <a:lnTo>
                    <a:pt x="7941" y="66"/>
                  </a:lnTo>
                  <a:cubicBezTo>
                    <a:pt x="7370" y="-2"/>
                    <a:pt x="6778" y="-25"/>
                    <a:pt x="6189" y="34"/>
                  </a:cubicBezTo>
                  <a:cubicBezTo>
                    <a:pt x="5432" y="109"/>
                    <a:pt x="4677" y="316"/>
                    <a:pt x="3971" y="730"/>
                  </a:cubicBezTo>
                  <a:cubicBezTo>
                    <a:pt x="3264" y="316"/>
                    <a:pt x="2510" y="109"/>
                    <a:pt x="1752" y="34"/>
                  </a:cubicBezTo>
                  <a:cubicBezTo>
                    <a:pt x="1531" y="12"/>
                    <a:pt x="1310" y="1"/>
                    <a:pt x="109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8" name="Google Shape;1918;p45"/>
            <p:cNvSpPr/>
            <p:nvPr/>
          </p:nvSpPr>
          <p:spPr>
            <a:xfrm>
              <a:off x="604440" y="1246680"/>
              <a:ext cx="2858760" cy="1935360"/>
            </a:xfrm>
            <a:custGeom>
              <a:avLst/>
              <a:gdLst/>
              <a:ahLst/>
              <a:cxnLst/>
              <a:rect l="l" t="t" r="r" b="b"/>
              <a:pathLst>
                <a:path w="7941" h="5376" extrusionOk="0">
                  <a:moveTo>
                    <a:pt x="1090" y="0"/>
                  </a:moveTo>
                  <a:cubicBezTo>
                    <a:pt x="722" y="-2"/>
                    <a:pt x="357" y="23"/>
                    <a:pt x="0" y="65"/>
                  </a:cubicBezTo>
                  <a:lnTo>
                    <a:pt x="0" y="5061"/>
                  </a:lnTo>
                  <a:cubicBezTo>
                    <a:pt x="1307" y="4906"/>
                    <a:pt x="2715" y="4641"/>
                    <a:pt x="3971" y="5376"/>
                  </a:cubicBezTo>
                  <a:cubicBezTo>
                    <a:pt x="5227" y="4641"/>
                    <a:pt x="6634" y="4906"/>
                    <a:pt x="7941" y="5061"/>
                  </a:cubicBezTo>
                  <a:lnTo>
                    <a:pt x="7941" y="65"/>
                  </a:lnTo>
                  <a:cubicBezTo>
                    <a:pt x="7370" y="-2"/>
                    <a:pt x="6778" y="-25"/>
                    <a:pt x="6189" y="34"/>
                  </a:cubicBezTo>
                  <a:cubicBezTo>
                    <a:pt x="5432" y="108"/>
                    <a:pt x="4677" y="316"/>
                    <a:pt x="3971" y="730"/>
                  </a:cubicBezTo>
                  <a:cubicBezTo>
                    <a:pt x="3264" y="316"/>
                    <a:pt x="2510" y="108"/>
                    <a:pt x="1752" y="34"/>
                  </a:cubicBezTo>
                  <a:cubicBezTo>
                    <a:pt x="1531" y="12"/>
                    <a:pt x="1310" y="1"/>
                    <a:pt x="1090"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9" name="Google Shape;1919;p45"/>
            <p:cNvSpPr/>
            <p:nvPr/>
          </p:nvSpPr>
          <p:spPr>
            <a:xfrm>
              <a:off x="604440" y="1246680"/>
              <a:ext cx="2858760" cy="266400"/>
            </a:xfrm>
            <a:custGeom>
              <a:avLst/>
              <a:gdLst/>
              <a:ahLst/>
              <a:cxnLst/>
              <a:rect l="l" t="t" r="r" b="b"/>
              <a:pathLst>
                <a:path w="7941" h="740" extrusionOk="0">
                  <a:moveTo>
                    <a:pt x="1021" y="0"/>
                  </a:moveTo>
                  <a:cubicBezTo>
                    <a:pt x="677" y="2"/>
                    <a:pt x="335" y="26"/>
                    <a:pt x="0" y="65"/>
                  </a:cubicBezTo>
                  <a:lnTo>
                    <a:pt x="0" y="128"/>
                  </a:lnTo>
                  <a:cubicBezTo>
                    <a:pt x="357" y="86"/>
                    <a:pt x="722" y="61"/>
                    <a:pt x="1090" y="63"/>
                  </a:cubicBezTo>
                  <a:cubicBezTo>
                    <a:pt x="1310" y="64"/>
                    <a:pt x="1531" y="74"/>
                    <a:pt x="1752" y="96"/>
                  </a:cubicBezTo>
                  <a:cubicBezTo>
                    <a:pt x="2510" y="171"/>
                    <a:pt x="3264" y="326"/>
                    <a:pt x="3971" y="740"/>
                  </a:cubicBezTo>
                  <a:cubicBezTo>
                    <a:pt x="4677" y="326"/>
                    <a:pt x="5432" y="171"/>
                    <a:pt x="6189" y="96"/>
                  </a:cubicBezTo>
                  <a:cubicBezTo>
                    <a:pt x="6778" y="38"/>
                    <a:pt x="7370" y="60"/>
                    <a:pt x="7941" y="128"/>
                  </a:cubicBezTo>
                  <a:lnTo>
                    <a:pt x="7941" y="65"/>
                  </a:lnTo>
                  <a:cubicBezTo>
                    <a:pt x="7370" y="-2"/>
                    <a:pt x="6778" y="-25"/>
                    <a:pt x="6189" y="34"/>
                  </a:cubicBezTo>
                  <a:cubicBezTo>
                    <a:pt x="5432" y="108"/>
                    <a:pt x="4677" y="316"/>
                    <a:pt x="3971" y="730"/>
                  </a:cubicBezTo>
                  <a:cubicBezTo>
                    <a:pt x="3264" y="316"/>
                    <a:pt x="2510" y="108"/>
                    <a:pt x="1752" y="34"/>
                  </a:cubicBezTo>
                  <a:cubicBezTo>
                    <a:pt x="1531" y="12"/>
                    <a:pt x="1310" y="1"/>
                    <a:pt x="1090" y="0"/>
                  </a:cubicBezTo>
                  <a:cubicBezTo>
                    <a:pt x="1067" y="0"/>
                    <a:pt x="1044" y="0"/>
                    <a:pt x="1021"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0" name="Google Shape;1920;p45"/>
            <p:cNvSpPr/>
            <p:nvPr/>
          </p:nvSpPr>
          <p:spPr>
            <a:xfrm>
              <a:off x="3049920" y="1351080"/>
              <a:ext cx="331200" cy="1472760"/>
            </a:xfrm>
            <a:custGeom>
              <a:avLst/>
              <a:gdLst/>
              <a:ahLst/>
              <a:cxnLst/>
              <a:rect l="l" t="t" r="r" b="b"/>
              <a:pathLst>
                <a:path w="920" h="4091" extrusionOk="0">
                  <a:moveTo>
                    <a:pt x="706" y="0"/>
                  </a:moveTo>
                  <a:lnTo>
                    <a:pt x="920" y="4091"/>
                  </a:lnTo>
                  <a:lnTo>
                    <a:pt x="0" y="4091"/>
                  </a:lnTo>
                  <a:lnTo>
                    <a:pt x="706"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1" name="Google Shape;1921;p45"/>
            <p:cNvSpPr/>
            <p:nvPr/>
          </p:nvSpPr>
          <p:spPr>
            <a:xfrm>
              <a:off x="604440" y="2262600"/>
              <a:ext cx="2858760" cy="919440"/>
            </a:xfrm>
            <a:custGeom>
              <a:avLst/>
              <a:gdLst/>
              <a:ahLst/>
              <a:cxnLst/>
              <a:rect l="l" t="t" r="r" b="b"/>
              <a:pathLst>
                <a:path w="7941" h="2554" extrusionOk="0">
                  <a:moveTo>
                    <a:pt x="0" y="0"/>
                  </a:moveTo>
                  <a:lnTo>
                    <a:pt x="0" y="2239"/>
                  </a:lnTo>
                  <a:cubicBezTo>
                    <a:pt x="1307" y="2084"/>
                    <a:pt x="2715" y="1819"/>
                    <a:pt x="3971" y="2554"/>
                  </a:cubicBezTo>
                  <a:cubicBezTo>
                    <a:pt x="5227" y="1819"/>
                    <a:pt x="6634" y="2084"/>
                    <a:pt x="7941" y="2239"/>
                  </a:cubicBezTo>
                  <a:lnTo>
                    <a:pt x="7941" y="0"/>
                  </a:lnTo>
                  <a:cubicBezTo>
                    <a:pt x="6767" y="487"/>
                    <a:pt x="5385" y="747"/>
                    <a:pt x="3971" y="747"/>
                  </a:cubicBezTo>
                  <a:cubicBezTo>
                    <a:pt x="2556" y="747"/>
                    <a:pt x="1174" y="487"/>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2" name="Google Shape;1922;p45"/>
            <p:cNvSpPr/>
            <p:nvPr/>
          </p:nvSpPr>
          <p:spPr>
            <a:xfrm>
              <a:off x="604440" y="1283040"/>
              <a:ext cx="1429560" cy="1913400"/>
            </a:xfrm>
            <a:custGeom>
              <a:avLst/>
              <a:gdLst/>
              <a:ahLst/>
              <a:cxnLst/>
              <a:rect l="l" t="t" r="r" b="b"/>
              <a:pathLst>
                <a:path w="3971" h="5315" extrusionOk="0">
                  <a:moveTo>
                    <a:pt x="1752" y="34"/>
                  </a:moveTo>
                  <a:cubicBezTo>
                    <a:pt x="1163" y="-25"/>
                    <a:pt x="572" y="-2"/>
                    <a:pt x="0" y="66"/>
                  </a:cubicBezTo>
                  <a:lnTo>
                    <a:pt x="0" y="5061"/>
                  </a:lnTo>
                  <a:cubicBezTo>
                    <a:pt x="1307" y="4906"/>
                    <a:pt x="2715" y="4579"/>
                    <a:pt x="3971" y="5315"/>
                  </a:cubicBezTo>
                  <a:lnTo>
                    <a:pt x="3971" y="730"/>
                  </a:lnTo>
                  <a:cubicBezTo>
                    <a:pt x="3264" y="316"/>
                    <a:pt x="2510" y="109"/>
                    <a:pt x="1752" y="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3" name="Google Shape;1923;p45"/>
            <p:cNvSpPr/>
            <p:nvPr/>
          </p:nvSpPr>
          <p:spPr>
            <a:xfrm>
              <a:off x="604440" y="1246680"/>
              <a:ext cx="1429560" cy="1935360"/>
            </a:xfrm>
            <a:custGeom>
              <a:avLst/>
              <a:gdLst/>
              <a:ahLst/>
              <a:cxnLst/>
              <a:rect l="l" t="t" r="r" b="b"/>
              <a:pathLst>
                <a:path w="3971" h="5376" extrusionOk="0">
                  <a:moveTo>
                    <a:pt x="1752" y="34"/>
                  </a:moveTo>
                  <a:cubicBezTo>
                    <a:pt x="1163" y="-25"/>
                    <a:pt x="572" y="-2"/>
                    <a:pt x="0" y="65"/>
                  </a:cubicBezTo>
                  <a:lnTo>
                    <a:pt x="0" y="5061"/>
                  </a:lnTo>
                  <a:cubicBezTo>
                    <a:pt x="1307" y="4906"/>
                    <a:pt x="2715" y="4641"/>
                    <a:pt x="3971" y="5376"/>
                  </a:cubicBezTo>
                  <a:lnTo>
                    <a:pt x="3971" y="730"/>
                  </a:lnTo>
                  <a:cubicBezTo>
                    <a:pt x="3264" y="316"/>
                    <a:pt x="2510" y="108"/>
                    <a:pt x="1752" y="34"/>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4" name="Google Shape;1924;p45"/>
            <p:cNvSpPr/>
            <p:nvPr/>
          </p:nvSpPr>
          <p:spPr>
            <a:xfrm>
              <a:off x="686520" y="1351080"/>
              <a:ext cx="331560" cy="1472760"/>
            </a:xfrm>
            <a:custGeom>
              <a:avLst/>
              <a:gdLst/>
              <a:ahLst/>
              <a:cxnLst/>
              <a:rect l="l" t="t" r="r" b="b"/>
              <a:pathLst>
                <a:path w="921" h="4091" extrusionOk="0">
                  <a:moveTo>
                    <a:pt x="214" y="0"/>
                  </a:moveTo>
                  <a:lnTo>
                    <a:pt x="0" y="4091"/>
                  </a:lnTo>
                  <a:lnTo>
                    <a:pt x="921" y="4091"/>
                  </a:lnTo>
                  <a:lnTo>
                    <a:pt x="214"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5" name="Google Shape;1925;p45"/>
            <p:cNvSpPr/>
            <p:nvPr/>
          </p:nvSpPr>
          <p:spPr>
            <a:xfrm>
              <a:off x="604440" y="2262600"/>
              <a:ext cx="1429560" cy="919440"/>
            </a:xfrm>
            <a:custGeom>
              <a:avLst/>
              <a:gdLst/>
              <a:ahLst/>
              <a:cxnLst/>
              <a:rect l="l" t="t" r="r" b="b"/>
              <a:pathLst>
                <a:path w="3971" h="2554" extrusionOk="0">
                  <a:moveTo>
                    <a:pt x="0" y="0"/>
                  </a:moveTo>
                  <a:lnTo>
                    <a:pt x="0" y="2239"/>
                  </a:lnTo>
                  <a:cubicBezTo>
                    <a:pt x="531" y="2176"/>
                    <a:pt x="1079" y="2095"/>
                    <a:pt x="1626" y="2070"/>
                  </a:cubicBezTo>
                  <a:cubicBezTo>
                    <a:pt x="1668" y="2068"/>
                    <a:pt x="1710" y="2066"/>
                    <a:pt x="1752" y="2065"/>
                  </a:cubicBezTo>
                  <a:cubicBezTo>
                    <a:pt x="1794" y="2064"/>
                    <a:pt x="1836" y="2063"/>
                    <a:pt x="1878" y="2063"/>
                  </a:cubicBezTo>
                  <a:lnTo>
                    <a:pt x="1879" y="2063"/>
                  </a:lnTo>
                  <a:lnTo>
                    <a:pt x="1879" y="2063"/>
                  </a:lnTo>
                  <a:cubicBezTo>
                    <a:pt x="1921" y="2062"/>
                    <a:pt x="1963" y="2062"/>
                    <a:pt x="2005" y="2062"/>
                  </a:cubicBezTo>
                  <a:cubicBezTo>
                    <a:pt x="2068" y="2063"/>
                    <a:pt x="2131" y="2065"/>
                    <a:pt x="2194" y="2067"/>
                  </a:cubicBezTo>
                  <a:cubicBezTo>
                    <a:pt x="2236" y="2069"/>
                    <a:pt x="2277" y="2071"/>
                    <a:pt x="2319" y="2074"/>
                  </a:cubicBezTo>
                  <a:cubicBezTo>
                    <a:pt x="2403" y="2080"/>
                    <a:pt x="2486" y="2087"/>
                    <a:pt x="2570" y="2097"/>
                  </a:cubicBezTo>
                  <a:cubicBezTo>
                    <a:pt x="2632" y="2105"/>
                    <a:pt x="2694" y="2114"/>
                    <a:pt x="2757" y="2124"/>
                  </a:cubicBezTo>
                  <a:cubicBezTo>
                    <a:pt x="2798" y="2131"/>
                    <a:pt x="2839" y="2138"/>
                    <a:pt x="2881" y="2146"/>
                  </a:cubicBezTo>
                  <a:cubicBezTo>
                    <a:pt x="2922" y="2155"/>
                    <a:pt x="2963" y="2163"/>
                    <a:pt x="3004" y="2173"/>
                  </a:cubicBezTo>
                  <a:cubicBezTo>
                    <a:pt x="3148" y="2206"/>
                    <a:pt x="3291" y="2248"/>
                    <a:pt x="3433" y="2300"/>
                  </a:cubicBezTo>
                  <a:cubicBezTo>
                    <a:pt x="3473" y="2315"/>
                    <a:pt x="3513" y="2331"/>
                    <a:pt x="3553" y="2347"/>
                  </a:cubicBezTo>
                  <a:cubicBezTo>
                    <a:pt x="3574" y="2356"/>
                    <a:pt x="3594" y="2364"/>
                    <a:pt x="3614" y="2373"/>
                  </a:cubicBezTo>
                  <a:cubicBezTo>
                    <a:pt x="3634" y="2381"/>
                    <a:pt x="3654" y="2390"/>
                    <a:pt x="3674" y="2400"/>
                  </a:cubicBezTo>
                  <a:cubicBezTo>
                    <a:pt x="3773" y="2445"/>
                    <a:pt x="3873" y="2497"/>
                    <a:pt x="3971" y="2554"/>
                  </a:cubicBezTo>
                  <a:lnTo>
                    <a:pt x="3971" y="747"/>
                  </a:lnTo>
                  <a:cubicBezTo>
                    <a:pt x="2556" y="747"/>
                    <a:pt x="1174" y="487"/>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6" name="Google Shape;1926;p45"/>
            <p:cNvSpPr/>
            <p:nvPr/>
          </p:nvSpPr>
          <p:spPr>
            <a:xfrm>
              <a:off x="760680" y="1342800"/>
              <a:ext cx="2546280" cy="1816560"/>
            </a:xfrm>
            <a:custGeom>
              <a:avLst/>
              <a:gdLst/>
              <a:ahLst/>
              <a:cxnLst/>
              <a:rect l="l" t="t" r="r" b="b"/>
              <a:pathLst>
                <a:path w="7073" h="5046" extrusionOk="0">
                  <a:moveTo>
                    <a:pt x="971" y="0"/>
                  </a:moveTo>
                  <a:cubicBezTo>
                    <a:pt x="644" y="-1"/>
                    <a:pt x="319" y="20"/>
                    <a:pt x="0" y="58"/>
                  </a:cubicBezTo>
                  <a:lnTo>
                    <a:pt x="0" y="4570"/>
                  </a:lnTo>
                  <a:cubicBezTo>
                    <a:pt x="1165" y="4432"/>
                    <a:pt x="2418" y="4390"/>
                    <a:pt x="3537" y="5046"/>
                  </a:cubicBezTo>
                  <a:cubicBezTo>
                    <a:pt x="4655" y="4390"/>
                    <a:pt x="5909" y="4432"/>
                    <a:pt x="7073" y="4570"/>
                  </a:cubicBezTo>
                  <a:lnTo>
                    <a:pt x="7073" y="58"/>
                  </a:lnTo>
                  <a:cubicBezTo>
                    <a:pt x="6564" y="-2"/>
                    <a:pt x="6037" y="-22"/>
                    <a:pt x="5513" y="30"/>
                  </a:cubicBezTo>
                  <a:cubicBezTo>
                    <a:pt x="4838" y="96"/>
                    <a:pt x="4166" y="281"/>
                    <a:pt x="3537" y="650"/>
                  </a:cubicBezTo>
                  <a:cubicBezTo>
                    <a:pt x="2908" y="281"/>
                    <a:pt x="2236" y="96"/>
                    <a:pt x="1561" y="30"/>
                  </a:cubicBezTo>
                  <a:cubicBezTo>
                    <a:pt x="1364" y="10"/>
                    <a:pt x="1167" y="1"/>
                    <a:pt x="971"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7" name="Google Shape;1927;p45"/>
            <p:cNvSpPr/>
            <p:nvPr/>
          </p:nvSpPr>
          <p:spPr>
            <a:xfrm>
              <a:off x="760680" y="1297440"/>
              <a:ext cx="2546280" cy="1835640"/>
            </a:xfrm>
            <a:custGeom>
              <a:avLst/>
              <a:gdLst/>
              <a:ahLst/>
              <a:cxnLst/>
              <a:rect l="l" t="t" r="r" b="b"/>
              <a:pathLst>
                <a:path w="7073" h="5099" extrusionOk="0">
                  <a:moveTo>
                    <a:pt x="971" y="0"/>
                  </a:moveTo>
                  <a:cubicBezTo>
                    <a:pt x="644" y="-1"/>
                    <a:pt x="319" y="21"/>
                    <a:pt x="0" y="59"/>
                  </a:cubicBezTo>
                  <a:lnTo>
                    <a:pt x="0" y="4508"/>
                  </a:lnTo>
                  <a:cubicBezTo>
                    <a:pt x="1165" y="4369"/>
                    <a:pt x="2418" y="4444"/>
                    <a:pt x="3537" y="5099"/>
                  </a:cubicBezTo>
                  <a:cubicBezTo>
                    <a:pt x="4655" y="4444"/>
                    <a:pt x="5909" y="4369"/>
                    <a:pt x="7073" y="4508"/>
                  </a:cubicBezTo>
                  <a:lnTo>
                    <a:pt x="7073" y="59"/>
                  </a:lnTo>
                  <a:cubicBezTo>
                    <a:pt x="6564" y="-2"/>
                    <a:pt x="6037" y="-22"/>
                    <a:pt x="5513" y="30"/>
                  </a:cubicBezTo>
                  <a:cubicBezTo>
                    <a:pt x="4838" y="97"/>
                    <a:pt x="4166" y="282"/>
                    <a:pt x="3537" y="650"/>
                  </a:cubicBezTo>
                  <a:cubicBezTo>
                    <a:pt x="2908" y="282"/>
                    <a:pt x="2236" y="97"/>
                    <a:pt x="1561" y="30"/>
                  </a:cubicBezTo>
                  <a:cubicBezTo>
                    <a:pt x="1364" y="11"/>
                    <a:pt x="1167" y="1"/>
                    <a:pt x="971"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8" name="Google Shape;1928;p45"/>
            <p:cNvSpPr/>
            <p:nvPr/>
          </p:nvSpPr>
          <p:spPr>
            <a:xfrm>
              <a:off x="2167560" y="1441440"/>
              <a:ext cx="1010520" cy="1447560"/>
            </a:xfrm>
            <a:custGeom>
              <a:avLst/>
              <a:gdLst/>
              <a:ahLst/>
              <a:cxnLst/>
              <a:rect l="l" t="t" r="r" b="b"/>
              <a:pathLst>
                <a:path w="2807" h="4021" extrusionOk="0">
                  <a:moveTo>
                    <a:pt x="31" y="524"/>
                  </a:moveTo>
                  <a:lnTo>
                    <a:pt x="0" y="4021"/>
                  </a:lnTo>
                  <a:lnTo>
                    <a:pt x="1089" y="3637"/>
                  </a:lnTo>
                  <a:lnTo>
                    <a:pt x="2297" y="3558"/>
                  </a:lnTo>
                  <a:lnTo>
                    <a:pt x="2807" y="3554"/>
                  </a:lnTo>
                  <a:lnTo>
                    <a:pt x="2801" y="58"/>
                  </a:lnTo>
                  <a:lnTo>
                    <a:pt x="1817" y="0"/>
                  </a:lnTo>
                  <a:lnTo>
                    <a:pt x="831" y="156"/>
                  </a:lnTo>
                  <a:lnTo>
                    <a:pt x="31" y="52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9" name="Google Shape;1929;p45"/>
            <p:cNvSpPr/>
            <p:nvPr/>
          </p:nvSpPr>
          <p:spPr>
            <a:xfrm>
              <a:off x="2160360" y="1558440"/>
              <a:ext cx="1023480" cy="1310040"/>
            </a:xfrm>
            <a:custGeom>
              <a:avLst/>
              <a:gdLst/>
              <a:ahLst/>
              <a:cxnLst/>
              <a:rect l="l" t="t" r="r" b="b"/>
              <a:pathLst>
                <a:path w="2843" h="3639" extrusionOk="0">
                  <a:moveTo>
                    <a:pt x="28" y="2258"/>
                  </a:moveTo>
                  <a:lnTo>
                    <a:pt x="45" y="3561"/>
                  </a:lnTo>
                  <a:lnTo>
                    <a:pt x="123" y="3639"/>
                  </a:lnTo>
                  <a:lnTo>
                    <a:pt x="843" y="3358"/>
                  </a:lnTo>
                  <a:lnTo>
                    <a:pt x="1105" y="3335"/>
                  </a:lnTo>
                  <a:lnTo>
                    <a:pt x="28" y="2258"/>
                  </a:lnTo>
                  <a:moveTo>
                    <a:pt x="412" y="0"/>
                  </a:moveTo>
                  <a:lnTo>
                    <a:pt x="0" y="204"/>
                  </a:lnTo>
                  <a:lnTo>
                    <a:pt x="7" y="690"/>
                  </a:lnTo>
                  <a:lnTo>
                    <a:pt x="2658" y="3219"/>
                  </a:lnTo>
                  <a:lnTo>
                    <a:pt x="2843" y="3215"/>
                  </a:lnTo>
                  <a:lnTo>
                    <a:pt x="2843" y="2284"/>
                  </a:lnTo>
                  <a:lnTo>
                    <a:pt x="41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0" name="Google Shape;1930;p45"/>
            <p:cNvSpPr/>
            <p:nvPr/>
          </p:nvSpPr>
          <p:spPr>
            <a:xfrm>
              <a:off x="2136600" y="1429560"/>
              <a:ext cx="1069920" cy="1538280"/>
            </a:xfrm>
            <a:custGeom>
              <a:avLst/>
              <a:gdLst/>
              <a:ahLst/>
              <a:cxnLst/>
              <a:rect l="l" t="t" r="r" b="b"/>
              <a:pathLst>
                <a:path w="2972" h="4273" extrusionOk="0">
                  <a:moveTo>
                    <a:pt x="1230" y="2052"/>
                  </a:moveTo>
                  <a:cubicBezTo>
                    <a:pt x="877" y="2121"/>
                    <a:pt x="528" y="2237"/>
                    <a:pt x="192" y="2413"/>
                  </a:cubicBezTo>
                  <a:lnTo>
                    <a:pt x="192" y="3950"/>
                  </a:lnTo>
                  <a:cubicBezTo>
                    <a:pt x="528" y="3773"/>
                    <a:pt x="877" y="3657"/>
                    <a:pt x="1230" y="3587"/>
                  </a:cubicBezTo>
                  <a:lnTo>
                    <a:pt x="1230" y="2052"/>
                  </a:lnTo>
                  <a:moveTo>
                    <a:pt x="2113" y="1969"/>
                  </a:moveTo>
                  <a:cubicBezTo>
                    <a:pt x="1956" y="1970"/>
                    <a:pt x="1798" y="1977"/>
                    <a:pt x="1640" y="1993"/>
                  </a:cubicBezTo>
                  <a:cubicBezTo>
                    <a:pt x="1567" y="2000"/>
                    <a:pt x="1494" y="2009"/>
                    <a:pt x="1421" y="2020"/>
                  </a:cubicBezTo>
                  <a:lnTo>
                    <a:pt x="1421" y="3554"/>
                  </a:lnTo>
                  <a:cubicBezTo>
                    <a:pt x="1878" y="3486"/>
                    <a:pt x="2338" y="3490"/>
                    <a:pt x="2781" y="3536"/>
                  </a:cubicBezTo>
                  <a:lnTo>
                    <a:pt x="2781" y="2004"/>
                  </a:lnTo>
                  <a:cubicBezTo>
                    <a:pt x="2613" y="1986"/>
                    <a:pt x="2442" y="1974"/>
                    <a:pt x="2270" y="1970"/>
                  </a:cubicBezTo>
                  <a:cubicBezTo>
                    <a:pt x="2218" y="1969"/>
                    <a:pt x="2165" y="1969"/>
                    <a:pt x="2113" y="1969"/>
                  </a:cubicBezTo>
                  <a:moveTo>
                    <a:pt x="1230" y="279"/>
                  </a:moveTo>
                  <a:cubicBezTo>
                    <a:pt x="875" y="353"/>
                    <a:pt x="526" y="477"/>
                    <a:pt x="192" y="665"/>
                  </a:cubicBezTo>
                  <a:lnTo>
                    <a:pt x="192" y="2197"/>
                  </a:lnTo>
                  <a:cubicBezTo>
                    <a:pt x="528" y="2020"/>
                    <a:pt x="877" y="1905"/>
                    <a:pt x="1230" y="1836"/>
                  </a:cubicBezTo>
                  <a:lnTo>
                    <a:pt x="1230" y="279"/>
                  </a:lnTo>
                  <a:moveTo>
                    <a:pt x="2114" y="191"/>
                  </a:moveTo>
                  <a:cubicBezTo>
                    <a:pt x="1962" y="192"/>
                    <a:pt x="1810" y="199"/>
                    <a:pt x="1659" y="214"/>
                  </a:cubicBezTo>
                  <a:cubicBezTo>
                    <a:pt x="1579" y="222"/>
                    <a:pt x="1500" y="232"/>
                    <a:pt x="1421" y="245"/>
                  </a:cubicBezTo>
                  <a:lnTo>
                    <a:pt x="1421" y="1803"/>
                  </a:lnTo>
                  <a:cubicBezTo>
                    <a:pt x="1494" y="1793"/>
                    <a:pt x="1567" y="1783"/>
                    <a:pt x="1640" y="1776"/>
                  </a:cubicBezTo>
                  <a:cubicBezTo>
                    <a:pt x="1798" y="1761"/>
                    <a:pt x="1956" y="1753"/>
                    <a:pt x="2113" y="1752"/>
                  </a:cubicBezTo>
                  <a:cubicBezTo>
                    <a:pt x="2165" y="1752"/>
                    <a:pt x="2218" y="1753"/>
                    <a:pt x="2270" y="1754"/>
                  </a:cubicBezTo>
                  <a:cubicBezTo>
                    <a:pt x="2442" y="1758"/>
                    <a:pt x="2613" y="1770"/>
                    <a:pt x="2781" y="1787"/>
                  </a:cubicBezTo>
                  <a:lnTo>
                    <a:pt x="2781" y="230"/>
                  </a:lnTo>
                  <a:cubicBezTo>
                    <a:pt x="2610" y="212"/>
                    <a:pt x="2439" y="197"/>
                    <a:pt x="2265" y="193"/>
                  </a:cubicBezTo>
                  <a:cubicBezTo>
                    <a:pt x="2215" y="192"/>
                    <a:pt x="2164" y="191"/>
                    <a:pt x="2114" y="191"/>
                  </a:cubicBezTo>
                  <a:moveTo>
                    <a:pt x="2113" y="0"/>
                  </a:moveTo>
                  <a:cubicBezTo>
                    <a:pt x="2165" y="0"/>
                    <a:pt x="2218" y="1"/>
                    <a:pt x="2270" y="2"/>
                  </a:cubicBezTo>
                  <a:cubicBezTo>
                    <a:pt x="2478" y="6"/>
                    <a:pt x="2685" y="22"/>
                    <a:pt x="2888" y="47"/>
                  </a:cubicBezTo>
                  <a:lnTo>
                    <a:pt x="2972" y="57"/>
                  </a:lnTo>
                  <a:lnTo>
                    <a:pt x="2972" y="1809"/>
                  </a:lnTo>
                  <a:lnTo>
                    <a:pt x="2972" y="2026"/>
                  </a:lnTo>
                  <a:lnTo>
                    <a:pt x="2972" y="3749"/>
                  </a:lnTo>
                  <a:lnTo>
                    <a:pt x="2865" y="3736"/>
                  </a:lnTo>
                  <a:cubicBezTo>
                    <a:pt x="1962" y="3629"/>
                    <a:pt x="999" y="3688"/>
                    <a:pt x="145" y="4189"/>
                  </a:cubicBezTo>
                  <a:lnTo>
                    <a:pt x="0" y="4273"/>
                  </a:lnTo>
                  <a:lnTo>
                    <a:pt x="0" y="2521"/>
                  </a:lnTo>
                  <a:lnTo>
                    <a:pt x="0" y="2304"/>
                  </a:lnTo>
                  <a:lnTo>
                    <a:pt x="0" y="552"/>
                  </a:lnTo>
                  <a:lnTo>
                    <a:pt x="48" y="525"/>
                  </a:lnTo>
                  <a:cubicBezTo>
                    <a:pt x="556" y="227"/>
                    <a:pt x="1099" y="77"/>
                    <a:pt x="1640" y="24"/>
                  </a:cubicBezTo>
                  <a:cubicBezTo>
                    <a:pt x="1798" y="8"/>
                    <a:pt x="1956" y="1"/>
                    <a:pt x="211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1" name="Google Shape;1931;p45"/>
            <p:cNvSpPr/>
            <p:nvPr/>
          </p:nvSpPr>
          <p:spPr>
            <a:xfrm>
              <a:off x="760680" y="1297440"/>
              <a:ext cx="1273320" cy="1835640"/>
            </a:xfrm>
            <a:custGeom>
              <a:avLst/>
              <a:gdLst/>
              <a:ahLst/>
              <a:cxnLst/>
              <a:rect l="l" t="t" r="r" b="b"/>
              <a:pathLst>
                <a:path w="3537" h="5099" extrusionOk="0">
                  <a:moveTo>
                    <a:pt x="1561" y="30"/>
                  </a:moveTo>
                  <a:cubicBezTo>
                    <a:pt x="1036" y="-22"/>
                    <a:pt x="510" y="-2"/>
                    <a:pt x="0" y="59"/>
                  </a:cubicBezTo>
                  <a:lnTo>
                    <a:pt x="0" y="4508"/>
                  </a:lnTo>
                  <a:cubicBezTo>
                    <a:pt x="1165" y="4369"/>
                    <a:pt x="2418" y="4444"/>
                    <a:pt x="3537" y="5099"/>
                  </a:cubicBezTo>
                  <a:lnTo>
                    <a:pt x="3537" y="650"/>
                  </a:lnTo>
                  <a:cubicBezTo>
                    <a:pt x="2908" y="282"/>
                    <a:pt x="2236" y="97"/>
                    <a:pt x="1561" y="3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2" name="Google Shape;1932;p45"/>
            <p:cNvSpPr/>
            <p:nvPr/>
          </p:nvSpPr>
          <p:spPr>
            <a:xfrm>
              <a:off x="880920" y="1441080"/>
              <a:ext cx="1010880" cy="1355400"/>
            </a:xfrm>
            <a:custGeom>
              <a:avLst/>
              <a:gdLst/>
              <a:ahLst/>
              <a:cxnLst/>
              <a:rect l="l" t="t" r="r" b="b"/>
              <a:pathLst>
                <a:path w="2808" h="3765" extrusionOk="0">
                  <a:moveTo>
                    <a:pt x="51" y="1696"/>
                  </a:moveTo>
                  <a:lnTo>
                    <a:pt x="0" y="3577"/>
                  </a:lnTo>
                  <a:lnTo>
                    <a:pt x="1133" y="3503"/>
                  </a:lnTo>
                  <a:lnTo>
                    <a:pt x="2121" y="3765"/>
                  </a:lnTo>
                  <a:lnTo>
                    <a:pt x="51" y="1696"/>
                  </a:lnTo>
                  <a:moveTo>
                    <a:pt x="838" y="0"/>
                  </a:moveTo>
                  <a:lnTo>
                    <a:pt x="15" y="48"/>
                  </a:lnTo>
                  <a:lnTo>
                    <a:pt x="5" y="279"/>
                  </a:lnTo>
                  <a:lnTo>
                    <a:pt x="2808" y="3082"/>
                  </a:lnTo>
                  <a:lnTo>
                    <a:pt x="2808" y="1970"/>
                  </a:lnTo>
                  <a:lnTo>
                    <a:pt x="83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3" name="Google Shape;1933;p45"/>
            <p:cNvSpPr/>
            <p:nvPr/>
          </p:nvSpPr>
          <p:spPr>
            <a:xfrm>
              <a:off x="861120" y="1429560"/>
              <a:ext cx="1069920" cy="1538280"/>
            </a:xfrm>
            <a:custGeom>
              <a:avLst/>
              <a:gdLst/>
              <a:ahLst/>
              <a:cxnLst/>
              <a:rect l="l" t="t" r="r" b="b"/>
              <a:pathLst>
                <a:path w="2972" h="4273" extrusionOk="0">
                  <a:moveTo>
                    <a:pt x="1742" y="2052"/>
                  </a:moveTo>
                  <a:cubicBezTo>
                    <a:pt x="2095" y="2121"/>
                    <a:pt x="2445" y="2237"/>
                    <a:pt x="2781" y="2413"/>
                  </a:cubicBezTo>
                  <a:lnTo>
                    <a:pt x="2781" y="3950"/>
                  </a:lnTo>
                  <a:cubicBezTo>
                    <a:pt x="2444" y="3773"/>
                    <a:pt x="2095" y="3657"/>
                    <a:pt x="1742" y="3587"/>
                  </a:cubicBezTo>
                  <a:lnTo>
                    <a:pt x="1742" y="2052"/>
                  </a:lnTo>
                  <a:moveTo>
                    <a:pt x="859" y="1969"/>
                  </a:moveTo>
                  <a:cubicBezTo>
                    <a:pt x="1017" y="1970"/>
                    <a:pt x="1175" y="1977"/>
                    <a:pt x="1332" y="1993"/>
                  </a:cubicBezTo>
                  <a:cubicBezTo>
                    <a:pt x="1405" y="2000"/>
                    <a:pt x="1478" y="2009"/>
                    <a:pt x="1551" y="2020"/>
                  </a:cubicBezTo>
                  <a:lnTo>
                    <a:pt x="1551" y="3554"/>
                  </a:lnTo>
                  <a:cubicBezTo>
                    <a:pt x="1095" y="3486"/>
                    <a:pt x="635" y="3490"/>
                    <a:pt x="192" y="3536"/>
                  </a:cubicBezTo>
                  <a:lnTo>
                    <a:pt x="192" y="2004"/>
                  </a:lnTo>
                  <a:cubicBezTo>
                    <a:pt x="360" y="1986"/>
                    <a:pt x="531" y="1974"/>
                    <a:pt x="703" y="1970"/>
                  </a:cubicBezTo>
                  <a:cubicBezTo>
                    <a:pt x="755" y="1969"/>
                    <a:pt x="807" y="1969"/>
                    <a:pt x="859" y="1969"/>
                  </a:cubicBezTo>
                  <a:moveTo>
                    <a:pt x="1742" y="279"/>
                  </a:moveTo>
                  <a:cubicBezTo>
                    <a:pt x="2098" y="353"/>
                    <a:pt x="2447" y="477"/>
                    <a:pt x="2781" y="665"/>
                  </a:cubicBezTo>
                  <a:lnTo>
                    <a:pt x="2781" y="2197"/>
                  </a:lnTo>
                  <a:cubicBezTo>
                    <a:pt x="2445" y="2020"/>
                    <a:pt x="2095" y="1905"/>
                    <a:pt x="1742" y="1836"/>
                  </a:cubicBezTo>
                  <a:lnTo>
                    <a:pt x="1742" y="279"/>
                  </a:lnTo>
                  <a:moveTo>
                    <a:pt x="859" y="191"/>
                  </a:moveTo>
                  <a:cubicBezTo>
                    <a:pt x="1010" y="192"/>
                    <a:pt x="1162" y="199"/>
                    <a:pt x="1314" y="214"/>
                  </a:cubicBezTo>
                  <a:cubicBezTo>
                    <a:pt x="1393" y="222"/>
                    <a:pt x="1472" y="232"/>
                    <a:pt x="1551" y="245"/>
                  </a:cubicBezTo>
                  <a:lnTo>
                    <a:pt x="1551" y="1803"/>
                  </a:lnTo>
                  <a:cubicBezTo>
                    <a:pt x="1478" y="1793"/>
                    <a:pt x="1405" y="1783"/>
                    <a:pt x="1332" y="1776"/>
                  </a:cubicBezTo>
                  <a:cubicBezTo>
                    <a:pt x="1175" y="1761"/>
                    <a:pt x="1017" y="1753"/>
                    <a:pt x="859" y="1752"/>
                  </a:cubicBezTo>
                  <a:cubicBezTo>
                    <a:pt x="807" y="1752"/>
                    <a:pt x="755" y="1753"/>
                    <a:pt x="703" y="1754"/>
                  </a:cubicBezTo>
                  <a:cubicBezTo>
                    <a:pt x="531" y="1758"/>
                    <a:pt x="360" y="1770"/>
                    <a:pt x="192" y="1787"/>
                  </a:cubicBezTo>
                  <a:lnTo>
                    <a:pt x="192" y="230"/>
                  </a:lnTo>
                  <a:cubicBezTo>
                    <a:pt x="362" y="212"/>
                    <a:pt x="534" y="197"/>
                    <a:pt x="707" y="193"/>
                  </a:cubicBezTo>
                  <a:cubicBezTo>
                    <a:pt x="758" y="192"/>
                    <a:pt x="808" y="191"/>
                    <a:pt x="859" y="191"/>
                  </a:cubicBezTo>
                  <a:moveTo>
                    <a:pt x="859" y="0"/>
                  </a:moveTo>
                  <a:cubicBezTo>
                    <a:pt x="807" y="0"/>
                    <a:pt x="755" y="1"/>
                    <a:pt x="703" y="2"/>
                  </a:cubicBezTo>
                  <a:cubicBezTo>
                    <a:pt x="494" y="6"/>
                    <a:pt x="288" y="22"/>
                    <a:pt x="85" y="47"/>
                  </a:cubicBezTo>
                  <a:lnTo>
                    <a:pt x="0" y="57"/>
                  </a:lnTo>
                  <a:lnTo>
                    <a:pt x="0" y="1809"/>
                  </a:lnTo>
                  <a:lnTo>
                    <a:pt x="0" y="2026"/>
                  </a:lnTo>
                  <a:lnTo>
                    <a:pt x="0" y="3749"/>
                  </a:lnTo>
                  <a:lnTo>
                    <a:pt x="107" y="3736"/>
                  </a:lnTo>
                  <a:cubicBezTo>
                    <a:pt x="1011" y="3629"/>
                    <a:pt x="1973" y="3688"/>
                    <a:pt x="2828" y="4189"/>
                  </a:cubicBezTo>
                  <a:lnTo>
                    <a:pt x="2972" y="4273"/>
                  </a:lnTo>
                  <a:lnTo>
                    <a:pt x="2972" y="2521"/>
                  </a:lnTo>
                  <a:lnTo>
                    <a:pt x="2972" y="2304"/>
                  </a:lnTo>
                  <a:lnTo>
                    <a:pt x="2972" y="552"/>
                  </a:lnTo>
                  <a:lnTo>
                    <a:pt x="2925" y="525"/>
                  </a:lnTo>
                  <a:cubicBezTo>
                    <a:pt x="2417" y="227"/>
                    <a:pt x="1874" y="77"/>
                    <a:pt x="1332" y="24"/>
                  </a:cubicBezTo>
                  <a:cubicBezTo>
                    <a:pt x="1175" y="8"/>
                    <a:pt x="1017" y="1"/>
                    <a:pt x="859"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4" name="Google Shape;1934;p45"/>
            <p:cNvSpPr/>
            <p:nvPr/>
          </p:nvSpPr>
          <p:spPr>
            <a:xfrm>
              <a:off x="977760" y="1555920"/>
              <a:ext cx="854280" cy="1204200"/>
            </a:xfrm>
            <a:custGeom>
              <a:avLst/>
              <a:gdLst/>
              <a:ahLst/>
              <a:cxnLst/>
              <a:rect l="l" t="t" r="r" b="b"/>
              <a:pathLst>
                <a:path w="2373" h="3345" extrusionOk="0">
                  <a:moveTo>
                    <a:pt x="1536" y="2978"/>
                  </a:moveTo>
                  <a:lnTo>
                    <a:pt x="1536" y="3050"/>
                  </a:lnTo>
                  <a:cubicBezTo>
                    <a:pt x="1819" y="3115"/>
                    <a:pt x="2100" y="3210"/>
                    <a:pt x="2373" y="3345"/>
                  </a:cubicBezTo>
                  <a:lnTo>
                    <a:pt x="2373" y="3273"/>
                  </a:lnTo>
                  <a:cubicBezTo>
                    <a:pt x="2100" y="3139"/>
                    <a:pt x="1819" y="3042"/>
                    <a:pt x="1536" y="2978"/>
                  </a:cubicBezTo>
                  <a:moveTo>
                    <a:pt x="528" y="2868"/>
                  </a:moveTo>
                  <a:cubicBezTo>
                    <a:pt x="475" y="2868"/>
                    <a:pt x="423" y="2868"/>
                    <a:pt x="371" y="2870"/>
                  </a:cubicBezTo>
                  <a:cubicBezTo>
                    <a:pt x="246" y="2872"/>
                    <a:pt x="122" y="2879"/>
                    <a:pt x="0" y="2889"/>
                  </a:cubicBezTo>
                  <a:lnTo>
                    <a:pt x="0" y="2961"/>
                  </a:lnTo>
                  <a:cubicBezTo>
                    <a:pt x="122" y="2951"/>
                    <a:pt x="246" y="2944"/>
                    <a:pt x="371" y="2942"/>
                  </a:cubicBezTo>
                  <a:cubicBezTo>
                    <a:pt x="423" y="2940"/>
                    <a:pt x="475" y="2940"/>
                    <a:pt x="528" y="2940"/>
                  </a:cubicBezTo>
                  <a:cubicBezTo>
                    <a:pt x="684" y="2941"/>
                    <a:pt x="842" y="2948"/>
                    <a:pt x="1000" y="2964"/>
                  </a:cubicBezTo>
                  <a:cubicBezTo>
                    <a:pt x="1031" y="2967"/>
                    <a:pt x="1061" y="2970"/>
                    <a:pt x="1092" y="2974"/>
                  </a:cubicBezTo>
                  <a:lnTo>
                    <a:pt x="1092" y="2902"/>
                  </a:lnTo>
                  <a:cubicBezTo>
                    <a:pt x="1061" y="2898"/>
                    <a:pt x="1031" y="2895"/>
                    <a:pt x="1000" y="2892"/>
                  </a:cubicBezTo>
                  <a:cubicBezTo>
                    <a:pt x="842" y="2876"/>
                    <a:pt x="684" y="2869"/>
                    <a:pt x="528" y="2868"/>
                  </a:cubicBezTo>
                  <a:moveTo>
                    <a:pt x="1536" y="2758"/>
                  </a:moveTo>
                  <a:lnTo>
                    <a:pt x="1536" y="2829"/>
                  </a:lnTo>
                  <a:cubicBezTo>
                    <a:pt x="1819" y="2894"/>
                    <a:pt x="2100" y="2990"/>
                    <a:pt x="2373" y="3125"/>
                  </a:cubicBezTo>
                  <a:lnTo>
                    <a:pt x="2373" y="3053"/>
                  </a:lnTo>
                  <a:cubicBezTo>
                    <a:pt x="2100" y="2918"/>
                    <a:pt x="1819" y="2822"/>
                    <a:pt x="1536" y="2758"/>
                  </a:cubicBezTo>
                  <a:moveTo>
                    <a:pt x="528" y="2647"/>
                  </a:moveTo>
                  <a:cubicBezTo>
                    <a:pt x="475" y="2647"/>
                    <a:pt x="423" y="2648"/>
                    <a:pt x="371" y="2649"/>
                  </a:cubicBezTo>
                  <a:cubicBezTo>
                    <a:pt x="246" y="2652"/>
                    <a:pt x="122" y="2659"/>
                    <a:pt x="0" y="2669"/>
                  </a:cubicBezTo>
                  <a:lnTo>
                    <a:pt x="0" y="2741"/>
                  </a:lnTo>
                  <a:cubicBezTo>
                    <a:pt x="122" y="2731"/>
                    <a:pt x="246" y="2724"/>
                    <a:pt x="371" y="2721"/>
                  </a:cubicBezTo>
                  <a:cubicBezTo>
                    <a:pt x="423" y="2720"/>
                    <a:pt x="475" y="2719"/>
                    <a:pt x="528" y="2720"/>
                  </a:cubicBezTo>
                  <a:cubicBezTo>
                    <a:pt x="684" y="2720"/>
                    <a:pt x="842" y="2728"/>
                    <a:pt x="1000" y="2743"/>
                  </a:cubicBezTo>
                  <a:cubicBezTo>
                    <a:pt x="1031" y="2746"/>
                    <a:pt x="1061" y="2750"/>
                    <a:pt x="1092" y="2753"/>
                  </a:cubicBezTo>
                  <a:lnTo>
                    <a:pt x="1092" y="2681"/>
                  </a:lnTo>
                  <a:cubicBezTo>
                    <a:pt x="1061" y="2678"/>
                    <a:pt x="1031" y="2674"/>
                    <a:pt x="1000" y="2671"/>
                  </a:cubicBezTo>
                  <a:cubicBezTo>
                    <a:pt x="842" y="2656"/>
                    <a:pt x="684" y="2648"/>
                    <a:pt x="528" y="2647"/>
                  </a:cubicBezTo>
                  <a:moveTo>
                    <a:pt x="1536" y="2537"/>
                  </a:moveTo>
                  <a:lnTo>
                    <a:pt x="1536" y="2609"/>
                  </a:lnTo>
                  <a:cubicBezTo>
                    <a:pt x="1819" y="2674"/>
                    <a:pt x="2100" y="2769"/>
                    <a:pt x="2373" y="2905"/>
                  </a:cubicBezTo>
                  <a:lnTo>
                    <a:pt x="2373" y="2832"/>
                  </a:lnTo>
                  <a:cubicBezTo>
                    <a:pt x="2100" y="2698"/>
                    <a:pt x="1819" y="2601"/>
                    <a:pt x="1536" y="2537"/>
                  </a:cubicBezTo>
                  <a:moveTo>
                    <a:pt x="528" y="2427"/>
                  </a:moveTo>
                  <a:cubicBezTo>
                    <a:pt x="475" y="2427"/>
                    <a:pt x="423" y="2427"/>
                    <a:pt x="371" y="2429"/>
                  </a:cubicBezTo>
                  <a:cubicBezTo>
                    <a:pt x="246" y="2431"/>
                    <a:pt x="122" y="2438"/>
                    <a:pt x="0" y="2448"/>
                  </a:cubicBezTo>
                  <a:lnTo>
                    <a:pt x="0" y="2520"/>
                  </a:lnTo>
                  <a:cubicBezTo>
                    <a:pt x="122" y="2510"/>
                    <a:pt x="246" y="2503"/>
                    <a:pt x="371" y="2501"/>
                  </a:cubicBezTo>
                  <a:cubicBezTo>
                    <a:pt x="423" y="2499"/>
                    <a:pt x="475" y="2499"/>
                    <a:pt x="528" y="2499"/>
                  </a:cubicBezTo>
                  <a:cubicBezTo>
                    <a:pt x="684" y="2500"/>
                    <a:pt x="842" y="2507"/>
                    <a:pt x="1000" y="2523"/>
                  </a:cubicBezTo>
                  <a:cubicBezTo>
                    <a:pt x="1031" y="2526"/>
                    <a:pt x="1061" y="2529"/>
                    <a:pt x="1092" y="2533"/>
                  </a:cubicBezTo>
                  <a:lnTo>
                    <a:pt x="1092" y="2461"/>
                  </a:lnTo>
                  <a:cubicBezTo>
                    <a:pt x="1061" y="2457"/>
                    <a:pt x="1031" y="2454"/>
                    <a:pt x="1000" y="2451"/>
                  </a:cubicBezTo>
                  <a:cubicBezTo>
                    <a:pt x="842" y="2435"/>
                    <a:pt x="684" y="2428"/>
                    <a:pt x="528" y="2427"/>
                  </a:cubicBezTo>
                  <a:moveTo>
                    <a:pt x="1536" y="2316"/>
                  </a:moveTo>
                  <a:lnTo>
                    <a:pt x="1536" y="2388"/>
                  </a:lnTo>
                  <a:cubicBezTo>
                    <a:pt x="1819" y="2453"/>
                    <a:pt x="2100" y="2549"/>
                    <a:pt x="2373" y="2684"/>
                  </a:cubicBezTo>
                  <a:lnTo>
                    <a:pt x="2373" y="2612"/>
                  </a:lnTo>
                  <a:cubicBezTo>
                    <a:pt x="2100" y="2477"/>
                    <a:pt x="1819" y="2381"/>
                    <a:pt x="1536" y="2316"/>
                  </a:cubicBezTo>
                  <a:moveTo>
                    <a:pt x="528" y="2206"/>
                  </a:moveTo>
                  <a:cubicBezTo>
                    <a:pt x="475" y="2206"/>
                    <a:pt x="423" y="2207"/>
                    <a:pt x="371" y="2208"/>
                  </a:cubicBezTo>
                  <a:cubicBezTo>
                    <a:pt x="246" y="2211"/>
                    <a:pt x="122" y="2218"/>
                    <a:pt x="0" y="2228"/>
                  </a:cubicBezTo>
                  <a:lnTo>
                    <a:pt x="0" y="2300"/>
                  </a:lnTo>
                  <a:cubicBezTo>
                    <a:pt x="122" y="2290"/>
                    <a:pt x="246" y="2283"/>
                    <a:pt x="371" y="2280"/>
                  </a:cubicBezTo>
                  <a:cubicBezTo>
                    <a:pt x="423" y="2279"/>
                    <a:pt x="475" y="2278"/>
                    <a:pt x="528" y="2279"/>
                  </a:cubicBezTo>
                  <a:cubicBezTo>
                    <a:pt x="684" y="2279"/>
                    <a:pt x="842" y="2287"/>
                    <a:pt x="1000" y="2302"/>
                  </a:cubicBezTo>
                  <a:cubicBezTo>
                    <a:pt x="1031" y="2305"/>
                    <a:pt x="1061" y="2309"/>
                    <a:pt x="1092" y="2312"/>
                  </a:cubicBezTo>
                  <a:lnTo>
                    <a:pt x="1092" y="2240"/>
                  </a:lnTo>
                  <a:cubicBezTo>
                    <a:pt x="1061" y="2237"/>
                    <a:pt x="1031" y="2233"/>
                    <a:pt x="1000" y="2230"/>
                  </a:cubicBezTo>
                  <a:cubicBezTo>
                    <a:pt x="842" y="2215"/>
                    <a:pt x="684" y="2207"/>
                    <a:pt x="528" y="2206"/>
                  </a:cubicBezTo>
                  <a:moveTo>
                    <a:pt x="1536" y="2096"/>
                  </a:moveTo>
                  <a:lnTo>
                    <a:pt x="1536" y="2168"/>
                  </a:lnTo>
                  <a:cubicBezTo>
                    <a:pt x="1819" y="2233"/>
                    <a:pt x="2100" y="2328"/>
                    <a:pt x="2373" y="2464"/>
                  </a:cubicBezTo>
                  <a:lnTo>
                    <a:pt x="2373" y="2391"/>
                  </a:lnTo>
                  <a:cubicBezTo>
                    <a:pt x="2100" y="2257"/>
                    <a:pt x="1819" y="2161"/>
                    <a:pt x="1536" y="2096"/>
                  </a:cubicBezTo>
                  <a:moveTo>
                    <a:pt x="528" y="1986"/>
                  </a:moveTo>
                  <a:cubicBezTo>
                    <a:pt x="475" y="1986"/>
                    <a:pt x="423" y="1986"/>
                    <a:pt x="371" y="1988"/>
                  </a:cubicBezTo>
                  <a:cubicBezTo>
                    <a:pt x="246" y="1990"/>
                    <a:pt x="122" y="1998"/>
                    <a:pt x="0" y="2007"/>
                  </a:cubicBezTo>
                  <a:lnTo>
                    <a:pt x="0" y="2080"/>
                  </a:lnTo>
                  <a:cubicBezTo>
                    <a:pt x="122" y="2069"/>
                    <a:pt x="246" y="2062"/>
                    <a:pt x="371" y="2060"/>
                  </a:cubicBezTo>
                  <a:cubicBezTo>
                    <a:pt x="423" y="2058"/>
                    <a:pt x="475" y="2058"/>
                    <a:pt x="528" y="2058"/>
                  </a:cubicBezTo>
                  <a:cubicBezTo>
                    <a:pt x="684" y="2059"/>
                    <a:pt x="842" y="2066"/>
                    <a:pt x="1000" y="2082"/>
                  </a:cubicBezTo>
                  <a:cubicBezTo>
                    <a:pt x="1031" y="2085"/>
                    <a:pt x="1061" y="2088"/>
                    <a:pt x="1092" y="2092"/>
                  </a:cubicBezTo>
                  <a:lnTo>
                    <a:pt x="1092" y="2020"/>
                  </a:lnTo>
                  <a:cubicBezTo>
                    <a:pt x="1061" y="2016"/>
                    <a:pt x="1031" y="2013"/>
                    <a:pt x="1000" y="2010"/>
                  </a:cubicBezTo>
                  <a:cubicBezTo>
                    <a:pt x="842" y="1994"/>
                    <a:pt x="684" y="1987"/>
                    <a:pt x="528" y="1986"/>
                  </a:cubicBezTo>
                  <a:moveTo>
                    <a:pt x="1536" y="1875"/>
                  </a:moveTo>
                  <a:lnTo>
                    <a:pt x="1536" y="1947"/>
                  </a:lnTo>
                  <a:cubicBezTo>
                    <a:pt x="1819" y="2012"/>
                    <a:pt x="2100" y="2108"/>
                    <a:pt x="2373" y="2243"/>
                  </a:cubicBezTo>
                  <a:lnTo>
                    <a:pt x="2373" y="2171"/>
                  </a:lnTo>
                  <a:cubicBezTo>
                    <a:pt x="2100" y="2036"/>
                    <a:pt x="1819" y="1940"/>
                    <a:pt x="1536" y="1875"/>
                  </a:cubicBezTo>
                  <a:moveTo>
                    <a:pt x="528" y="1766"/>
                  </a:moveTo>
                  <a:cubicBezTo>
                    <a:pt x="475" y="1765"/>
                    <a:pt x="423" y="1766"/>
                    <a:pt x="371" y="1767"/>
                  </a:cubicBezTo>
                  <a:cubicBezTo>
                    <a:pt x="246" y="1770"/>
                    <a:pt x="122" y="1777"/>
                    <a:pt x="0" y="1787"/>
                  </a:cubicBezTo>
                  <a:lnTo>
                    <a:pt x="0" y="1859"/>
                  </a:lnTo>
                  <a:cubicBezTo>
                    <a:pt x="122" y="1849"/>
                    <a:pt x="246" y="1842"/>
                    <a:pt x="371" y="1839"/>
                  </a:cubicBezTo>
                  <a:cubicBezTo>
                    <a:pt x="423" y="1838"/>
                    <a:pt x="475" y="1837"/>
                    <a:pt x="528" y="1838"/>
                  </a:cubicBezTo>
                  <a:cubicBezTo>
                    <a:pt x="684" y="1838"/>
                    <a:pt x="842" y="1846"/>
                    <a:pt x="1000" y="1861"/>
                  </a:cubicBezTo>
                  <a:cubicBezTo>
                    <a:pt x="1031" y="1864"/>
                    <a:pt x="1061" y="1868"/>
                    <a:pt x="1092" y="1871"/>
                  </a:cubicBezTo>
                  <a:lnTo>
                    <a:pt x="1092" y="1799"/>
                  </a:lnTo>
                  <a:cubicBezTo>
                    <a:pt x="1061" y="1796"/>
                    <a:pt x="1031" y="1792"/>
                    <a:pt x="1000" y="1789"/>
                  </a:cubicBezTo>
                  <a:cubicBezTo>
                    <a:pt x="842" y="1774"/>
                    <a:pt x="684" y="1766"/>
                    <a:pt x="528" y="1766"/>
                  </a:cubicBezTo>
                  <a:moveTo>
                    <a:pt x="1536" y="1210"/>
                  </a:moveTo>
                  <a:lnTo>
                    <a:pt x="1536" y="1282"/>
                  </a:lnTo>
                  <a:cubicBezTo>
                    <a:pt x="1819" y="1345"/>
                    <a:pt x="2100" y="1440"/>
                    <a:pt x="2373" y="1574"/>
                  </a:cubicBezTo>
                  <a:lnTo>
                    <a:pt x="2373" y="1502"/>
                  </a:lnTo>
                  <a:cubicBezTo>
                    <a:pt x="2100" y="1368"/>
                    <a:pt x="1819" y="1273"/>
                    <a:pt x="1536" y="1210"/>
                  </a:cubicBezTo>
                  <a:moveTo>
                    <a:pt x="540" y="1102"/>
                  </a:moveTo>
                  <a:cubicBezTo>
                    <a:pt x="488" y="1102"/>
                    <a:pt x="436" y="1103"/>
                    <a:pt x="383" y="1104"/>
                  </a:cubicBezTo>
                  <a:cubicBezTo>
                    <a:pt x="254" y="1107"/>
                    <a:pt x="126" y="1114"/>
                    <a:pt x="0" y="1125"/>
                  </a:cubicBezTo>
                  <a:lnTo>
                    <a:pt x="0" y="1197"/>
                  </a:lnTo>
                  <a:cubicBezTo>
                    <a:pt x="126" y="1186"/>
                    <a:pt x="254" y="1179"/>
                    <a:pt x="383" y="1176"/>
                  </a:cubicBezTo>
                  <a:cubicBezTo>
                    <a:pt x="436" y="1175"/>
                    <a:pt x="488" y="1174"/>
                    <a:pt x="540" y="1174"/>
                  </a:cubicBezTo>
                  <a:cubicBezTo>
                    <a:pt x="697" y="1175"/>
                    <a:pt x="855" y="1182"/>
                    <a:pt x="1013" y="1198"/>
                  </a:cubicBezTo>
                  <a:cubicBezTo>
                    <a:pt x="1039" y="1201"/>
                    <a:pt x="1065" y="1204"/>
                    <a:pt x="1092" y="1207"/>
                  </a:cubicBezTo>
                  <a:lnTo>
                    <a:pt x="1092" y="1135"/>
                  </a:lnTo>
                  <a:cubicBezTo>
                    <a:pt x="1065" y="1132"/>
                    <a:pt x="1039" y="1129"/>
                    <a:pt x="1013" y="1126"/>
                  </a:cubicBezTo>
                  <a:cubicBezTo>
                    <a:pt x="855" y="1110"/>
                    <a:pt x="697" y="1103"/>
                    <a:pt x="540" y="1102"/>
                  </a:cubicBezTo>
                  <a:moveTo>
                    <a:pt x="1536" y="989"/>
                  </a:moveTo>
                  <a:lnTo>
                    <a:pt x="1536" y="1061"/>
                  </a:lnTo>
                  <a:cubicBezTo>
                    <a:pt x="1819" y="1124"/>
                    <a:pt x="2100" y="1219"/>
                    <a:pt x="2373" y="1353"/>
                  </a:cubicBezTo>
                  <a:lnTo>
                    <a:pt x="2373" y="1281"/>
                  </a:lnTo>
                  <a:cubicBezTo>
                    <a:pt x="2100" y="1147"/>
                    <a:pt x="1819" y="1052"/>
                    <a:pt x="1536" y="989"/>
                  </a:cubicBezTo>
                  <a:moveTo>
                    <a:pt x="540" y="882"/>
                  </a:moveTo>
                  <a:cubicBezTo>
                    <a:pt x="488" y="882"/>
                    <a:pt x="436" y="882"/>
                    <a:pt x="383" y="883"/>
                  </a:cubicBezTo>
                  <a:cubicBezTo>
                    <a:pt x="254" y="886"/>
                    <a:pt x="126" y="894"/>
                    <a:pt x="0" y="905"/>
                  </a:cubicBezTo>
                  <a:lnTo>
                    <a:pt x="0" y="976"/>
                  </a:lnTo>
                  <a:cubicBezTo>
                    <a:pt x="126" y="966"/>
                    <a:pt x="254" y="958"/>
                    <a:pt x="383" y="955"/>
                  </a:cubicBezTo>
                  <a:cubicBezTo>
                    <a:pt x="436" y="954"/>
                    <a:pt x="488" y="954"/>
                    <a:pt x="540" y="954"/>
                  </a:cubicBezTo>
                  <a:cubicBezTo>
                    <a:pt x="697" y="955"/>
                    <a:pt x="855" y="962"/>
                    <a:pt x="1013" y="978"/>
                  </a:cubicBezTo>
                  <a:cubicBezTo>
                    <a:pt x="1039" y="980"/>
                    <a:pt x="1065" y="983"/>
                    <a:pt x="1092" y="986"/>
                  </a:cubicBezTo>
                  <a:lnTo>
                    <a:pt x="1092" y="914"/>
                  </a:lnTo>
                  <a:cubicBezTo>
                    <a:pt x="1065" y="911"/>
                    <a:pt x="1039" y="908"/>
                    <a:pt x="1013" y="906"/>
                  </a:cubicBezTo>
                  <a:cubicBezTo>
                    <a:pt x="855" y="890"/>
                    <a:pt x="697" y="883"/>
                    <a:pt x="540" y="882"/>
                  </a:cubicBezTo>
                  <a:moveTo>
                    <a:pt x="1536" y="769"/>
                  </a:moveTo>
                  <a:lnTo>
                    <a:pt x="1536" y="841"/>
                  </a:lnTo>
                  <a:cubicBezTo>
                    <a:pt x="1819" y="904"/>
                    <a:pt x="2100" y="999"/>
                    <a:pt x="2373" y="1133"/>
                  </a:cubicBezTo>
                  <a:lnTo>
                    <a:pt x="2373" y="1061"/>
                  </a:lnTo>
                  <a:cubicBezTo>
                    <a:pt x="2100" y="927"/>
                    <a:pt x="1819" y="832"/>
                    <a:pt x="1536" y="769"/>
                  </a:cubicBezTo>
                  <a:moveTo>
                    <a:pt x="540" y="662"/>
                  </a:moveTo>
                  <a:cubicBezTo>
                    <a:pt x="488" y="661"/>
                    <a:pt x="436" y="662"/>
                    <a:pt x="383" y="663"/>
                  </a:cubicBezTo>
                  <a:cubicBezTo>
                    <a:pt x="254" y="666"/>
                    <a:pt x="126" y="673"/>
                    <a:pt x="0" y="684"/>
                  </a:cubicBezTo>
                  <a:lnTo>
                    <a:pt x="0" y="756"/>
                  </a:lnTo>
                  <a:cubicBezTo>
                    <a:pt x="126" y="745"/>
                    <a:pt x="254" y="738"/>
                    <a:pt x="383" y="735"/>
                  </a:cubicBezTo>
                  <a:cubicBezTo>
                    <a:pt x="436" y="734"/>
                    <a:pt x="488" y="733"/>
                    <a:pt x="540" y="733"/>
                  </a:cubicBezTo>
                  <a:cubicBezTo>
                    <a:pt x="697" y="734"/>
                    <a:pt x="855" y="741"/>
                    <a:pt x="1013" y="757"/>
                  </a:cubicBezTo>
                  <a:cubicBezTo>
                    <a:pt x="1039" y="760"/>
                    <a:pt x="1065" y="763"/>
                    <a:pt x="1092" y="766"/>
                  </a:cubicBezTo>
                  <a:lnTo>
                    <a:pt x="1092" y="694"/>
                  </a:lnTo>
                  <a:cubicBezTo>
                    <a:pt x="1065" y="691"/>
                    <a:pt x="1039" y="688"/>
                    <a:pt x="1013" y="685"/>
                  </a:cubicBezTo>
                  <a:cubicBezTo>
                    <a:pt x="855" y="670"/>
                    <a:pt x="697" y="662"/>
                    <a:pt x="540" y="662"/>
                  </a:cubicBezTo>
                  <a:moveTo>
                    <a:pt x="1536" y="548"/>
                  </a:moveTo>
                  <a:lnTo>
                    <a:pt x="1536" y="620"/>
                  </a:lnTo>
                  <a:cubicBezTo>
                    <a:pt x="1819" y="683"/>
                    <a:pt x="2100" y="778"/>
                    <a:pt x="2373" y="912"/>
                  </a:cubicBezTo>
                  <a:lnTo>
                    <a:pt x="2373" y="840"/>
                  </a:lnTo>
                  <a:cubicBezTo>
                    <a:pt x="2100" y="706"/>
                    <a:pt x="1819" y="611"/>
                    <a:pt x="1536" y="548"/>
                  </a:cubicBezTo>
                  <a:moveTo>
                    <a:pt x="540" y="441"/>
                  </a:moveTo>
                  <a:cubicBezTo>
                    <a:pt x="488" y="441"/>
                    <a:pt x="436" y="441"/>
                    <a:pt x="383" y="442"/>
                  </a:cubicBezTo>
                  <a:cubicBezTo>
                    <a:pt x="254" y="445"/>
                    <a:pt x="126" y="453"/>
                    <a:pt x="0" y="464"/>
                  </a:cubicBezTo>
                  <a:lnTo>
                    <a:pt x="0" y="536"/>
                  </a:lnTo>
                  <a:cubicBezTo>
                    <a:pt x="126" y="525"/>
                    <a:pt x="254" y="517"/>
                    <a:pt x="383" y="514"/>
                  </a:cubicBezTo>
                  <a:cubicBezTo>
                    <a:pt x="436" y="513"/>
                    <a:pt x="488" y="513"/>
                    <a:pt x="540" y="513"/>
                  </a:cubicBezTo>
                  <a:cubicBezTo>
                    <a:pt x="697" y="514"/>
                    <a:pt x="855" y="521"/>
                    <a:pt x="1013" y="537"/>
                  </a:cubicBezTo>
                  <a:cubicBezTo>
                    <a:pt x="1039" y="539"/>
                    <a:pt x="1065" y="542"/>
                    <a:pt x="1092" y="545"/>
                  </a:cubicBezTo>
                  <a:lnTo>
                    <a:pt x="1092" y="473"/>
                  </a:lnTo>
                  <a:cubicBezTo>
                    <a:pt x="1065" y="470"/>
                    <a:pt x="1039" y="467"/>
                    <a:pt x="1013" y="465"/>
                  </a:cubicBezTo>
                  <a:cubicBezTo>
                    <a:pt x="855" y="449"/>
                    <a:pt x="697" y="442"/>
                    <a:pt x="540" y="441"/>
                  </a:cubicBezTo>
                  <a:moveTo>
                    <a:pt x="1536" y="328"/>
                  </a:moveTo>
                  <a:lnTo>
                    <a:pt x="1536" y="400"/>
                  </a:lnTo>
                  <a:cubicBezTo>
                    <a:pt x="1819" y="463"/>
                    <a:pt x="2100" y="558"/>
                    <a:pt x="2373" y="692"/>
                  </a:cubicBezTo>
                  <a:lnTo>
                    <a:pt x="2373" y="620"/>
                  </a:lnTo>
                  <a:cubicBezTo>
                    <a:pt x="2100" y="486"/>
                    <a:pt x="1819" y="391"/>
                    <a:pt x="1536" y="328"/>
                  </a:cubicBezTo>
                  <a:moveTo>
                    <a:pt x="540" y="221"/>
                  </a:moveTo>
                  <a:cubicBezTo>
                    <a:pt x="488" y="220"/>
                    <a:pt x="436" y="221"/>
                    <a:pt x="383" y="222"/>
                  </a:cubicBezTo>
                  <a:cubicBezTo>
                    <a:pt x="254" y="225"/>
                    <a:pt x="126" y="232"/>
                    <a:pt x="0" y="243"/>
                  </a:cubicBezTo>
                  <a:lnTo>
                    <a:pt x="0" y="315"/>
                  </a:lnTo>
                  <a:cubicBezTo>
                    <a:pt x="126" y="304"/>
                    <a:pt x="254" y="297"/>
                    <a:pt x="383" y="294"/>
                  </a:cubicBezTo>
                  <a:cubicBezTo>
                    <a:pt x="436" y="293"/>
                    <a:pt x="488" y="292"/>
                    <a:pt x="540" y="292"/>
                  </a:cubicBezTo>
                  <a:cubicBezTo>
                    <a:pt x="697" y="293"/>
                    <a:pt x="855" y="301"/>
                    <a:pt x="1013" y="316"/>
                  </a:cubicBezTo>
                  <a:cubicBezTo>
                    <a:pt x="1039" y="319"/>
                    <a:pt x="1065" y="322"/>
                    <a:pt x="1092" y="325"/>
                  </a:cubicBezTo>
                  <a:lnTo>
                    <a:pt x="1092" y="253"/>
                  </a:lnTo>
                  <a:cubicBezTo>
                    <a:pt x="1065" y="250"/>
                    <a:pt x="1039" y="247"/>
                    <a:pt x="1013" y="244"/>
                  </a:cubicBezTo>
                  <a:cubicBezTo>
                    <a:pt x="855" y="229"/>
                    <a:pt x="697" y="221"/>
                    <a:pt x="540" y="221"/>
                  </a:cubicBezTo>
                  <a:moveTo>
                    <a:pt x="1536" y="107"/>
                  </a:moveTo>
                  <a:lnTo>
                    <a:pt x="1536" y="179"/>
                  </a:lnTo>
                  <a:cubicBezTo>
                    <a:pt x="1819" y="243"/>
                    <a:pt x="2100" y="337"/>
                    <a:pt x="2373" y="471"/>
                  </a:cubicBezTo>
                  <a:lnTo>
                    <a:pt x="2373" y="399"/>
                  </a:lnTo>
                  <a:cubicBezTo>
                    <a:pt x="2100" y="266"/>
                    <a:pt x="1819" y="170"/>
                    <a:pt x="1536" y="107"/>
                  </a:cubicBezTo>
                  <a:moveTo>
                    <a:pt x="540" y="0"/>
                  </a:moveTo>
                  <a:cubicBezTo>
                    <a:pt x="488" y="0"/>
                    <a:pt x="436" y="0"/>
                    <a:pt x="383" y="1"/>
                  </a:cubicBezTo>
                  <a:cubicBezTo>
                    <a:pt x="254" y="4"/>
                    <a:pt x="126" y="12"/>
                    <a:pt x="0" y="23"/>
                  </a:cubicBezTo>
                  <a:lnTo>
                    <a:pt x="0" y="95"/>
                  </a:lnTo>
                  <a:cubicBezTo>
                    <a:pt x="126" y="84"/>
                    <a:pt x="254" y="76"/>
                    <a:pt x="383" y="73"/>
                  </a:cubicBezTo>
                  <a:cubicBezTo>
                    <a:pt x="436" y="72"/>
                    <a:pt x="488" y="72"/>
                    <a:pt x="540" y="72"/>
                  </a:cubicBezTo>
                  <a:cubicBezTo>
                    <a:pt x="697" y="73"/>
                    <a:pt x="855" y="80"/>
                    <a:pt x="1013" y="96"/>
                  </a:cubicBezTo>
                  <a:cubicBezTo>
                    <a:pt x="1039" y="98"/>
                    <a:pt x="1065" y="101"/>
                    <a:pt x="1092" y="104"/>
                  </a:cubicBezTo>
                  <a:lnTo>
                    <a:pt x="1092" y="32"/>
                  </a:lnTo>
                  <a:cubicBezTo>
                    <a:pt x="1065" y="29"/>
                    <a:pt x="1039" y="26"/>
                    <a:pt x="1013" y="24"/>
                  </a:cubicBezTo>
                  <a:cubicBezTo>
                    <a:pt x="855" y="8"/>
                    <a:pt x="697" y="1"/>
                    <a:pt x="540"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5" name="Google Shape;1935;p45"/>
            <p:cNvSpPr/>
            <p:nvPr/>
          </p:nvSpPr>
          <p:spPr>
            <a:xfrm>
              <a:off x="1975320" y="1499040"/>
              <a:ext cx="58680" cy="1634040"/>
            </a:xfrm>
            <a:custGeom>
              <a:avLst/>
              <a:gdLst/>
              <a:ahLst/>
              <a:cxnLst/>
              <a:rect l="l" t="t" r="r" b="b"/>
              <a:pathLst>
                <a:path w="163" h="4539" extrusionOk="0">
                  <a:moveTo>
                    <a:pt x="0" y="0"/>
                  </a:moveTo>
                  <a:lnTo>
                    <a:pt x="126" y="4518"/>
                  </a:lnTo>
                  <a:cubicBezTo>
                    <a:pt x="138" y="4525"/>
                    <a:pt x="150" y="4532"/>
                    <a:pt x="163" y="4539"/>
                  </a:cubicBezTo>
                  <a:lnTo>
                    <a:pt x="163" y="90"/>
                  </a:lnTo>
                  <a:cubicBezTo>
                    <a:pt x="109" y="58"/>
                    <a:pt x="54" y="29"/>
                    <a:pt x="0" y="0"/>
                  </a:cubicBezTo>
                  <a:close/>
                </a:path>
              </a:pathLst>
            </a:custGeom>
            <a:solidFill>
              <a:srgbClr val="CDDFF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6" name="Google Shape;1936;p45"/>
            <p:cNvSpPr/>
            <p:nvPr/>
          </p:nvSpPr>
          <p:spPr>
            <a:xfrm>
              <a:off x="880920" y="1441080"/>
              <a:ext cx="1010880" cy="1355400"/>
            </a:xfrm>
            <a:custGeom>
              <a:avLst/>
              <a:gdLst/>
              <a:ahLst/>
              <a:cxnLst/>
              <a:rect l="l" t="t" r="r" b="b"/>
              <a:pathLst>
                <a:path w="2808" h="3765" extrusionOk="0">
                  <a:moveTo>
                    <a:pt x="51" y="1696"/>
                  </a:moveTo>
                  <a:lnTo>
                    <a:pt x="0" y="3577"/>
                  </a:lnTo>
                  <a:lnTo>
                    <a:pt x="1133" y="3503"/>
                  </a:lnTo>
                  <a:lnTo>
                    <a:pt x="2121" y="3765"/>
                  </a:lnTo>
                  <a:lnTo>
                    <a:pt x="1980" y="3624"/>
                  </a:lnTo>
                  <a:cubicBezTo>
                    <a:pt x="1883" y="3598"/>
                    <a:pt x="1785" y="3575"/>
                    <a:pt x="1687" y="3555"/>
                  </a:cubicBezTo>
                  <a:lnTo>
                    <a:pt x="1687" y="3331"/>
                  </a:lnTo>
                  <a:lnTo>
                    <a:pt x="1496" y="3140"/>
                  </a:lnTo>
                  <a:lnTo>
                    <a:pt x="1496" y="3522"/>
                  </a:lnTo>
                  <a:cubicBezTo>
                    <a:pt x="1040" y="3454"/>
                    <a:pt x="580" y="3458"/>
                    <a:pt x="137" y="3504"/>
                  </a:cubicBezTo>
                  <a:lnTo>
                    <a:pt x="137" y="1972"/>
                  </a:lnTo>
                  <a:cubicBezTo>
                    <a:pt x="195" y="1966"/>
                    <a:pt x="253" y="1960"/>
                    <a:pt x="312" y="1956"/>
                  </a:cubicBezTo>
                  <a:lnTo>
                    <a:pt x="51" y="1696"/>
                  </a:lnTo>
                  <a:moveTo>
                    <a:pt x="1496" y="658"/>
                  </a:moveTo>
                  <a:lnTo>
                    <a:pt x="1496" y="1770"/>
                  </a:lnTo>
                  <a:lnTo>
                    <a:pt x="1762" y="2036"/>
                  </a:lnTo>
                  <a:cubicBezTo>
                    <a:pt x="2089" y="2106"/>
                    <a:pt x="2413" y="2217"/>
                    <a:pt x="2726" y="2381"/>
                  </a:cubicBezTo>
                  <a:lnTo>
                    <a:pt x="2726" y="3000"/>
                  </a:lnTo>
                  <a:lnTo>
                    <a:pt x="2808" y="3082"/>
                  </a:lnTo>
                  <a:lnTo>
                    <a:pt x="2808" y="1970"/>
                  </a:lnTo>
                  <a:lnTo>
                    <a:pt x="2726" y="1888"/>
                  </a:lnTo>
                  <a:lnTo>
                    <a:pt x="2726" y="2165"/>
                  </a:lnTo>
                  <a:cubicBezTo>
                    <a:pt x="2390" y="1988"/>
                    <a:pt x="2040" y="1873"/>
                    <a:pt x="1687" y="1804"/>
                  </a:cubicBezTo>
                  <a:lnTo>
                    <a:pt x="1687" y="849"/>
                  </a:lnTo>
                  <a:lnTo>
                    <a:pt x="1496" y="658"/>
                  </a:lnTo>
                  <a:moveTo>
                    <a:pt x="838" y="0"/>
                  </a:moveTo>
                  <a:lnTo>
                    <a:pt x="15" y="48"/>
                  </a:lnTo>
                  <a:lnTo>
                    <a:pt x="5" y="279"/>
                  </a:lnTo>
                  <a:lnTo>
                    <a:pt x="137" y="411"/>
                  </a:lnTo>
                  <a:lnTo>
                    <a:pt x="137" y="198"/>
                  </a:lnTo>
                  <a:cubicBezTo>
                    <a:pt x="307" y="180"/>
                    <a:pt x="479" y="165"/>
                    <a:pt x="652" y="161"/>
                  </a:cubicBezTo>
                  <a:cubicBezTo>
                    <a:pt x="703" y="160"/>
                    <a:pt x="753" y="159"/>
                    <a:pt x="804" y="159"/>
                  </a:cubicBezTo>
                  <a:cubicBezTo>
                    <a:pt x="870" y="160"/>
                    <a:pt x="936" y="161"/>
                    <a:pt x="1002" y="164"/>
                  </a:cubicBezTo>
                  <a:lnTo>
                    <a:pt x="838"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7" name="Google Shape;1937;p45"/>
            <p:cNvSpPr/>
            <p:nvPr/>
          </p:nvSpPr>
          <p:spPr>
            <a:xfrm>
              <a:off x="977760" y="1555920"/>
              <a:ext cx="854280" cy="1070640"/>
            </a:xfrm>
            <a:custGeom>
              <a:avLst/>
              <a:gdLst/>
              <a:ahLst/>
              <a:cxnLst/>
              <a:rect l="l" t="t" r="r" b="b"/>
              <a:pathLst>
                <a:path w="2373" h="2974" extrusionOk="0">
                  <a:moveTo>
                    <a:pt x="528" y="2868"/>
                  </a:moveTo>
                  <a:cubicBezTo>
                    <a:pt x="475" y="2868"/>
                    <a:pt x="423" y="2868"/>
                    <a:pt x="371" y="2870"/>
                  </a:cubicBezTo>
                  <a:cubicBezTo>
                    <a:pt x="246" y="2872"/>
                    <a:pt x="122" y="2879"/>
                    <a:pt x="0" y="2889"/>
                  </a:cubicBezTo>
                  <a:lnTo>
                    <a:pt x="0" y="2961"/>
                  </a:lnTo>
                  <a:cubicBezTo>
                    <a:pt x="122" y="2951"/>
                    <a:pt x="246" y="2944"/>
                    <a:pt x="371" y="2942"/>
                  </a:cubicBezTo>
                  <a:cubicBezTo>
                    <a:pt x="423" y="2940"/>
                    <a:pt x="475" y="2940"/>
                    <a:pt x="528" y="2940"/>
                  </a:cubicBezTo>
                  <a:cubicBezTo>
                    <a:pt x="684" y="2941"/>
                    <a:pt x="842" y="2948"/>
                    <a:pt x="1000" y="2964"/>
                  </a:cubicBezTo>
                  <a:cubicBezTo>
                    <a:pt x="1031" y="2967"/>
                    <a:pt x="1061" y="2970"/>
                    <a:pt x="1092" y="2974"/>
                  </a:cubicBezTo>
                  <a:lnTo>
                    <a:pt x="1092" y="2902"/>
                  </a:lnTo>
                  <a:cubicBezTo>
                    <a:pt x="1061" y="2898"/>
                    <a:pt x="1031" y="2895"/>
                    <a:pt x="1000" y="2892"/>
                  </a:cubicBezTo>
                  <a:cubicBezTo>
                    <a:pt x="842" y="2876"/>
                    <a:pt x="684" y="2869"/>
                    <a:pt x="528" y="2868"/>
                  </a:cubicBezTo>
                  <a:moveTo>
                    <a:pt x="528" y="2647"/>
                  </a:moveTo>
                  <a:cubicBezTo>
                    <a:pt x="475" y="2647"/>
                    <a:pt x="423" y="2648"/>
                    <a:pt x="371" y="2649"/>
                  </a:cubicBezTo>
                  <a:cubicBezTo>
                    <a:pt x="246" y="2652"/>
                    <a:pt x="122" y="2659"/>
                    <a:pt x="0" y="2669"/>
                  </a:cubicBezTo>
                  <a:lnTo>
                    <a:pt x="0" y="2741"/>
                  </a:lnTo>
                  <a:cubicBezTo>
                    <a:pt x="122" y="2731"/>
                    <a:pt x="246" y="2724"/>
                    <a:pt x="371" y="2721"/>
                  </a:cubicBezTo>
                  <a:cubicBezTo>
                    <a:pt x="423" y="2720"/>
                    <a:pt x="475" y="2719"/>
                    <a:pt x="528" y="2720"/>
                  </a:cubicBezTo>
                  <a:cubicBezTo>
                    <a:pt x="684" y="2720"/>
                    <a:pt x="842" y="2728"/>
                    <a:pt x="1000" y="2743"/>
                  </a:cubicBezTo>
                  <a:cubicBezTo>
                    <a:pt x="1031" y="2746"/>
                    <a:pt x="1061" y="2750"/>
                    <a:pt x="1092" y="2753"/>
                  </a:cubicBezTo>
                  <a:lnTo>
                    <a:pt x="1092" y="2686"/>
                  </a:lnTo>
                  <a:lnTo>
                    <a:pt x="1087" y="2681"/>
                  </a:lnTo>
                  <a:cubicBezTo>
                    <a:pt x="1058" y="2677"/>
                    <a:pt x="1029" y="2674"/>
                    <a:pt x="1000" y="2671"/>
                  </a:cubicBezTo>
                  <a:cubicBezTo>
                    <a:pt x="842" y="2656"/>
                    <a:pt x="684" y="2648"/>
                    <a:pt x="528" y="2647"/>
                  </a:cubicBezTo>
                  <a:moveTo>
                    <a:pt x="528" y="2427"/>
                  </a:moveTo>
                  <a:cubicBezTo>
                    <a:pt x="475" y="2427"/>
                    <a:pt x="423" y="2427"/>
                    <a:pt x="371" y="2429"/>
                  </a:cubicBezTo>
                  <a:cubicBezTo>
                    <a:pt x="246" y="2431"/>
                    <a:pt x="122" y="2438"/>
                    <a:pt x="0" y="2448"/>
                  </a:cubicBezTo>
                  <a:lnTo>
                    <a:pt x="0" y="2520"/>
                  </a:lnTo>
                  <a:cubicBezTo>
                    <a:pt x="122" y="2510"/>
                    <a:pt x="246" y="2503"/>
                    <a:pt x="371" y="2501"/>
                  </a:cubicBezTo>
                  <a:cubicBezTo>
                    <a:pt x="423" y="2499"/>
                    <a:pt x="475" y="2499"/>
                    <a:pt x="528" y="2499"/>
                  </a:cubicBezTo>
                  <a:cubicBezTo>
                    <a:pt x="659" y="2500"/>
                    <a:pt x="790" y="2505"/>
                    <a:pt x="922" y="2516"/>
                  </a:cubicBezTo>
                  <a:lnTo>
                    <a:pt x="844" y="2438"/>
                  </a:lnTo>
                  <a:cubicBezTo>
                    <a:pt x="738" y="2431"/>
                    <a:pt x="633" y="2427"/>
                    <a:pt x="528" y="2427"/>
                  </a:cubicBezTo>
                  <a:moveTo>
                    <a:pt x="2013" y="2237"/>
                  </a:moveTo>
                  <a:lnTo>
                    <a:pt x="2131" y="2355"/>
                  </a:lnTo>
                  <a:cubicBezTo>
                    <a:pt x="2212" y="2388"/>
                    <a:pt x="2293" y="2424"/>
                    <a:pt x="2373" y="2464"/>
                  </a:cubicBezTo>
                  <a:lnTo>
                    <a:pt x="2373" y="2391"/>
                  </a:lnTo>
                  <a:cubicBezTo>
                    <a:pt x="2254" y="2333"/>
                    <a:pt x="2134" y="2282"/>
                    <a:pt x="2013" y="2237"/>
                  </a:cubicBezTo>
                  <a:moveTo>
                    <a:pt x="528" y="2206"/>
                  </a:moveTo>
                  <a:cubicBezTo>
                    <a:pt x="475" y="2206"/>
                    <a:pt x="423" y="2207"/>
                    <a:pt x="371" y="2208"/>
                  </a:cubicBezTo>
                  <a:cubicBezTo>
                    <a:pt x="246" y="2211"/>
                    <a:pt x="122" y="2218"/>
                    <a:pt x="0" y="2228"/>
                  </a:cubicBezTo>
                  <a:lnTo>
                    <a:pt x="0" y="2300"/>
                  </a:lnTo>
                  <a:cubicBezTo>
                    <a:pt x="122" y="2290"/>
                    <a:pt x="246" y="2283"/>
                    <a:pt x="371" y="2280"/>
                  </a:cubicBezTo>
                  <a:cubicBezTo>
                    <a:pt x="423" y="2279"/>
                    <a:pt x="475" y="2278"/>
                    <a:pt x="528" y="2279"/>
                  </a:cubicBezTo>
                  <a:cubicBezTo>
                    <a:pt x="581" y="2279"/>
                    <a:pt x="634" y="2280"/>
                    <a:pt x="688" y="2282"/>
                  </a:cubicBezTo>
                  <a:lnTo>
                    <a:pt x="614" y="2208"/>
                  </a:lnTo>
                  <a:cubicBezTo>
                    <a:pt x="585" y="2207"/>
                    <a:pt x="556" y="2206"/>
                    <a:pt x="528" y="2206"/>
                  </a:cubicBezTo>
                  <a:moveTo>
                    <a:pt x="393" y="1987"/>
                  </a:moveTo>
                  <a:cubicBezTo>
                    <a:pt x="385" y="1987"/>
                    <a:pt x="378" y="1987"/>
                    <a:pt x="371" y="1988"/>
                  </a:cubicBezTo>
                  <a:cubicBezTo>
                    <a:pt x="246" y="1990"/>
                    <a:pt x="122" y="1997"/>
                    <a:pt x="0" y="2007"/>
                  </a:cubicBezTo>
                  <a:lnTo>
                    <a:pt x="0" y="2080"/>
                  </a:lnTo>
                  <a:cubicBezTo>
                    <a:pt x="122" y="2069"/>
                    <a:pt x="246" y="2062"/>
                    <a:pt x="371" y="2060"/>
                  </a:cubicBezTo>
                  <a:cubicBezTo>
                    <a:pt x="402" y="2059"/>
                    <a:pt x="433" y="2058"/>
                    <a:pt x="464" y="2058"/>
                  </a:cubicBezTo>
                  <a:lnTo>
                    <a:pt x="393" y="1987"/>
                  </a:lnTo>
                  <a:moveTo>
                    <a:pt x="1690" y="1914"/>
                  </a:moveTo>
                  <a:lnTo>
                    <a:pt x="1791" y="2015"/>
                  </a:lnTo>
                  <a:cubicBezTo>
                    <a:pt x="1988" y="2073"/>
                    <a:pt x="2182" y="2149"/>
                    <a:pt x="2373" y="2243"/>
                  </a:cubicBezTo>
                  <a:lnTo>
                    <a:pt x="2373" y="2171"/>
                  </a:lnTo>
                  <a:cubicBezTo>
                    <a:pt x="2150" y="2061"/>
                    <a:pt x="1921" y="1976"/>
                    <a:pt x="1690" y="1914"/>
                  </a:cubicBezTo>
                  <a:moveTo>
                    <a:pt x="180" y="1774"/>
                  </a:moveTo>
                  <a:cubicBezTo>
                    <a:pt x="120" y="1778"/>
                    <a:pt x="59" y="1782"/>
                    <a:pt x="0" y="1787"/>
                  </a:cubicBezTo>
                  <a:lnTo>
                    <a:pt x="0" y="1859"/>
                  </a:lnTo>
                  <a:cubicBezTo>
                    <a:pt x="82" y="1852"/>
                    <a:pt x="165" y="1847"/>
                    <a:pt x="249" y="1843"/>
                  </a:cubicBezTo>
                  <a:lnTo>
                    <a:pt x="180" y="1774"/>
                  </a:lnTo>
                  <a:moveTo>
                    <a:pt x="1536" y="1210"/>
                  </a:moveTo>
                  <a:lnTo>
                    <a:pt x="1536" y="1282"/>
                  </a:lnTo>
                  <a:cubicBezTo>
                    <a:pt x="1819" y="1345"/>
                    <a:pt x="2100" y="1440"/>
                    <a:pt x="2373" y="1574"/>
                  </a:cubicBezTo>
                  <a:lnTo>
                    <a:pt x="2373" y="1502"/>
                  </a:lnTo>
                  <a:cubicBezTo>
                    <a:pt x="2100" y="1368"/>
                    <a:pt x="1819" y="1273"/>
                    <a:pt x="1536" y="1210"/>
                  </a:cubicBezTo>
                  <a:moveTo>
                    <a:pt x="892" y="1116"/>
                  </a:moveTo>
                  <a:lnTo>
                    <a:pt x="970" y="1194"/>
                  </a:lnTo>
                  <a:cubicBezTo>
                    <a:pt x="984" y="1196"/>
                    <a:pt x="999" y="1197"/>
                    <a:pt x="1013" y="1198"/>
                  </a:cubicBezTo>
                  <a:cubicBezTo>
                    <a:pt x="1039" y="1201"/>
                    <a:pt x="1065" y="1204"/>
                    <a:pt x="1092" y="1207"/>
                  </a:cubicBezTo>
                  <a:lnTo>
                    <a:pt x="1092" y="1135"/>
                  </a:lnTo>
                  <a:cubicBezTo>
                    <a:pt x="1065" y="1132"/>
                    <a:pt x="1039" y="1129"/>
                    <a:pt x="1013" y="1126"/>
                  </a:cubicBezTo>
                  <a:cubicBezTo>
                    <a:pt x="972" y="1122"/>
                    <a:pt x="932" y="1119"/>
                    <a:pt x="892" y="1116"/>
                  </a:cubicBezTo>
                  <a:moveTo>
                    <a:pt x="1536" y="989"/>
                  </a:moveTo>
                  <a:lnTo>
                    <a:pt x="1536" y="1061"/>
                  </a:lnTo>
                  <a:cubicBezTo>
                    <a:pt x="1738" y="1106"/>
                    <a:pt x="1939" y="1167"/>
                    <a:pt x="2136" y="1247"/>
                  </a:cubicBezTo>
                  <a:lnTo>
                    <a:pt x="2018" y="1130"/>
                  </a:lnTo>
                  <a:cubicBezTo>
                    <a:pt x="1859" y="1072"/>
                    <a:pt x="1698" y="1025"/>
                    <a:pt x="1536" y="989"/>
                  </a:cubicBezTo>
                  <a:moveTo>
                    <a:pt x="660" y="884"/>
                  </a:moveTo>
                  <a:lnTo>
                    <a:pt x="734" y="958"/>
                  </a:lnTo>
                  <a:cubicBezTo>
                    <a:pt x="827" y="962"/>
                    <a:pt x="920" y="969"/>
                    <a:pt x="1013" y="978"/>
                  </a:cubicBezTo>
                  <a:cubicBezTo>
                    <a:pt x="1039" y="980"/>
                    <a:pt x="1065" y="983"/>
                    <a:pt x="1092" y="986"/>
                  </a:cubicBezTo>
                  <a:lnTo>
                    <a:pt x="1092" y="914"/>
                  </a:lnTo>
                  <a:cubicBezTo>
                    <a:pt x="1065" y="911"/>
                    <a:pt x="1039" y="908"/>
                    <a:pt x="1013" y="906"/>
                  </a:cubicBezTo>
                  <a:cubicBezTo>
                    <a:pt x="895" y="894"/>
                    <a:pt x="777" y="887"/>
                    <a:pt x="660" y="884"/>
                  </a:cubicBezTo>
                  <a:moveTo>
                    <a:pt x="1536" y="769"/>
                  </a:moveTo>
                  <a:lnTo>
                    <a:pt x="1536" y="841"/>
                  </a:lnTo>
                  <a:cubicBezTo>
                    <a:pt x="1623" y="860"/>
                    <a:pt x="1710" y="883"/>
                    <a:pt x="1797" y="908"/>
                  </a:cubicBezTo>
                  <a:lnTo>
                    <a:pt x="1696" y="808"/>
                  </a:lnTo>
                  <a:cubicBezTo>
                    <a:pt x="1643" y="794"/>
                    <a:pt x="1589" y="781"/>
                    <a:pt x="1536" y="769"/>
                  </a:cubicBezTo>
                  <a:moveTo>
                    <a:pt x="540" y="662"/>
                  </a:moveTo>
                  <a:cubicBezTo>
                    <a:pt x="506" y="661"/>
                    <a:pt x="472" y="662"/>
                    <a:pt x="438" y="662"/>
                  </a:cubicBezTo>
                  <a:lnTo>
                    <a:pt x="509" y="734"/>
                  </a:lnTo>
                  <a:cubicBezTo>
                    <a:pt x="520" y="734"/>
                    <a:pt x="530" y="733"/>
                    <a:pt x="540" y="733"/>
                  </a:cubicBezTo>
                  <a:cubicBezTo>
                    <a:pt x="697" y="734"/>
                    <a:pt x="855" y="741"/>
                    <a:pt x="1013" y="757"/>
                  </a:cubicBezTo>
                  <a:cubicBezTo>
                    <a:pt x="1039" y="760"/>
                    <a:pt x="1065" y="763"/>
                    <a:pt x="1092" y="766"/>
                  </a:cubicBezTo>
                  <a:lnTo>
                    <a:pt x="1092" y="694"/>
                  </a:lnTo>
                  <a:cubicBezTo>
                    <a:pt x="1065" y="691"/>
                    <a:pt x="1039" y="688"/>
                    <a:pt x="1013" y="685"/>
                  </a:cubicBezTo>
                  <a:cubicBezTo>
                    <a:pt x="855" y="669"/>
                    <a:pt x="697" y="662"/>
                    <a:pt x="540" y="661"/>
                  </a:cubicBezTo>
                  <a:lnTo>
                    <a:pt x="540" y="662"/>
                  </a:lnTo>
                  <a:moveTo>
                    <a:pt x="540" y="441"/>
                  </a:moveTo>
                  <a:cubicBezTo>
                    <a:pt x="488" y="441"/>
                    <a:pt x="436" y="441"/>
                    <a:pt x="383" y="442"/>
                  </a:cubicBezTo>
                  <a:cubicBezTo>
                    <a:pt x="330" y="444"/>
                    <a:pt x="277" y="446"/>
                    <a:pt x="224" y="448"/>
                  </a:cubicBezTo>
                  <a:lnTo>
                    <a:pt x="293" y="517"/>
                  </a:lnTo>
                  <a:cubicBezTo>
                    <a:pt x="323" y="516"/>
                    <a:pt x="353" y="515"/>
                    <a:pt x="383" y="514"/>
                  </a:cubicBezTo>
                  <a:cubicBezTo>
                    <a:pt x="436" y="513"/>
                    <a:pt x="488" y="513"/>
                    <a:pt x="540" y="513"/>
                  </a:cubicBezTo>
                  <a:cubicBezTo>
                    <a:pt x="697" y="514"/>
                    <a:pt x="855" y="521"/>
                    <a:pt x="1013" y="537"/>
                  </a:cubicBezTo>
                  <a:cubicBezTo>
                    <a:pt x="1039" y="539"/>
                    <a:pt x="1065" y="542"/>
                    <a:pt x="1092" y="545"/>
                  </a:cubicBezTo>
                  <a:lnTo>
                    <a:pt x="1092" y="473"/>
                  </a:lnTo>
                  <a:cubicBezTo>
                    <a:pt x="1065" y="470"/>
                    <a:pt x="1039" y="467"/>
                    <a:pt x="1013" y="465"/>
                  </a:cubicBezTo>
                  <a:cubicBezTo>
                    <a:pt x="855" y="449"/>
                    <a:pt x="697" y="442"/>
                    <a:pt x="540" y="441"/>
                  </a:cubicBezTo>
                  <a:moveTo>
                    <a:pt x="540" y="221"/>
                  </a:moveTo>
                  <a:cubicBezTo>
                    <a:pt x="488" y="220"/>
                    <a:pt x="436" y="221"/>
                    <a:pt x="383" y="222"/>
                  </a:cubicBezTo>
                  <a:cubicBezTo>
                    <a:pt x="261" y="225"/>
                    <a:pt x="138" y="232"/>
                    <a:pt x="18" y="241"/>
                  </a:cubicBezTo>
                  <a:lnTo>
                    <a:pt x="84" y="308"/>
                  </a:lnTo>
                  <a:cubicBezTo>
                    <a:pt x="183" y="301"/>
                    <a:pt x="283" y="296"/>
                    <a:pt x="383" y="294"/>
                  </a:cubicBezTo>
                  <a:cubicBezTo>
                    <a:pt x="436" y="293"/>
                    <a:pt x="488" y="292"/>
                    <a:pt x="540" y="292"/>
                  </a:cubicBezTo>
                  <a:cubicBezTo>
                    <a:pt x="697" y="293"/>
                    <a:pt x="855" y="301"/>
                    <a:pt x="1013" y="316"/>
                  </a:cubicBezTo>
                  <a:cubicBezTo>
                    <a:pt x="1039" y="319"/>
                    <a:pt x="1065" y="322"/>
                    <a:pt x="1092" y="325"/>
                  </a:cubicBezTo>
                  <a:lnTo>
                    <a:pt x="1092" y="253"/>
                  </a:lnTo>
                  <a:cubicBezTo>
                    <a:pt x="1065" y="250"/>
                    <a:pt x="1039" y="247"/>
                    <a:pt x="1013" y="244"/>
                  </a:cubicBezTo>
                  <a:cubicBezTo>
                    <a:pt x="855" y="229"/>
                    <a:pt x="697" y="221"/>
                    <a:pt x="540" y="221"/>
                  </a:cubicBezTo>
                  <a:moveTo>
                    <a:pt x="540" y="0"/>
                  </a:moveTo>
                  <a:cubicBezTo>
                    <a:pt x="488" y="0"/>
                    <a:pt x="436" y="0"/>
                    <a:pt x="383" y="1"/>
                  </a:cubicBezTo>
                  <a:cubicBezTo>
                    <a:pt x="254" y="4"/>
                    <a:pt x="126" y="12"/>
                    <a:pt x="0" y="23"/>
                  </a:cubicBezTo>
                  <a:lnTo>
                    <a:pt x="0" y="95"/>
                  </a:lnTo>
                  <a:cubicBezTo>
                    <a:pt x="126" y="84"/>
                    <a:pt x="254" y="76"/>
                    <a:pt x="383" y="73"/>
                  </a:cubicBezTo>
                  <a:cubicBezTo>
                    <a:pt x="436" y="72"/>
                    <a:pt x="488" y="72"/>
                    <a:pt x="540" y="72"/>
                  </a:cubicBezTo>
                  <a:cubicBezTo>
                    <a:pt x="686" y="73"/>
                    <a:pt x="834" y="79"/>
                    <a:pt x="981" y="93"/>
                  </a:cubicBezTo>
                  <a:lnTo>
                    <a:pt x="902" y="14"/>
                  </a:lnTo>
                  <a:cubicBezTo>
                    <a:pt x="781" y="5"/>
                    <a:pt x="660" y="1"/>
                    <a:pt x="54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8" name="Google Shape;1938;p45"/>
            <p:cNvSpPr/>
            <p:nvPr/>
          </p:nvSpPr>
          <p:spPr>
            <a:xfrm>
              <a:off x="861120" y="1415160"/>
              <a:ext cx="1069920" cy="1538280"/>
            </a:xfrm>
            <a:custGeom>
              <a:avLst/>
              <a:gdLst/>
              <a:ahLst/>
              <a:cxnLst/>
              <a:rect l="l" t="t" r="r" b="b"/>
              <a:pathLst>
                <a:path w="2972" h="4273" extrusionOk="0">
                  <a:moveTo>
                    <a:pt x="1742" y="2053"/>
                  </a:moveTo>
                  <a:cubicBezTo>
                    <a:pt x="2095" y="2122"/>
                    <a:pt x="2445" y="2237"/>
                    <a:pt x="2781" y="2414"/>
                  </a:cubicBezTo>
                  <a:lnTo>
                    <a:pt x="2781" y="3950"/>
                  </a:lnTo>
                  <a:cubicBezTo>
                    <a:pt x="2444" y="3773"/>
                    <a:pt x="2095" y="3657"/>
                    <a:pt x="1742" y="3588"/>
                  </a:cubicBezTo>
                  <a:lnTo>
                    <a:pt x="1742" y="2053"/>
                  </a:lnTo>
                  <a:moveTo>
                    <a:pt x="859" y="1969"/>
                  </a:moveTo>
                  <a:cubicBezTo>
                    <a:pt x="1017" y="1970"/>
                    <a:pt x="1175" y="1977"/>
                    <a:pt x="1332" y="1993"/>
                  </a:cubicBezTo>
                  <a:cubicBezTo>
                    <a:pt x="1405" y="2000"/>
                    <a:pt x="1478" y="2009"/>
                    <a:pt x="1551" y="2020"/>
                  </a:cubicBezTo>
                  <a:lnTo>
                    <a:pt x="1551" y="3555"/>
                  </a:lnTo>
                  <a:cubicBezTo>
                    <a:pt x="1095" y="3486"/>
                    <a:pt x="635" y="3490"/>
                    <a:pt x="192" y="3536"/>
                  </a:cubicBezTo>
                  <a:lnTo>
                    <a:pt x="192" y="2004"/>
                  </a:lnTo>
                  <a:cubicBezTo>
                    <a:pt x="360" y="1986"/>
                    <a:pt x="531" y="1975"/>
                    <a:pt x="703" y="1971"/>
                  </a:cubicBezTo>
                  <a:cubicBezTo>
                    <a:pt x="755" y="1969"/>
                    <a:pt x="807" y="1969"/>
                    <a:pt x="859" y="1969"/>
                  </a:cubicBezTo>
                  <a:moveTo>
                    <a:pt x="1742" y="279"/>
                  </a:moveTo>
                  <a:cubicBezTo>
                    <a:pt x="2098" y="353"/>
                    <a:pt x="2447" y="477"/>
                    <a:pt x="2781" y="665"/>
                  </a:cubicBezTo>
                  <a:lnTo>
                    <a:pt x="2781" y="2197"/>
                  </a:lnTo>
                  <a:cubicBezTo>
                    <a:pt x="2445" y="2020"/>
                    <a:pt x="2095" y="1905"/>
                    <a:pt x="1742" y="1836"/>
                  </a:cubicBezTo>
                  <a:lnTo>
                    <a:pt x="1742" y="279"/>
                  </a:lnTo>
                  <a:moveTo>
                    <a:pt x="859" y="192"/>
                  </a:moveTo>
                  <a:cubicBezTo>
                    <a:pt x="1010" y="192"/>
                    <a:pt x="1162" y="199"/>
                    <a:pt x="1314" y="215"/>
                  </a:cubicBezTo>
                  <a:cubicBezTo>
                    <a:pt x="1393" y="222"/>
                    <a:pt x="1472" y="232"/>
                    <a:pt x="1551" y="245"/>
                  </a:cubicBezTo>
                  <a:lnTo>
                    <a:pt x="1551" y="1803"/>
                  </a:lnTo>
                  <a:cubicBezTo>
                    <a:pt x="1478" y="1793"/>
                    <a:pt x="1405" y="1784"/>
                    <a:pt x="1332" y="1777"/>
                  </a:cubicBezTo>
                  <a:cubicBezTo>
                    <a:pt x="1175" y="1761"/>
                    <a:pt x="1017" y="1753"/>
                    <a:pt x="859" y="1753"/>
                  </a:cubicBezTo>
                  <a:cubicBezTo>
                    <a:pt x="807" y="1752"/>
                    <a:pt x="755" y="1753"/>
                    <a:pt x="703" y="1754"/>
                  </a:cubicBezTo>
                  <a:cubicBezTo>
                    <a:pt x="531" y="1758"/>
                    <a:pt x="360" y="1770"/>
                    <a:pt x="192" y="1787"/>
                  </a:cubicBezTo>
                  <a:lnTo>
                    <a:pt x="192" y="231"/>
                  </a:lnTo>
                  <a:cubicBezTo>
                    <a:pt x="362" y="212"/>
                    <a:pt x="534" y="197"/>
                    <a:pt x="707" y="193"/>
                  </a:cubicBezTo>
                  <a:cubicBezTo>
                    <a:pt x="758" y="192"/>
                    <a:pt x="808" y="192"/>
                    <a:pt x="859" y="192"/>
                  </a:cubicBezTo>
                  <a:moveTo>
                    <a:pt x="859" y="0"/>
                  </a:moveTo>
                  <a:cubicBezTo>
                    <a:pt x="807" y="0"/>
                    <a:pt x="755" y="1"/>
                    <a:pt x="703" y="2"/>
                  </a:cubicBezTo>
                  <a:cubicBezTo>
                    <a:pt x="494" y="7"/>
                    <a:pt x="288" y="23"/>
                    <a:pt x="85" y="47"/>
                  </a:cubicBezTo>
                  <a:lnTo>
                    <a:pt x="0" y="57"/>
                  </a:lnTo>
                  <a:lnTo>
                    <a:pt x="0" y="1809"/>
                  </a:lnTo>
                  <a:lnTo>
                    <a:pt x="0" y="2026"/>
                  </a:lnTo>
                  <a:lnTo>
                    <a:pt x="0" y="3749"/>
                  </a:lnTo>
                  <a:lnTo>
                    <a:pt x="107" y="3736"/>
                  </a:lnTo>
                  <a:cubicBezTo>
                    <a:pt x="1011" y="3629"/>
                    <a:pt x="1973" y="3688"/>
                    <a:pt x="2828" y="4189"/>
                  </a:cubicBezTo>
                  <a:lnTo>
                    <a:pt x="2972" y="4273"/>
                  </a:lnTo>
                  <a:lnTo>
                    <a:pt x="2972" y="2521"/>
                  </a:lnTo>
                  <a:lnTo>
                    <a:pt x="2972" y="2304"/>
                  </a:lnTo>
                  <a:lnTo>
                    <a:pt x="2972" y="552"/>
                  </a:lnTo>
                  <a:lnTo>
                    <a:pt x="2925" y="525"/>
                  </a:lnTo>
                  <a:cubicBezTo>
                    <a:pt x="2417" y="227"/>
                    <a:pt x="1874" y="78"/>
                    <a:pt x="1332" y="24"/>
                  </a:cubicBezTo>
                  <a:cubicBezTo>
                    <a:pt x="1175" y="9"/>
                    <a:pt x="1017" y="1"/>
                    <a:pt x="859"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9" name="Google Shape;1939;p45"/>
            <p:cNvSpPr/>
            <p:nvPr/>
          </p:nvSpPr>
          <p:spPr>
            <a:xfrm>
              <a:off x="2235960" y="1555920"/>
              <a:ext cx="854280" cy="1204200"/>
            </a:xfrm>
            <a:custGeom>
              <a:avLst/>
              <a:gdLst/>
              <a:ahLst/>
              <a:cxnLst/>
              <a:rect l="l" t="t" r="r" b="b"/>
              <a:pathLst>
                <a:path w="2373" h="3345" extrusionOk="0">
                  <a:moveTo>
                    <a:pt x="837" y="2978"/>
                  </a:moveTo>
                  <a:lnTo>
                    <a:pt x="837" y="3050"/>
                  </a:lnTo>
                  <a:cubicBezTo>
                    <a:pt x="553" y="3115"/>
                    <a:pt x="272" y="3210"/>
                    <a:pt x="0" y="3345"/>
                  </a:cubicBezTo>
                  <a:lnTo>
                    <a:pt x="0" y="3273"/>
                  </a:lnTo>
                  <a:cubicBezTo>
                    <a:pt x="272" y="3139"/>
                    <a:pt x="553" y="3042"/>
                    <a:pt x="837" y="2978"/>
                  </a:cubicBezTo>
                  <a:moveTo>
                    <a:pt x="1845" y="2868"/>
                  </a:moveTo>
                  <a:cubicBezTo>
                    <a:pt x="1897" y="2868"/>
                    <a:pt x="1950" y="2868"/>
                    <a:pt x="2002" y="2870"/>
                  </a:cubicBezTo>
                  <a:cubicBezTo>
                    <a:pt x="2126" y="2872"/>
                    <a:pt x="2250" y="2879"/>
                    <a:pt x="2373" y="2889"/>
                  </a:cubicBezTo>
                  <a:lnTo>
                    <a:pt x="2373" y="2961"/>
                  </a:lnTo>
                  <a:cubicBezTo>
                    <a:pt x="2250" y="2951"/>
                    <a:pt x="2126" y="2944"/>
                    <a:pt x="2002" y="2942"/>
                  </a:cubicBezTo>
                  <a:cubicBezTo>
                    <a:pt x="1950" y="2940"/>
                    <a:pt x="1897" y="2940"/>
                    <a:pt x="1845" y="2940"/>
                  </a:cubicBezTo>
                  <a:cubicBezTo>
                    <a:pt x="1688" y="2941"/>
                    <a:pt x="1530" y="2948"/>
                    <a:pt x="1372" y="2964"/>
                  </a:cubicBezTo>
                  <a:cubicBezTo>
                    <a:pt x="1342" y="2967"/>
                    <a:pt x="1311" y="2970"/>
                    <a:pt x="1281" y="2974"/>
                  </a:cubicBezTo>
                  <a:lnTo>
                    <a:pt x="1281" y="2902"/>
                  </a:lnTo>
                  <a:cubicBezTo>
                    <a:pt x="1311" y="2898"/>
                    <a:pt x="1342" y="2895"/>
                    <a:pt x="1372" y="2892"/>
                  </a:cubicBezTo>
                  <a:cubicBezTo>
                    <a:pt x="1530" y="2876"/>
                    <a:pt x="1688" y="2869"/>
                    <a:pt x="1845" y="2868"/>
                  </a:cubicBezTo>
                  <a:moveTo>
                    <a:pt x="837" y="2758"/>
                  </a:moveTo>
                  <a:lnTo>
                    <a:pt x="837" y="2829"/>
                  </a:lnTo>
                  <a:cubicBezTo>
                    <a:pt x="553" y="2894"/>
                    <a:pt x="272" y="2990"/>
                    <a:pt x="0" y="3125"/>
                  </a:cubicBezTo>
                  <a:lnTo>
                    <a:pt x="0" y="3053"/>
                  </a:lnTo>
                  <a:cubicBezTo>
                    <a:pt x="272" y="2918"/>
                    <a:pt x="553" y="2822"/>
                    <a:pt x="837" y="2758"/>
                  </a:cubicBezTo>
                  <a:moveTo>
                    <a:pt x="1845" y="2647"/>
                  </a:moveTo>
                  <a:cubicBezTo>
                    <a:pt x="1897" y="2647"/>
                    <a:pt x="1950" y="2648"/>
                    <a:pt x="2002" y="2649"/>
                  </a:cubicBezTo>
                  <a:cubicBezTo>
                    <a:pt x="2126" y="2652"/>
                    <a:pt x="2250" y="2659"/>
                    <a:pt x="2373" y="2669"/>
                  </a:cubicBezTo>
                  <a:lnTo>
                    <a:pt x="2373" y="2741"/>
                  </a:lnTo>
                  <a:cubicBezTo>
                    <a:pt x="2250" y="2731"/>
                    <a:pt x="2126" y="2724"/>
                    <a:pt x="2002" y="2721"/>
                  </a:cubicBezTo>
                  <a:cubicBezTo>
                    <a:pt x="1950" y="2720"/>
                    <a:pt x="1897" y="2719"/>
                    <a:pt x="1845" y="2720"/>
                  </a:cubicBezTo>
                  <a:cubicBezTo>
                    <a:pt x="1688" y="2720"/>
                    <a:pt x="1530" y="2728"/>
                    <a:pt x="1372" y="2743"/>
                  </a:cubicBezTo>
                  <a:cubicBezTo>
                    <a:pt x="1342" y="2746"/>
                    <a:pt x="1311" y="2750"/>
                    <a:pt x="1281" y="2753"/>
                  </a:cubicBezTo>
                  <a:lnTo>
                    <a:pt x="1281" y="2681"/>
                  </a:lnTo>
                  <a:cubicBezTo>
                    <a:pt x="1311" y="2678"/>
                    <a:pt x="1342" y="2674"/>
                    <a:pt x="1372" y="2671"/>
                  </a:cubicBezTo>
                  <a:cubicBezTo>
                    <a:pt x="1530" y="2656"/>
                    <a:pt x="1688" y="2648"/>
                    <a:pt x="1845" y="2647"/>
                  </a:cubicBezTo>
                  <a:moveTo>
                    <a:pt x="837" y="2537"/>
                  </a:moveTo>
                  <a:lnTo>
                    <a:pt x="837" y="2609"/>
                  </a:lnTo>
                  <a:cubicBezTo>
                    <a:pt x="553" y="2674"/>
                    <a:pt x="272" y="2769"/>
                    <a:pt x="0" y="2905"/>
                  </a:cubicBezTo>
                  <a:lnTo>
                    <a:pt x="0" y="2832"/>
                  </a:lnTo>
                  <a:cubicBezTo>
                    <a:pt x="272" y="2698"/>
                    <a:pt x="553" y="2601"/>
                    <a:pt x="837" y="2537"/>
                  </a:cubicBezTo>
                  <a:moveTo>
                    <a:pt x="1845" y="2427"/>
                  </a:moveTo>
                  <a:cubicBezTo>
                    <a:pt x="1897" y="2427"/>
                    <a:pt x="1950" y="2427"/>
                    <a:pt x="2002" y="2429"/>
                  </a:cubicBezTo>
                  <a:cubicBezTo>
                    <a:pt x="2126" y="2431"/>
                    <a:pt x="2250" y="2438"/>
                    <a:pt x="2373" y="2448"/>
                  </a:cubicBezTo>
                  <a:lnTo>
                    <a:pt x="2373" y="2520"/>
                  </a:lnTo>
                  <a:cubicBezTo>
                    <a:pt x="2250" y="2510"/>
                    <a:pt x="2126" y="2503"/>
                    <a:pt x="2002" y="2501"/>
                  </a:cubicBezTo>
                  <a:cubicBezTo>
                    <a:pt x="1950" y="2499"/>
                    <a:pt x="1897" y="2499"/>
                    <a:pt x="1845" y="2499"/>
                  </a:cubicBezTo>
                  <a:cubicBezTo>
                    <a:pt x="1688" y="2500"/>
                    <a:pt x="1530" y="2507"/>
                    <a:pt x="1372" y="2523"/>
                  </a:cubicBezTo>
                  <a:cubicBezTo>
                    <a:pt x="1342" y="2526"/>
                    <a:pt x="1311" y="2529"/>
                    <a:pt x="1281" y="2533"/>
                  </a:cubicBezTo>
                  <a:lnTo>
                    <a:pt x="1281" y="2461"/>
                  </a:lnTo>
                  <a:cubicBezTo>
                    <a:pt x="1311" y="2457"/>
                    <a:pt x="1342" y="2454"/>
                    <a:pt x="1372" y="2451"/>
                  </a:cubicBezTo>
                  <a:cubicBezTo>
                    <a:pt x="1530" y="2435"/>
                    <a:pt x="1688" y="2428"/>
                    <a:pt x="1845" y="2427"/>
                  </a:cubicBezTo>
                  <a:moveTo>
                    <a:pt x="837" y="2316"/>
                  </a:moveTo>
                  <a:lnTo>
                    <a:pt x="837" y="2388"/>
                  </a:lnTo>
                  <a:cubicBezTo>
                    <a:pt x="553" y="2453"/>
                    <a:pt x="272" y="2549"/>
                    <a:pt x="0" y="2684"/>
                  </a:cubicBezTo>
                  <a:lnTo>
                    <a:pt x="0" y="2612"/>
                  </a:lnTo>
                  <a:cubicBezTo>
                    <a:pt x="272" y="2477"/>
                    <a:pt x="553" y="2381"/>
                    <a:pt x="837" y="2316"/>
                  </a:cubicBezTo>
                  <a:moveTo>
                    <a:pt x="1845" y="2206"/>
                  </a:moveTo>
                  <a:cubicBezTo>
                    <a:pt x="1897" y="2206"/>
                    <a:pt x="1950" y="2207"/>
                    <a:pt x="2002" y="2208"/>
                  </a:cubicBezTo>
                  <a:cubicBezTo>
                    <a:pt x="2126" y="2211"/>
                    <a:pt x="2250" y="2218"/>
                    <a:pt x="2373" y="2228"/>
                  </a:cubicBezTo>
                  <a:lnTo>
                    <a:pt x="2373" y="2300"/>
                  </a:lnTo>
                  <a:cubicBezTo>
                    <a:pt x="2250" y="2290"/>
                    <a:pt x="2126" y="2283"/>
                    <a:pt x="2002" y="2280"/>
                  </a:cubicBezTo>
                  <a:cubicBezTo>
                    <a:pt x="1950" y="2279"/>
                    <a:pt x="1897" y="2278"/>
                    <a:pt x="1845" y="2279"/>
                  </a:cubicBezTo>
                  <a:cubicBezTo>
                    <a:pt x="1688" y="2279"/>
                    <a:pt x="1530" y="2287"/>
                    <a:pt x="1372" y="2302"/>
                  </a:cubicBezTo>
                  <a:cubicBezTo>
                    <a:pt x="1342" y="2305"/>
                    <a:pt x="1311" y="2309"/>
                    <a:pt x="1281" y="2312"/>
                  </a:cubicBezTo>
                  <a:lnTo>
                    <a:pt x="1281" y="2240"/>
                  </a:lnTo>
                  <a:cubicBezTo>
                    <a:pt x="1311" y="2237"/>
                    <a:pt x="1342" y="2233"/>
                    <a:pt x="1372" y="2230"/>
                  </a:cubicBezTo>
                  <a:cubicBezTo>
                    <a:pt x="1530" y="2215"/>
                    <a:pt x="1688" y="2207"/>
                    <a:pt x="1845" y="2206"/>
                  </a:cubicBezTo>
                  <a:moveTo>
                    <a:pt x="837" y="2096"/>
                  </a:moveTo>
                  <a:lnTo>
                    <a:pt x="837" y="2168"/>
                  </a:lnTo>
                  <a:cubicBezTo>
                    <a:pt x="553" y="2233"/>
                    <a:pt x="272" y="2328"/>
                    <a:pt x="0" y="2464"/>
                  </a:cubicBezTo>
                  <a:lnTo>
                    <a:pt x="0" y="2391"/>
                  </a:lnTo>
                  <a:cubicBezTo>
                    <a:pt x="272" y="2257"/>
                    <a:pt x="553" y="2161"/>
                    <a:pt x="837" y="2096"/>
                  </a:cubicBezTo>
                  <a:moveTo>
                    <a:pt x="1845" y="1986"/>
                  </a:moveTo>
                  <a:cubicBezTo>
                    <a:pt x="1897" y="1986"/>
                    <a:pt x="1950" y="1986"/>
                    <a:pt x="2002" y="1988"/>
                  </a:cubicBezTo>
                  <a:cubicBezTo>
                    <a:pt x="2126" y="1990"/>
                    <a:pt x="2250" y="1998"/>
                    <a:pt x="2373" y="2007"/>
                  </a:cubicBezTo>
                  <a:lnTo>
                    <a:pt x="2373" y="2080"/>
                  </a:lnTo>
                  <a:cubicBezTo>
                    <a:pt x="2250" y="2069"/>
                    <a:pt x="2126" y="2062"/>
                    <a:pt x="2002" y="2060"/>
                  </a:cubicBezTo>
                  <a:cubicBezTo>
                    <a:pt x="1950" y="2058"/>
                    <a:pt x="1897" y="2058"/>
                    <a:pt x="1845" y="2058"/>
                  </a:cubicBezTo>
                  <a:cubicBezTo>
                    <a:pt x="1688" y="2059"/>
                    <a:pt x="1530" y="2066"/>
                    <a:pt x="1372" y="2082"/>
                  </a:cubicBezTo>
                  <a:cubicBezTo>
                    <a:pt x="1342" y="2085"/>
                    <a:pt x="1311" y="2088"/>
                    <a:pt x="1281" y="2092"/>
                  </a:cubicBezTo>
                  <a:lnTo>
                    <a:pt x="1281" y="2020"/>
                  </a:lnTo>
                  <a:cubicBezTo>
                    <a:pt x="1311" y="2016"/>
                    <a:pt x="1342" y="2013"/>
                    <a:pt x="1372" y="2010"/>
                  </a:cubicBezTo>
                  <a:cubicBezTo>
                    <a:pt x="1530" y="1994"/>
                    <a:pt x="1688" y="1987"/>
                    <a:pt x="1845" y="1986"/>
                  </a:cubicBezTo>
                  <a:moveTo>
                    <a:pt x="837" y="1875"/>
                  </a:moveTo>
                  <a:lnTo>
                    <a:pt x="837" y="1947"/>
                  </a:lnTo>
                  <a:cubicBezTo>
                    <a:pt x="553" y="2012"/>
                    <a:pt x="272" y="2108"/>
                    <a:pt x="0" y="2243"/>
                  </a:cubicBezTo>
                  <a:lnTo>
                    <a:pt x="0" y="2171"/>
                  </a:lnTo>
                  <a:cubicBezTo>
                    <a:pt x="272" y="2036"/>
                    <a:pt x="553" y="1940"/>
                    <a:pt x="837" y="1875"/>
                  </a:cubicBezTo>
                  <a:moveTo>
                    <a:pt x="1845" y="1766"/>
                  </a:moveTo>
                  <a:cubicBezTo>
                    <a:pt x="1897" y="1765"/>
                    <a:pt x="1950" y="1766"/>
                    <a:pt x="2002" y="1767"/>
                  </a:cubicBezTo>
                  <a:cubicBezTo>
                    <a:pt x="2126" y="1770"/>
                    <a:pt x="2250" y="1777"/>
                    <a:pt x="2373" y="1787"/>
                  </a:cubicBezTo>
                  <a:lnTo>
                    <a:pt x="2373" y="1859"/>
                  </a:lnTo>
                  <a:cubicBezTo>
                    <a:pt x="2250" y="1849"/>
                    <a:pt x="2126" y="1842"/>
                    <a:pt x="2002" y="1839"/>
                  </a:cubicBezTo>
                  <a:cubicBezTo>
                    <a:pt x="1950" y="1838"/>
                    <a:pt x="1897" y="1837"/>
                    <a:pt x="1845" y="1838"/>
                  </a:cubicBezTo>
                  <a:cubicBezTo>
                    <a:pt x="1688" y="1838"/>
                    <a:pt x="1530" y="1846"/>
                    <a:pt x="1372" y="1861"/>
                  </a:cubicBezTo>
                  <a:cubicBezTo>
                    <a:pt x="1342" y="1864"/>
                    <a:pt x="1311" y="1868"/>
                    <a:pt x="1281" y="1871"/>
                  </a:cubicBezTo>
                  <a:lnTo>
                    <a:pt x="1281" y="1799"/>
                  </a:lnTo>
                  <a:cubicBezTo>
                    <a:pt x="1311" y="1796"/>
                    <a:pt x="1342" y="1792"/>
                    <a:pt x="1372" y="1789"/>
                  </a:cubicBezTo>
                  <a:cubicBezTo>
                    <a:pt x="1530" y="1774"/>
                    <a:pt x="1688" y="1766"/>
                    <a:pt x="1845" y="1766"/>
                  </a:cubicBezTo>
                  <a:moveTo>
                    <a:pt x="837" y="1210"/>
                  </a:moveTo>
                  <a:lnTo>
                    <a:pt x="837" y="1282"/>
                  </a:lnTo>
                  <a:cubicBezTo>
                    <a:pt x="553" y="1345"/>
                    <a:pt x="272" y="1440"/>
                    <a:pt x="0" y="1574"/>
                  </a:cubicBezTo>
                  <a:lnTo>
                    <a:pt x="0" y="1502"/>
                  </a:lnTo>
                  <a:cubicBezTo>
                    <a:pt x="272" y="1368"/>
                    <a:pt x="553" y="1273"/>
                    <a:pt x="837" y="1210"/>
                  </a:cubicBezTo>
                  <a:moveTo>
                    <a:pt x="1832" y="1102"/>
                  </a:moveTo>
                  <a:cubicBezTo>
                    <a:pt x="1885" y="1102"/>
                    <a:pt x="1937" y="1103"/>
                    <a:pt x="1989" y="1104"/>
                  </a:cubicBezTo>
                  <a:cubicBezTo>
                    <a:pt x="2118" y="1107"/>
                    <a:pt x="2246" y="1114"/>
                    <a:pt x="2373" y="1125"/>
                  </a:cubicBezTo>
                  <a:lnTo>
                    <a:pt x="2373" y="1197"/>
                  </a:lnTo>
                  <a:cubicBezTo>
                    <a:pt x="2246" y="1186"/>
                    <a:pt x="2118" y="1179"/>
                    <a:pt x="1989" y="1176"/>
                  </a:cubicBezTo>
                  <a:cubicBezTo>
                    <a:pt x="1937" y="1175"/>
                    <a:pt x="1885" y="1174"/>
                    <a:pt x="1832" y="1174"/>
                  </a:cubicBezTo>
                  <a:cubicBezTo>
                    <a:pt x="1676" y="1175"/>
                    <a:pt x="1518" y="1182"/>
                    <a:pt x="1359" y="1198"/>
                  </a:cubicBezTo>
                  <a:cubicBezTo>
                    <a:pt x="1333" y="1201"/>
                    <a:pt x="1307" y="1204"/>
                    <a:pt x="1281" y="1207"/>
                  </a:cubicBezTo>
                  <a:lnTo>
                    <a:pt x="1281" y="1135"/>
                  </a:lnTo>
                  <a:cubicBezTo>
                    <a:pt x="1307" y="1132"/>
                    <a:pt x="1333" y="1129"/>
                    <a:pt x="1359" y="1126"/>
                  </a:cubicBezTo>
                  <a:cubicBezTo>
                    <a:pt x="1518" y="1110"/>
                    <a:pt x="1676" y="1103"/>
                    <a:pt x="1832" y="1102"/>
                  </a:cubicBezTo>
                  <a:moveTo>
                    <a:pt x="837" y="989"/>
                  </a:moveTo>
                  <a:lnTo>
                    <a:pt x="837" y="1061"/>
                  </a:lnTo>
                  <a:cubicBezTo>
                    <a:pt x="553" y="1124"/>
                    <a:pt x="272" y="1219"/>
                    <a:pt x="0" y="1353"/>
                  </a:cubicBezTo>
                  <a:lnTo>
                    <a:pt x="0" y="1281"/>
                  </a:lnTo>
                  <a:cubicBezTo>
                    <a:pt x="272" y="1147"/>
                    <a:pt x="553" y="1052"/>
                    <a:pt x="837" y="989"/>
                  </a:cubicBezTo>
                  <a:moveTo>
                    <a:pt x="1832" y="882"/>
                  </a:moveTo>
                  <a:cubicBezTo>
                    <a:pt x="1885" y="882"/>
                    <a:pt x="1937" y="882"/>
                    <a:pt x="1989" y="883"/>
                  </a:cubicBezTo>
                  <a:cubicBezTo>
                    <a:pt x="2118" y="886"/>
                    <a:pt x="2246" y="894"/>
                    <a:pt x="2373" y="905"/>
                  </a:cubicBezTo>
                  <a:lnTo>
                    <a:pt x="2373" y="976"/>
                  </a:lnTo>
                  <a:cubicBezTo>
                    <a:pt x="2246" y="966"/>
                    <a:pt x="2118" y="958"/>
                    <a:pt x="1989" y="955"/>
                  </a:cubicBezTo>
                  <a:cubicBezTo>
                    <a:pt x="1937" y="954"/>
                    <a:pt x="1885" y="954"/>
                    <a:pt x="1832" y="954"/>
                  </a:cubicBezTo>
                  <a:cubicBezTo>
                    <a:pt x="1676" y="955"/>
                    <a:pt x="1518" y="962"/>
                    <a:pt x="1359" y="978"/>
                  </a:cubicBezTo>
                  <a:cubicBezTo>
                    <a:pt x="1333" y="980"/>
                    <a:pt x="1307" y="983"/>
                    <a:pt x="1281" y="986"/>
                  </a:cubicBezTo>
                  <a:lnTo>
                    <a:pt x="1281" y="914"/>
                  </a:lnTo>
                  <a:cubicBezTo>
                    <a:pt x="1307" y="911"/>
                    <a:pt x="1333" y="908"/>
                    <a:pt x="1359" y="906"/>
                  </a:cubicBezTo>
                  <a:cubicBezTo>
                    <a:pt x="1518" y="890"/>
                    <a:pt x="1676" y="883"/>
                    <a:pt x="1832" y="882"/>
                  </a:cubicBezTo>
                  <a:moveTo>
                    <a:pt x="837" y="769"/>
                  </a:moveTo>
                  <a:lnTo>
                    <a:pt x="837" y="841"/>
                  </a:lnTo>
                  <a:cubicBezTo>
                    <a:pt x="553" y="904"/>
                    <a:pt x="272" y="999"/>
                    <a:pt x="0" y="1133"/>
                  </a:cubicBezTo>
                  <a:lnTo>
                    <a:pt x="0" y="1061"/>
                  </a:lnTo>
                  <a:cubicBezTo>
                    <a:pt x="272" y="927"/>
                    <a:pt x="553" y="832"/>
                    <a:pt x="837" y="769"/>
                  </a:cubicBezTo>
                  <a:moveTo>
                    <a:pt x="1832" y="662"/>
                  </a:moveTo>
                  <a:cubicBezTo>
                    <a:pt x="1885" y="661"/>
                    <a:pt x="1937" y="662"/>
                    <a:pt x="1989" y="663"/>
                  </a:cubicBezTo>
                  <a:cubicBezTo>
                    <a:pt x="2118" y="666"/>
                    <a:pt x="2246" y="673"/>
                    <a:pt x="2373" y="684"/>
                  </a:cubicBezTo>
                  <a:lnTo>
                    <a:pt x="2373" y="756"/>
                  </a:lnTo>
                  <a:cubicBezTo>
                    <a:pt x="2246" y="745"/>
                    <a:pt x="2118" y="738"/>
                    <a:pt x="1989" y="735"/>
                  </a:cubicBezTo>
                  <a:cubicBezTo>
                    <a:pt x="1937" y="734"/>
                    <a:pt x="1885" y="733"/>
                    <a:pt x="1832" y="733"/>
                  </a:cubicBezTo>
                  <a:cubicBezTo>
                    <a:pt x="1676" y="734"/>
                    <a:pt x="1518" y="741"/>
                    <a:pt x="1359" y="757"/>
                  </a:cubicBezTo>
                  <a:cubicBezTo>
                    <a:pt x="1333" y="760"/>
                    <a:pt x="1307" y="763"/>
                    <a:pt x="1281" y="766"/>
                  </a:cubicBezTo>
                  <a:lnTo>
                    <a:pt x="1281" y="694"/>
                  </a:lnTo>
                  <a:cubicBezTo>
                    <a:pt x="1307" y="691"/>
                    <a:pt x="1333" y="688"/>
                    <a:pt x="1359" y="685"/>
                  </a:cubicBezTo>
                  <a:cubicBezTo>
                    <a:pt x="1518" y="670"/>
                    <a:pt x="1676" y="662"/>
                    <a:pt x="1832" y="662"/>
                  </a:cubicBezTo>
                  <a:moveTo>
                    <a:pt x="837" y="548"/>
                  </a:moveTo>
                  <a:lnTo>
                    <a:pt x="837" y="620"/>
                  </a:lnTo>
                  <a:cubicBezTo>
                    <a:pt x="553" y="683"/>
                    <a:pt x="272" y="778"/>
                    <a:pt x="0" y="912"/>
                  </a:cubicBezTo>
                  <a:lnTo>
                    <a:pt x="0" y="840"/>
                  </a:lnTo>
                  <a:cubicBezTo>
                    <a:pt x="272" y="706"/>
                    <a:pt x="553" y="611"/>
                    <a:pt x="837" y="548"/>
                  </a:cubicBezTo>
                  <a:moveTo>
                    <a:pt x="1832" y="441"/>
                  </a:moveTo>
                  <a:cubicBezTo>
                    <a:pt x="1885" y="441"/>
                    <a:pt x="1937" y="441"/>
                    <a:pt x="1989" y="442"/>
                  </a:cubicBezTo>
                  <a:cubicBezTo>
                    <a:pt x="2118" y="445"/>
                    <a:pt x="2246" y="453"/>
                    <a:pt x="2373" y="464"/>
                  </a:cubicBezTo>
                  <a:lnTo>
                    <a:pt x="2373" y="536"/>
                  </a:lnTo>
                  <a:cubicBezTo>
                    <a:pt x="2246" y="525"/>
                    <a:pt x="2118" y="517"/>
                    <a:pt x="1989" y="514"/>
                  </a:cubicBezTo>
                  <a:cubicBezTo>
                    <a:pt x="1937" y="513"/>
                    <a:pt x="1885" y="513"/>
                    <a:pt x="1832" y="513"/>
                  </a:cubicBezTo>
                  <a:cubicBezTo>
                    <a:pt x="1676" y="514"/>
                    <a:pt x="1518" y="521"/>
                    <a:pt x="1359" y="537"/>
                  </a:cubicBezTo>
                  <a:cubicBezTo>
                    <a:pt x="1333" y="539"/>
                    <a:pt x="1307" y="542"/>
                    <a:pt x="1281" y="545"/>
                  </a:cubicBezTo>
                  <a:lnTo>
                    <a:pt x="1281" y="473"/>
                  </a:lnTo>
                  <a:cubicBezTo>
                    <a:pt x="1307" y="470"/>
                    <a:pt x="1333" y="467"/>
                    <a:pt x="1359" y="465"/>
                  </a:cubicBezTo>
                  <a:cubicBezTo>
                    <a:pt x="1518" y="449"/>
                    <a:pt x="1676" y="442"/>
                    <a:pt x="1832" y="441"/>
                  </a:cubicBezTo>
                  <a:moveTo>
                    <a:pt x="837" y="328"/>
                  </a:moveTo>
                  <a:lnTo>
                    <a:pt x="837" y="400"/>
                  </a:lnTo>
                  <a:cubicBezTo>
                    <a:pt x="553" y="463"/>
                    <a:pt x="272" y="558"/>
                    <a:pt x="0" y="692"/>
                  </a:cubicBezTo>
                  <a:lnTo>
                    <a:pt x="0" y="620"/>
                  </a:lnTo>
                  <a:cubicBezTo>
                    <a:pt x="272" y="486"/>
                    <a:pt x="553" y="391"/>
                    <a:pt x="837" y="328"/>
                  </a:cubicBezTo>
                  <a:moveTo>
                    <a:pt x="1832" y="221"/>
                  </a:moveTo>
                  <a:cubicBezTo>
                    <a:pt x="1885" y="220"/>
                    <a:pt x="1937" y="221"/>
                    <a:pt x="1989" y="222"/>
                  </a:cubicBezTo>
                  <a:cubicBezTo>
                    <a:pt x="2118" y="225"/>
                    <a:pt x="2246" y="232"/>
                    <a:pt x="2373" y="243"/>
                  </a:cubicBezTo>
                  <a:lnTo>
                    <a:pt x="2373" y="315"/>
                  </a:lnTo>
                  <a:cubicBezTo>
                    <a:pt x="2246" y="304"/>
                    <a:pt x="2118" y="297"/>
                    <a:pt x="1989" y="294"/>
                  </a:cubicBezTo>
                  <a:cubicBezTo>
                    <a:pt x="1937" y="293"/>
                    <a:pt x="1885" y="292"/>
                    <a:pt x="1832" y="292"/>
                  </a:cubicBezTo>
                  <a:cubicBezTo>
                    <a:pt x="1676" y="293"/>
                    <a:pt x="1518" y="301"/>
                    <a:pt x="1359" y="316"/>
                  </a:cubicBezTo>
                  <a:cubicBezTo>
                    <a:pt x="1333" y="319"/>
                    <a:pt x="1307" y="322"/>
                    <a:pt x="1281" y="325"/>
                  </a:cubicBezTo>
                  <a:lnTo>
                    <a:pt x="1281" y="253"/>
                  </a:lnTo>
                  <a:cubicBezTo>
                    <a:pt x="1307" y="250"/>
                    <a:pt x="1333" y="247"/>
                    <a:pt x="1359" y="244"/>
                  </a:cubicBezTo>
                  <a:cubicBezTo>
                    <a:pt x="1518" y="229"/>
                    <a:pt x="1676" y="221"/>
                    <a:pt x="1832" y="221"/>
                  </a:cubicBezTo>
                  <a:moveTo>
                    <a:pt x="837" y="107"/>
                  </a:moveTo>
                  <a:lnTo>
                    <a:pt x="837" y="179"/>
                  </a:lnTo>
                  <a:cubicBezTo>
                    <a:pt x="553" y="243"/>
                    <a:pt x="272" y="337"/>
                    <a:pt x="0" y="471"/>
                  </a:cubicBezTo>
                  <a:lnTo>
                    <a:pt x="0" y="399"/>
                  </a:lnTo>
                  <a:cubicBezTo>
                    <a:pt x="272" y="266"/>
                    <a:pt x="553" y="170"/>
                    <a:pt x="837" y="107"/>
                  </a:cubicBezTo>
                  <a:moveTo>
                    <a:pt x="1832" y="0"/>
                  </a:moveTo>
                  <a:cubicBezTo>
                    <a:pt x="1885" y="0"/>
                    <a:pt x="1937" y="0"/>
                    <a:pt x="1989" y="1"/>
                  </a:cubicBezTo>
                  <a:cubicBezTo>
                    <a:pt x="2118" y="4"/>
                    <a:pt x="2246" y="12"/>
                    <a:pt x="2373" y="23"/>
                  </a:cubicBezTo>
                  <a:lnTo>
                    <a:pt x="2373" y="95"/>
                  </a:lnTo>
                  <a:cubicBezTo>
                    <a:pt x="2246" y="84"/>
                    <a:pt x="2118" y="76"/>
                    <a:pt x="1989" y="73"/>
                  </a:cubicBezTo>
                  <a:cubicBezTo>
                    <a:pt x="1937" y="72"/>
                    <a:pt x="1885" y="72"/>
                    <a:pt x="1832" y="72"/>
                  </a:cubicBezTo>
                  <a:cubicBezTo>
                    <a:pt x="1676" y="73"/>
                    <a:pt x="1518" y="80"/>
                    <a:pt x="1359" y="96"/>
                  </a:cubicBezTo>
                  <a:cubicBezTo>
                    <a:pt x="1333" y="98"/>
                    <a:pt x="1307" y="101"/>
                    <a:pt x="1281" y="104"/>
                  </a:cubicBezTo>
                  <a:lnTo>
                    <a:pt x="1281" y="32"/>
                  </a:lnTo>
                  <a:cubicBezTo>
                    <a:pt x="1307" y="29"/>
                    <a:pt x="1333" y="26"/>
                    <a:pt x="1359" y="24"/>
                  </a:cubicBezTo>
                  <a:cubicBezTo>
                    <a:pt x="1518" y="8"/>
                    <a:pt x="1676" y="1"/>
                    <a:pt x="183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0" name="Google Shape;1940;p45"/>
            <p:cNvSpPr/>
            <p:nvPr/>
          </p:nvSpPr>
          <p:spPr>
            <a:xfrm>
              <a:off x="2160360" y="1558440"/>
              <a:ext cx="1023480" cy="1310040"/>
            </a:xfrm>
            <a:custGeom>
              <a:avLst/>
              <a:gdLst/>
              <a:ahLst/>
              <a:cxnLst/>
              <a:rect l="l" t="t" r="r" b="b"/>
              <a:pathLst>
                <a:path w="2843" h="3639" extrusionOk="0">
                  <a:moveTo>
                    <a:pt x="28" y="2258"/>
                  </a:moveTo>
                  <a:lnTo>
                    <a:pt x="45" y="3561"/>
                  </a:lnTo>
                  <a:lnTo>
                    <a:pt x="123" y="3639"/>
                  </a:lnTo>
                  <a:lnTo>
                    <a:pt x="843" y="3358"/>
                  </a:lnTo>
                  <a:lnTo>
                    <a:pt x="1105" y="3335"/>
                  </a:lnTo>
                  <a:lnTo>
                    <a:pt x="1029" y="3258"/>
                  </a:lnTo>
                  <a:cubicBezTo>
                    <a:pt x="722" y="3330"/>
                    <a:pt x="419" y="3437"/>
                    <a:pt x="126" y="3592"/>
                  </a:cubicBezTo>
                  <a:lnTo>
                    <a:pt x="126" y="2355"/>
                  </a:lnTo>
                  <a:lnTo>
                    <a:pt x="28" y="2258"/>
                  </a:lnTo>
                  <a:moveTo>
                    <a:pt x="2715" y="2163"/>
                  </a:moveTo>
                  <a:lnTo>
                    <a:pt x="2715" y="3178"/>
                  </a:lnTo>
                  <a:cubicBezTo>
                    <a:pt x="2678" y="3174"/>
                    <a:pt x="2641" y="3171"/>
                    <a:pt x="2604" y="3168"/>
                  </a:cubicBezTo>
                  <a:lnTo>
                    <a:pt x="2658" y="3219"/>
                  </a:lnTo>
                  <a:lnTo>
                    <a:pt x="2843" y="3215"/>
                  </a:lnTo>
                  <a:lnTo>
                    <a:pt x="2843" y="2284"/>
                  </a:lnTo>
                  <a:lnTo>
                    <a:pt x="2715" y="2163"/>
                  </a:lnTo>
                  <a:moveTo>
                    <a:pt x="1164" y="707"/>
                  </a:moveTo>
                  <a:lnTo>
                    <a:pt x="1164" y="1478"/>
                  </a:lnTo>
                  <a:cubicBezTo>
                    <a:pt x="1075" y="1495"/>
                    <a:pt x="986" y="1516"/>
                    <a:pt x="897" y="1539"/>
                  </a:cubicBezTo>
                  <a:lnTo>
                    <a:pt x="1079" y="1712"/>
                  </a:lnTo>
                  <a:cubicBezTo>
                    <a:pt x="1107" y="1706"/>
                    <a:pt x="1136" y="1700"/>
                    <a:pt x="1164" y="1695"/>
                  </a:cubicBezTo>
                  <a:lnTo>
                    <a:pt x="1164" y="1794"/>
                  </a:lnTo>
                  <a:lnTo>
                    <a:pt x="1355" y="1976"/>
                  </a:lnTo>
                  <a:lnTo>
                    <a:pt x="1355" y="1662"/>
                  </a:lnTo>
                  <a:cubicBezTo>
                    <a:pt x="1428" y="1651"/>
                    <a:pt x="1501" y="1642"/>
                    <a:pt x="1574" y="1635"/>
                  </a:cubicBezTo>
                  <a:cubicBezTo>
                    <a:pt x="1732" y="1619"/>
                    <a:pt x="1890" y="1612"/>
                    <a:pt x="2047" y="1611"/>
                  </a:cubicBezTo>
                  <a:cubicBezTo>
                    <a:pt x="2074" y="1611"/>
                    <a:pt x="2101" y="1611"/>
                    <a:pt x="2127" y="1611"/>
                  </a:cubicBezTo>
                  <a:lnTo>
                    <a:pt x="1900" y="1397"/>
                  </a:lnTo>
                  <a:cubicBezTo>
                    <a:pt x="1791" y="1401"/>
                    <a:pt x="1683" y="1407"/>
                    <a:pt x="1574" y="1418"/>
                  </a:cubicBezTo>
                  <a:cubicBezTo>
                    <a:pt x="1501" y="1426"/>
                    <a:pt x="1428" y="1435"/>
                    <a:pt x="1355" y="1445"/>
                  </a:cubicBezTo>
                  <a:lnTo>
                    <a:pt x="1355" y="886"/>
                  </a:lnTo>
                  <a:lnTo>
                    <a:pt x="1164" y="707"/>
                  </a:lnTo>
                  <a:moveTo>
                    <a:pt x="412" y="0"/>
                  </a:moveTo>
                  <a:lnTo>
                    <a:pt x="0" y="204"/>
                  </a:lnTo>
                  <a:lnTo>
                    <a:pt x="7" y="690"/>
                  </a:lnTo>
                  <a:lnTo>
                    <a:pt x="126" y="803"/>
                  </a:lnTo>
                  <a:lnTo>
                    <a:pt x="126" y="307"/>
                  </a:lnTo>
                  <a:cubicBezTo>
                    <a:pt x="259" y="232"/>
                    <a:pt x="394" y="168"/>
                    <a:pt x="531" y="112"/>
                  </a:cubicBezTo>
                  <a:lnTo>
                    <a:pt x="412" y="0"/>
                  </a:lnTo>
                  <a:close/>
                </a:path>
              </a:pathLst>
            </a:custGeom>
            <a:solidFill>
              <a:srgbClr val="C2D3F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1" name="Google Shape;1941;p45"/>
            <p:cNvSpPr/>
            <p:nvPr/>
          </p:nvSpPr>
          <p:spPr>
            <a:xfrm>
              <a:off x="2235960" y="1635840"/>
              <a:ext cx="854280" cy="1124280"/>
            </a:xfrm>
            <a:custGeom>
              <a:avLst/>
              <a:gdLst/>
              <a:ahLst/>
              <a:cxnLst/>
              <a:rect l="l" t="t" r="r" b="b"/>
              <a:pathLst>
                <a:path w="2373" h="3123" extrusionOk="0">
                  <a:moveTo>
                    <a:pt x="595" y="2819"/>
                  </a:moveTo>
                  <a:cubicBezTo>
                    <a:pt x="394" y="2878"/>
                    <a:pt x="195" y="2955"/>
                    <a:pt x="0" y="3051"/>
                  </a:cubicBezTo>
                  <a:lnTo>
                    <a:pt x="0" y="3123"/>
                  </a:lnTo>
                  <a:cubicBezTo>
                    <a:pt x="212" y="3018"/>
                    <a:pt x="430" y="2936"/>
                    <a:pt x="651" y="2875"/>
                  </a:cubicBezTo>
                  <a:lnTo>
                    <a:pt x="595" y="2819"/>
                  </a:lnTo>
                  <a:moveTo>
                    <a:pt x="428" y="2652"/>
                  </a:moveTo>
                  <a:cubicBezTo>
                    <a:pt x="283" y="2702"/>
                    <a:pt x="140" y="2761"/>
                    <a:pt x="0" y="2831"/>
                  </a:cubicBezTo>
                  <a:lnTo>
                    <a:pt x="0" y="2903"/>
                  </a:lnTo>
                  <a:cubicBezTo>
                    <a:pt x="158" y="2825"/>
                    <a:pt x="319" y="2759"/>
                    <a:pt x="481" y="2706"/>
                  </a:cubicBezTo>
                  <a:lnTo>
                    <a:pt x="428" y="2652"/>
                  </a:lnTo>
                  <a:moveTo>
                    <a:pt x="2077" y="2650"/>
                  </a:moveTo>
                  <a:lnTo>
                    <a:pt x="2156" y="2725"/>
                  </a:lnTo>
                  <a:cubicBezTo>
                    <a:pt x="2228" y="2729"/>
                    <a:pt x="2301" y="2734"/>
                    <a:pt x="2373" y="2739"/>
                  </a:cubicBezTo>
                  <a:lnTo>
                    <a:pt x="2373" y="2667"/>
                  </a:lnTo>
                  <a:cubicBezTo>
                    <a:pt x="2275" y="2659"/>
                    <a:pt x="2176" y="2653"/>
                    <a:pt x="2077" y="2650"/>
                  </a:cubicBezTo>
                  <a:moveTo>
                    <a:pt x="267" y="2491"/>
                  </a:moveTo>
                  <a:cubicBezTo>
                    <a:pt x="177" y="2527"/>
                    <a:pt x="88" y="2567"/>
                    <a:pt x="0" y="2610"/>
                  </a:cubicBezTo>
                  <a:lnTo>
                    <a:pt x="0" y="2683"/>
                  </a:lnTo>
                  <a:cubicBezTo>
                    <a:pt x="105" y="2630"/>
                    <a:pt x="211" y="2584"/>
                    <a:pt x="319" y="2543"/>
                  </a:cubicBezTo>
                  <a:lnTo>
                    <a:pt x="267" y="2491"/>
                  </a:lnTo>
                  <a:moveTo>
                    <a:pt x="1845" y="2425"/>
                  </a:moveTo>
                  <a:lnTo>
                    <a:pt x="1842" y="2425"/>
                  </a:lnTo>
                  <a:lnTo>
                    <a:pt x="1917" y="2498"/>
                  </a:lnTo>
                  <a:cubicBezTo>
                    <a:pt x="1946" y="2498"/>
                    <a:pt x="1974" y="2498"/>
                    <a:pt x="2002" y="2499"/>
                  </a:cubicBezTo>
                  <a:cubicBezTo>
                    <a:pt x="2126" y="2502"/>
                    <a:pt x="2250" y="2509"/>
                    <a:pt x="2373" y="2519"/>
                  </a:cubicBezTo>
                  <a:lnTo>
                    <a:pt x="2373" y="2447"/>
                  </a:lnTo>
                  <a:cubicBezTo>
                    <a:pt x="2250" y="2437"/>
                    <a:pt x="2126" y="2430"/>
                    <a:pt x="2002" y="2427"/>
                  </a:cubicBezTo>
                  <a:cubicBezTo>
                    <a:pt x="1949" y="2426"/>
                    <a:pt x="1897" y="2425"/>
                    <a:pt x="1845" y="2425"/>
                  </a:cubicBezTo>
                  <a:moveTo>
                    <a:pt x="112" y="2337"/>
                  </a:moveTo>
                  <a:cubicBezTo>
                    <a:pt x="74" y="2354"/>
                    <a:pt x="37" y="2372"/>
                    <a:pt x="0" y="2390"/>
                  </a:cubicBezTo>
                  <a:lnTo>
                    <a:pt x="0" y="2462"/>
                  </a:lnTo>
                  <a:cubicBezTo>
                    <a:pt x="54" y="2435"/>
                    <a:pt x="108" y="2410"/>
                    <a:pt x="162" y="2387"/>
                  </a:cubicBezTo>
                  <a:lnTo>
                    <a:pt x="112" y="2337"/>
                  </a:lnTo>
                  <a:moveTo>
                    <a:pt x="0" y="2224"/>
                  </a:moveTo>
                  <a:lnTo>
                    <a:pt x="0" y="2242"/>
                  </a:lnTo>
                  <a:cubicBezTo>
                    <a:pt x="4" y="2240"/>
                    <a:pt x="8" y="2238"/>
                    <a:pt x="11" y="2236"/>
                  </a:cubicBezTo>
                  <a:lnTo>
                    <a:pt x="0" y="2224"/>
                  </a:lnTo>
                  <a:moveTo>
                    <a:pt x="1845" y="2205"/>
                  </a:moveTo>
                  <a:cubicBezTo>
                    <a:pt x="1769" y="2205"/>
                    <a:pt x="1693" y="2207"/>
                    <a:pt x="1617" y="2211"/>
                  </a:cubicBezTo>
                  <a:lnTo>
                    <a:pt x="1689" y="2280"/>
                  </a:lnTo>
                  <a:cubicBezTo>
                    <a:pt x="1741" y="2278"/>
                    <a:pt x="1793" y="2277"/>
                    <a:pt x="1845" y="2277"/>
                  </a:cubicBezTo>
                  <a:cubicBezTo>
                    <a:pt x="1897" y="2277"/>
                    <a:pt x="1949" y="2277"/>
                    <a:pt x="2002" y="2279"/>
                  </a:cubicBezTo>
                  <a:cubicBezTo>
                    <a:pt x="2126" y="2281"/>
                    <a:pt x="2250" y="2288"/>
                    <a:pt x="2373" y="2298"/>
                  </a:cubicBezTo>
                  <a:lnTo>
                    <a:pt x="2373" y="2226"/>
                  </a:lnTo>
                  <a:cubicBezTo>
                    <a:pt x="2250" y="2216"/>
                    <a:pt x="2126" y="2209"/>
                    <a:pt x="2002" y="2207"/>
                  </a:cubicBezTo>
                  <a:cubicBezTo>
                    <a:pt x="1949" y="2205"/>
                    <a:pt x="1897" y="2205"/>
                    <a:pt x="1845" y="2205"/>
                  </a:cubicBezTo>
                  <a:moveTo>
                    <a:pt x="1845" y="1984"/>
                  </a:moveTo>
                  <a:cubicBezTo>
                    <a:pt x="1698" y="1985"/>
                    <a:pt x="1550" y="1992"/>
                    <a:pt x="1402" y="2005"/>
                  </a:cubicBezTo>
                  <a:lnTo>
                    <a:pt x="1471" y="2072"/>
                  </a:lnTo>
                  <a:cubicBezTo>
                    <a:pt x="1596" y="2062"/>
                    <a:pt x="1721" y="2057"/>
                    <a:pt x="1845" y="2057"/>
                  </a:cubicBezTo>
                  <a:cubicBezTo>
                    <a:pt x="1897" y="2056"/>
                    <a:pt x="1949" y="2057"/>
                    <a:pt x="2002" y="2058"/>
                  </a:cubicBezTo>
                  <a:cubicBezTo>
                    <a:pt x="2126" y="2061"/>
                    <a:pt x="2250" y="2068"/>
                    <a:pt x="2373" y="2078"/>
                  </a:cubicBezTo>
                  <a:lnTo>
                    <a:pt x="2373" y="2006"/>
                  </a:lnTo>
                  <a:cubicBezTo>
                    <a:pt x="2250" y="1996"/>
                    <a:pt x="2126" y="1989"/>
                    <a:pt x="2002" y="1986"/>
                  </a:cubicBezTo>
                  <a:cubicBezTo>
                    <a:pt x="1949" y="1985"/>
                    <a:pt x="1897" y="1984"/>
                    <a:pt x="1845" y="1984"/>
                  </a:cubicBezTo>
                  <a:moveTo>
                    <a:pt x="1845" y="1764"/>
                  </a:moveTo>
                  <a:cubicBezTo>
                    <a:pt x="1688" y="1765"/>
                    <a:pt x="1530" y="1772"/>
                    <a:pt x="1372" y="1788"/>
                  </a:cubicBezTo>
                  <a:cubicBezTo>
                    <a:pt x="1342" y="1791"/>
                    <a:pt x="1311" y="1794"/>
                    <a:pt x="1281" y="1798"/>
                  </a:cubicBezTo>
                  <a:lnTo>
                    <a:pt x="1281" y="1870"/>
                  </a:lnTo>
                  <a:cubicBezTo>
                    <a:pt x="1311" y="1866"/>
                    <a:pt x="1342" y="1863"/>
                    <a:pt x="1372" y="1860"/>
                  </a:cubicBezTo>
                  <a:cubicBezTo>
                    <a:pt x="1530" y="1844"/>
                    <a:pt x="1688" y="1837"/>
                    <a:pt x="1845" y="1836"/>
                  </a:cubicBezTo>
                  <a:cubicBezTo>
                    <a:pt x="1897" y="1836"/>
                    <a:pt x="1949" y="1836"/>
                    <a:pt x="2002" y="1838"/>
                  </a:cubicBezTo>
                  <a:cubicBezTo>
                    <a:pt x="2126" y="1840"/>
                    <a:pt x="2250" y="1847"/>
                    <a:pt x="2373" y="1858"/>
                  </a:cubicBezTo>
                  <a:lnTo>
                    <a:pt x="2373" y="1824"/>
                  </a:lnTo>
                  <a:lnTo>
                    <a:pt x="2328" y="1782"/>
                  </a:lnTo>
                  <a:cubicBezTo>
                    <a:pt x="2220" y="1774"/>
                    <a:pt x="2111" y="1768"/>
                    <a:pt x="2002" y="1766"/>
                  </a:cubicBezTo>
                  <a:cubicBezTo>
                    <a:pt x="1949" y="1764"/>
                    <a:pt x="1897" y="1764"/>
                    <a:pt x="1845" y="1764"/>
                  </a:cubicBezTo>
                  <a:moveTo>
                    <a:pt x="1845" y="1544"/>
                  </a:moveTo>
                  <a:cubicBezTo>
                    <a:pt x="1688" y="1544"/>
                    <a:pt x="1530" y="1552"/>
                    <a:pt x="1372" y="1567"/>
                  </a:cubicBezTo>
                  <a:cubicBezTo>
                    <a:pt x="1342" y="1570"/>
                    <a:pt x="1311" y="1574"/>
                    <a:pt x="1281" y="1577"/>
                  </a:cubicBezTo>
                  <a:lnTo>
                    <a:pt x="1281" y="1649"/>
                  </a:lnTo>
                  <a:cubicBezTo>
                    <a:pt x="1311" y="1646"/>
                    <a:pt x="1342" y="1642"/>
                    <a:pt x="1372" y="1639"/>
                  </a:cubicBezTo>
                  <a:cubicBezTo>
                    <a:pt x="1530" y="1624"/>
                    <a:pt x="1688" y="1616"/>
                    <a:pt x="1845" y="1616"/>
                  </a:cubicBezTo>
                  <a:cubicBezTo>
                    <a:pt x="1897" y="1615"/>
                    <a:pt x="1949" y="1616"/>
                    <a:pt x="2002" y="1617"/>
                  </a:cubicBezTo>
                  <a:cubicBezTo>
                    <a:pt x="2054" y="1618"/>
                    <a:pt x="2107" y="1620"/>
                    <a:pt x="2159" y="1623"/>
                  </a:cubicBezTo>
                  <a:lnTo>
                    <a:pt x="2078" y="1547"/>
                  </a:lnTo>
                  <a:cubicBezTo>
                    <a:pt x="2053" y="1547"/>
                    <a:pt x="2027" y="1546"/>
                    <a:pt x="2002" y="1545"/>
                  </a:cubicBezTo>
                  <a:cubicBezTo>
                    <a:pt x="1949" y="1544"/>
                    <a:pt x="1897" y="1543"/>
                    <a:pt x="1845" y="1544"/>
                  </a:cubicBezTo>
                  <a:moveTo>
                    <a:pt x="837" y="988"/>
                  </a:moveTo>
                  <a:cubicBezTo>
                    <a:pt x="707" y="1017"/>
                    <a:pt x="577" y="1052"/>
                    <a:pt x="448" y="1096"/>
                  </a:cubicBezTo>
                  <a:lnTo>
                    <a:pt x="504" y="1150"/>
                  </a:lnTo>
                  <a:cubicBezTo>
                    <a:pt x="615" y="1114"/>
                    <a:pt x="726" y="1084"/>
                    <a:pt x="837" y="1060"/>
                  </a:cubicBezTo>
                  <a:lnTo>
                    <a:pt x="837" y="988"/>
                  </a:lnTo>
                  <a:moveTo>
                    <a:pt x="1390" y="901"/>
                  </a:moveTo>
                  <a:cubicBezTo>
                    <a:pt x="1380" y="902"/>
                    <a:pt x="1370" y="903"/>
                    <a:pt x="1359" y="904"/>
                  </a:cubicBezTo>
                  <a:cubicBezTo>
                    <a:pt x="1333" y="907"/>
                    <a:pt x="1307" y="910"/>
                    <a:pt x="1281" y="913"/>
                  </a:cubicBezTo>
                  <a:lnTo>
                    <a:pt x="1281" y="985"/>
                  </a:lnTo>
                  <a:cubicBezTo>
                    <a:pt x="1307" y="982"/>
                    <a:pt x="1333" y="979"/>
                    <a:pt x="1359" y="976"/>
                  </a:cubicBezTo>
                  <a:cubicBezTo>
                    <a:pt x="1393" y="973"/>
                    <a:pt x="1427" y="970"/>
                    <a:pt x="1461" y="967"/>
                  </a:cubicBezTo>
                  <a:lnTo>
                    <a:pt x="1390" y="901"/>
                  </a:lnTo>
                  <a:moveTo>
                    <a:pt x="837" y="767"/>
                  </a:moveTo>
                  <a:cubicBezTo>
                    <a:pt x="650" y="809"/>
                    <a:pt x="464" y="865"/>
                    <a:pt x="281" y="936"/>
                  </a:cubicBezTo>
                  <a:lnTo>
                    <a:pt x="335" y="988"/>
                  </a:lnTo>
                  <a:cubicBezTo>
                    <a:pt x="500" y="926"/>
                    <a:pt x="668" y="877"/>
                    <a:pt x="837" y="839"/>
                  </a:cubicBezTo>
                  <a:lnTo>
                    <a:pt x="837" y="767"/>
                  </a:lnTo>
                  <a:moveTo>
                    <a:pt x="837" y="547"/>
                  </a:moveTo>
                  <a:cubicBezTo>
                    <a:pt x="595" y="601"/>
                    <a:pt x="355" y="678"/>
                    <a:pt x="120" y="783"/>
                  </a:cubicBezTo>
                  <a:lnTo>
                    <a:pt x="172" y="832"/>
                  </a:lnTo>
                  <a:cubicBezTo>
                    <a:pt x="390" y="739"/>
                    <a:pt x="613" y="669"/>
                    <a:pt x="837" y="619"/>
                  </a:cubicBezTo>
                  <a:lnTo>
                    <a:pt x="837" y="547"/>
                  </a:lnTo>
                  <a:moveTo>
                    <a:pt x="789" y="337"/>
                  </a:moveTo>
                  <a:cubicBezTo>
                    <a:pt x="522" y="400"/>
                    <a:pt x="257" y="492"/>
                    <a:pt x="0" y="618"/>
                  </a:cubicBezTo>
                  <a:lnTo>
                    <a:pt x="0" y="668"/>
                  </a:lnTo>
                  <a:lnTo>
                    <a:pt x="15" y="683"/>
                  </a:lnTo>
                  <a:cubicBezTo>
                    <a:pt x="283" y="553"/>
                    <a:pt x="559" y="460"/>
                    <a:pt x="837" y="398"/>
                  </a:cubicBezTo>
                  <a:lnTo>
                    <a:pt x="837" y="382"/>
                  </a:lnTo>
                  <a:lnTo>
                    <a:pt x="789" y="337"/>
                  </a:lnTo>
                  <a:moveTo>
                    <a:pt x="606" y="165"/>
                  </a:moveTo>
                  <a:cubicBezTo>
                    <a:pt x="401" y="224"/>
                    <a:pt x="198" y="300"/>
                    <a:pt x="0" y="398"/>
                  </a:cubicBezTo>
                  <a:lnTo>
                    <a:pt x="0" y="470"/>
                  </a:lnTo>
                  <a:cubicBezTo>
                    <a:pt x="217" y="363"/>
                    <a:pt x="440" y="281"/>
                    <a:pt x="665" y="220"/>
                  </a:cubicBezTo>
                  <a:lnTo>
                    <a:pt x="606" y="165"/>
                  </a:lnTo>
                  <a:moveTo>
                    <a:pt x="430" y="0"/>
                  </a:moveTo>
                  <a:cubicBezTo>
                    <a:pt x="285" y="49"/>
                    <a:pt x="141" y="108"/>
                    <a:pt x="0" y="177"/>
                  </a:cubicBezTo>
                  <a:lnTo>
                    <a:pt x="0" y="249"/>
                  </a:lnTo>
                  <a:cubicBezTo>
                    <a:pt x="160" y="171"/>
                    <a:pt x="322" y="106"/>
                    <a:pt x="487" y="53"/>
                  </a:cubicBezTo>
                  <a:lnTo>
                    <a:pt x="430" y="0"/>
                  </a:lnTo>
                  <a:close/>
                </a:path>
              </a:pathLst>
            </a:custGeom>
            <a:solidFill>
              <a:srgbClr val="EEF6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2" name="Google Shape;1942;p45"/>
            <p:cNvSpPr/>
            <p:nvPr/>
          </p:nvSpPr>
          <p:spPr>
            <a:xfrm>
              <a:off x="2136600" y="1415160"/>
              <a:ext cx="1069920" cy="1538280"/>
            </a:xfrm>
            <a:custGeom>
              <a:avLst/>
              <a:gdLst/>
              <a:ahLst/>
              <a:cxnLst/>
              <a:rect l="l" t="t" r="r" b="b"/>
              <a:pathLst>
                <a:path w="2972" h="4273" extrusionOk="0">
                  <a:moveTo>
                    <a:pt x="1230" y="2053"/>
                  </a:moveTo>
                  <a:cubicBezTo>
                    <a:pt x="877" y="2122"/>
                    <a:pt x="528" y="2237"/>
                    <a:pt x="192" y="2414"/>
                  </a:cubicBezTo>
                  <a:lnTo>
                    <a:pt x="192" y="3950"/>
                  </a:lnTo>
                  <a:cubicBezTo>
                    <a:pt x="528" y="3773"/>
                    <a:pt x="877" y="3657"/>
                    <a:pt x="1230" y="3588"/>
                  </a:cubicBezTo>
                  <a:lnTo>
                    <a:pt x="1230" y="2053"/>
                  </a:lnTo>
                  <a:moveTo>
                    <a:pt x="2113" y="1969"/>
                  </a:moveTo>
                  <a:cubicBezTo>
                    <a:pt x="1956" y="1970"/>
                    <a:pt x="1798" y="1977"/>
                    <a:pt x="1640" y="1993"/>
                  </a:cubicBezTo>
                  <a:cubicBezTo>
                    <a:pt x="1567" y="2000"/>
                    <a:pt x="1494" y="2009"/>
                    <a:pt x="1421" y="2020"/>
                  </a:cubicBezTo>
                  <a:lnTo>
                    <a:pt x="1421" y="3555"/>
                  </a:lnTo>
                  <a:cubicBezTo>
                    <a:pt x="1878" y="3486"/>
                    <a:pt x="2338" y="3490"/>
                    <a:pt x="2781" y="3536"/>
                  </a:cubicBezTo>
                  <a:lnTo>
                    <a:pt x="2781" y="2004"/>
                  </a:lnTo>
                  <a:cubicBezTo>
                    <a:pt x="2613" y="1986"/>
                    <a:pt x="2442" y="1975"/>
                    <a:pt x="2270" y="1971"/>
                  </a:cubicBezTo>
                  <a:cubicBezTo>
                    <a:pt x="2218" y="1969"/>
                    <a:pt x="2165" y="1969"/>
                    <a:pt x="2113" y="1969"/>
                  </a:cubicBezTo>
                  <a:moveTo>
                    <a:pt x="1230" y="279"/>
                  </a:moveTo>
                  <a:cubicBezTo>
                    <a:pt x="875" y="353"/>
                    <a:pt x="526" y="477"/>
                    <a:pt x="192" y="665"/>
                  </a:cubicBezTo>
                  <a:lnTo>
                    <a:pt x="192" y="2197"/>
                  </a:lnTo>
                  <a:cubicBezTo>
                    <a:pt x="528" y="2020"/>
                    <a:pt x="877" y="1905"/>
                    <a:pt x="1230" y="1836"/>
                  </a:cubicBezTo>
                  <a:lnTo>
                    <a:pt x="1230" y="279"/>
                  </a:lnTo>
                  <a:moveTo>
                    <a:pt x="2114" y="192"/>
                  </a:moveTo>
                  <a:cubicBezTo>
                    <a:pt x="1962" y="192"/>
                    <a:pt x="1810" y="199"/>
                    <a:pt x="1659" y="215"/>
                  </a:cubicBezTo>
                  <a:cubicBezTo>
                    <a:pt x="1579" y="222"/>
                    <a:pt x="1500" y="232"/>
                    <a:pt x="1421" y="245"/>
                  </a:cubicBezTo>
                  <a:lnTo>
                    <a:pt x="1421" y="1803"/>
                  </a:lnTo>
                  <a:cubicBezTo>
                    <a:pt x="1494" y="1793"/>
                    <a:pt x="1567" y="1784"/>
                    <a:pt x="1640" y="1777"/>
                  </a:cubicBezTo>
                  <a:cubicBezTo>
                    <a:pt x="1798" y="1761"/>
                    <a:pt x="1956" y="1753"/>
                    <a:pt x="2113" y="1753"/>
                  </a:cubicBezTo>
                  <a:cubicBezTo>
                    <a:pt x="2165" y="1752"/>
                    <a:pt x="2218" y="1753"/>
                    <a:pt x="2270" y="1754"/>
                  </a:cubicBezTo>
                  <a:cubicBezTo>
                    <a:pt x="2442" y="1758"/>
                    <a:pt x="2613" y="1770"/>
                    <a:pt x="2781" y="1787"/>
                  </a:cubicBezTo>
                  <a:lnTo>
                    <a:pt x="2781" y="231"/>
                  </a:lnTo>
                  <a:cubicBezTo>
                    <a:pt x="2610" y="212"/>
                    <a:pt x="2439" y="197"/>
                    <a:pt x="2265" y="193"/>
                  </a:cubicBezTo>
                  <a:cubicBezTo>
                    <a:pt x="2215" y="192"/>
                    <a:pt x="2164" y="192"/>
                    <a:pt x="2114" y="192"/>
                  </a:cubicBezTo>
                  <a:moveTo>
                    <a:pt x="2113" y="0"/>
                  </a:moveTo>
                  <a:cubicBezTo>
                    <a:pt x="2165" y="0"/>
                    <a:pt x="2218" y="1"/>
                    <a:pt x="2270" y="2"/>
                  </a:cubicBezTo>
                  <a:cubicBezTo>
                    <a:pt x="2478" y="7"/>
                    <a:pt x="2685" y="23"/>
                    <a:pt x="2888" y="47"/>
                  </a:cubicBezTo>
                  <a:lnTo>
                    <a:pt x="2972" y="57"/>
                  </a:lnTo>
                  <a:lnTo>
                    <a:pt x="2972" y="1809"/>
                  </a:lnTo>
                  <a:lnTo>
                    <a:pt x="2972" y="2026"/>
                  </a:lnTo>
                  <a:lnTo>
                    <a:pt x="2972" y="3749"/>
                  </a:lnTo>
                  <a:lnTo>
                    <a:pt x="2865" y="3736"/>
                  </a:lnTo>
                  <a:cubicBezTo>
                    <a:pt x="1962" y="3629"/>
                    <a:pt x="999" y="3688"/>
                    <a:pt x="145" y="4189"/>
                  </a:cubicBezTo>
                  <a:lnTo>
                    <a:pt x="0" y="4273"/>
                  </a:lnTo>
                  <a:lnTo>
                    <a:pt x="0" y="2521"/>
                  </a:lnTo>
                  <a:lnTo>
                    <a:pt x="0" y="2304"/>
                  </a:lnTo>
                  <a:lnTo>
                    <a:pt x="0" y="552"/>
                  </a:lnTo>
                  <a:lnTo>
                    <a:pt x="48" y="525"/>
                  </a:lnTo>
                  <a:cubicBezTo>
                    <a:pt x="556" y="227"/>
                    <a:pt x="1099" y="78"/>
                    <a:pt x="1640" y="24"/>
                  </a:cubicBezTo>
                  <a:cubicBezTo>
                    <a:pt x="1798" y="9"/>
                    <a:pt x="1956" y="1"/>
                    <a:pt x="211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3" name="Google Shape;1943;p45"/>
            <p:cNvSpPr/>
            <p:nvPr/>
          </p:nvSpPr>
          <p:spPr>
            <a:xfrm>
              <a:off x="604440" y="1246680"/>
              <a:ext cx="1429560" cy="266400"/>
            </a:xfrm>
            <a:custGeom>
              <a:avLst/>
              <a:gdLst/>
              <a:ahLst/>
              <a:cxnLst/>
              <a:rect l="l" t="t" r="r" b="b"/>
              <a:pathLst>
                <a:path w="3971" h="740" extrusionOk="0">
                  <a:moveTo>
                    <a:pt x="1083" y="0"/>
                  </a:moveTo>
                  <a:cubicBezTo>
                    <a:pt x="1052" y="0"/>
                    <a:pt x="1022" y="0"/>
                    <a:pt x="991" y="0"/>
                  </a:cubicBezTo>
                  <a:cubicBezTo>
                    <a:pt x="985" y="1"/>
                    <a:pt x="978" y="1"/>
                    <a:pt x="972" y="1"/>
                  </a:cubicBezTo>
                  <a:cubicBezTo>
                    <a:pt x="941" y="1"/>
                    <a:pt x="910" y="1"/>
                    <a:pt x="879" y="2"/>
                  </a:cubicBezTo>
                  <a:cubicBezTo>
                    <a:pt x="872" y="2"/>
                    <a:pt x="864" y="2"/>
                    <a:pt x="857" y="3"/>
                  </a:cubicBezTo>
                  <a:cubicBezTo>
                    <a:pt x="825" y="3"/>
                    <a:pt x="794" y="4"/>
                    <a:pt x="762" y="5"/>
                  </a:cubicBezTo>
                  <a:cubicBezTo>
                    <a:pt x="722" y="7"/>
                    <a:pt x="682" y="9"/>
                    <a:pt x="642" y="11"/>
                  </a:cubicBezTo>
                  <a:cubicBezTo>
                    <a:pt x="631" y="11"/>
                    <a:pt x="620" y="12"/>
                    <a:pt x="609" y="13"/>
                  </a:cubicBezTo>
                  <a:cubicBezTo>
                    <a:pt x="579" y="14"/>
                    <a:pt x="550" y="16"/>
                    <a:pt x="520" y="18"/>
                  </a:cubicBezTo>
                  <a:cubicBezTo>
                    <a:pt x="507" y="18"/>
                    <a:pt x="494" y="20"/>
                    <a:pt x="480" y="20"/>
                  </a:cubicBezTo>
                  <a:cubicBezTo>
                    <a:pt x="454" y="22"/>
                    <a:pt x="428" y="24"/>
                    <a:pt x="401" y="26"/>
                  </a:cubicBezTo>
                  <a:cubicBezTo>
                    <a:pt x="386" y="27"/>
                    <a:pt x="371" y="28"/>
                    <a:pt x="355" y="30"/>
                  </a:cubicBezTo>
                  <a:cubicBezTo>
                    <a:pt x="331" y="32"/>
                    <a:pt x="306" y="34"/>
                    <a:pt x="282" y="36"/>
                  </a:cubicBezTo>
                  <a:cubicBezTo>
                    <a:pt x="266" y="38"/>
                    <a:pt x="251" y="39"/>
                    <a:pt x="235" y="40"/>
                  </a:cubicBezTo>
                  <a:cubicBezTo>
                    <a:pt x="208" y="43"/>
                    <a:pt x="181" y="46"/>
                    <a:pt x="154" y="48"/>
                  </a:cubicBezTo>
                  <a:cubicBezTo>
                    <a:pt x="142" y="50"/>
                    <a:pt x="130" y="51"/>
                    <a:pt x="118" y="52"/>
                  </a:cubicBezTo>
                  <a:cubicBezTo>
                    <a:pt x="79" y="57"/>
                    <a:pt x="39" y="61"/>
                    <a:pt x="0" y="65"/>
                  </a:cubicBezTo>
                  <a:lnTo>
                    <a:pt x="0" y="128"/>
                  </a:lnTo>
                  <a:cubicBezTo>
                    <a:pt x="357" y="86"/>
                    <a:pt x="722" y="61"/>
                    <a:pt x="1090" y="63"/>
                  </a:cubicBezTo>
                  <a:cubicBezTo>
                    <a:pt x="1310" y="64"/>
                    <a:pt x="1531" y="74"/>
                    <a:pt x="1752" y="96"/>
                  </a:cubicBezTo>
                  <a:cubicBezTo>
                    <a:pt x="2510" y="171"/>
                    <a:pt x="3264" y="326"/>
                    <a:pt x="3971" y="740"/>
                  </a:cubicBezTo>
                  <a:lnTo>
                    <a:pt x="3971" y="730"/>
                  </a:lnTo>
                  <a:cubicBezTo>
                    <a:pt x="3949" y="717"/>
                    <a:pt x="3927" y="704"/>
                    <a:pt x="3904" y="691"/>
                  </a:cubicBezTo>
                  <a:cubicBezTo>
                    <a:pt x="3860" y="666"/>
                    <a:pt x="3816" y="642"/>
                    <a:pt x="3771" y="619"/>
                  </a:cubicBezTo>
                  <a:cubicBezTo>
                    <a:pt x="3748" y="607"/>
                    <a:pt x="3726" y="595"/>
                    <a:pt x="3704" y="584"/>
                  </a:cubicBezTo>
                  <a:cubicBezTo>
                    <a:pt x="3659" y="561"/>
                    <a:pt x="3614" y="539"/>
                    <a:pt x="3569" y="518"/>
                  </a:cubicBezTo>
                  <a:cubicBezTo>
                    <a:pt x="3523" y="497"/>
                    <a:pt x="3478" y="477"/>
                    <a:pt x="3433" y="457"/>
                  </a:cubicBezTo>
                  <a:cubicBezTo>
                    <a:pt x="3319" y="408"/>
                    <a:pt x="3204" y="363"/>
                    <a:pt x="3089" y="323"/>
                  </a:cubicBezTo>
                  <a:cubicBezTo>
                    <a:pt x="3066" y="315"/>
                    <a:pt x="3043" y="306"/>
                    <a:pt x="3020" y="299"/>
                  </a:cubicBezTo>
                  <a:cubicBezTo>
                    <a:pt x="2996" y="291"/>
                    <a:pt x="2973" y="283"/>
                    <a:pt x="2950" y="276"/>
                  </a:cubicBezTo>
                  <a:cubicBezTo>
                    <a:pt x="2881" y="254"/>
                    <a:pt x="2811" y="233"/>
                    <a:pt x="2741" y="214"/>
                  </a:cubicBezTo>
                  <a:cubicBezTo>
                    <a:pt x="2718" y="208"/>
                    <a:pt x="2694" y="201"/>
                    <a:pt x="2671" y="195"/>
                  </a:cubicBezTo>
                  <a:cubicBezTo>
                    <a:pt x="2601" y="177"/>
                    <a:pt x="2531" y="160"/>
                    <a:pt x="2460" y="145"/>
                  </a:cubicBezTo>
                  <a:cubicBezTo>
                    <a:pt x="2413" y="134"/>
                    <a:pt x="2366" y="125"/>
                    <a:pt x="2319" y="116"/>
                  </a:cubicBezTo>
                  <a:cubicBezTo>
                    <a:pt x="2225" y="97"/>
                    <a:pt x="2131" y="82"/>
                    <a:pt x="2036" y="68"/>
                  </a:cubicBezTo>
                  <a:cubicBezTo>
                    <a:pt x="1942" y="54"/>
                    <a:pt x="1847" y="43"/>
                    <a:pt x="1752" y="34"/>
                  </a:cubicBezTo>
                  <a:cubicBezTo>
                    <a:pt x="1750" y="33"/>
                    <a:pt x="1746" y="33"/>
                    <a:pt x="1744" y="33"/>
                  </a:cubicBezTo>
                  <a:cubicBezTo>
                    <a:pt x="1714" y="30"/>
                    <a:pt x="1684" y="27"/>
                    <a:pt x="1653" y="25"/>
                  </a:cubicBezTo>
                  <a:cubicBezTo>
                    <a:pt x="1643" y="24"/>
                    <a:pt x="1632" y="23"/>
                    <a:pt x="1622" y="22"/>
                  </a:cubicBezTo>
                  <a:cubicBezTo>
                    <a:pt x="1598" y="20"/>
                    <a:pt x="1575" y="18"/>
                    <a:pt x="1552" y="17"/>
                  </a:cubicBezTo>
                  <a:cubicBezTo>
                    <a:pt x="1541" y="16"/>
                    <a:pt x="1530" y="15"/>
                    <a:pt x="1519" y="15"/>
                  </a:cubicBezTo>
                  <a:cubicBezTo>
                    <a:pt x="1489" y="13"/>
                    <a:pt x="1460" y="11"/>
                    <a:pt x="1430" y="10"/>
                  </a:cubicBezTo>
                  <a:cubicBezTo>
                    <a:pt x="1424" y="9"/>
                    <a:pt x="1417" y="9"/>
                    <a:pt x="1410" y="9"/>
                  </a:cubicBezTo>
                  <a:cubicBezTo>
                    <a:pt x="1381" y="7"/>
                    <a:pt x="1353" y="6"/>
                    <a:pt x="1324" y="5"/>
                  </a:cubicBezTo>
                  <a:cubicBezTo>
                    <a:pt x="1312" y="4"/>
                    <a:pt x="1300" y="4"/>
                    <a:pt x="1288" y="4"/>
                  </a:cubicBezTo>
                  <a:cubicBezTo>
                    <a:pt x="1266" y="3"/>
                    <a:pt x="1243" y="2"/>
                    <a:pt x="1221" y="2"/>
                  </a:cubicBezTo>
                  <a:cubicBezTo>
                    <a:pt x="1210" y="2"/>
                    <a:pt x="1198" y="1"/>
                    <a:pt x="1187" y="1"/>
                  </a:cubicBezTo>
                  <a:cubicBezTo>
                    <a:pt x="1158" y="1"/>
                    <a:pt x="1129" y="0"/>
                    <a:pt x="1100" y="0"/>
                  </a:cubicBezTo>
                  <a:cubicBezTo>
                    <a:pt x="1097" y="0"/>
                    <a:pt x="1093" y="0"/>
                    <a:pt x="1090" y="0"/>
                  </a:cubicBezTo>
                  <a:cubicBezTo>
                    <a:pt x="1088" y="0"/>
                    <a:pt x="1085" y="0"/>
                    <a:pt x="108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4" name="Google Shape;1944;p45"/>
            <p:cNvSpPr/>
            <p:nvPr/>
          </p:nvSpPr>
          <p:spPr>
            <a:xfrm>
              <a:off x="654480" y="1225080"/>
              <a:ext cx="3378960" cy="3249360"/>
            </a:xfrm>
            <a:custGeom>
              <a:avLst/>
              <a:gdLst/>
              <a:ahLst/>
              <a:cxnLst/>
              <a:rect l="l" t="t" r="r" b="b"/>
              <a:pathLst>
                <a:path w="9386" h="9026" extrusionOk="0">
                  <a:moveTo>
                    <a:pt x="2474" y="4108"/>
                  </a:moveTo>
                  <a:lnTo>
                    <a:pt x="2478" y="4113"/>
                  </a:lnTo>
                  <a:lnTo>
                    <a:pt x="2478" y="4113"/>
                  </a:lnTo>
                  <a:lnTo>
                    <a:pt x="2474" y="4108"/>
                  </a:lnTo>
                  <a:moveTo>
                    <a:pt x="2474" y="4104"/>
                  </a:moveTo>
                  <a:cubicBezTo>
                    <a:pt x="2476" y="4104"/>
                    <a:pt x="2478" y="4105"/>
                    <a:pt x="2478" y="4105"/>
                  </a:cubicBezTo>
                  <a:lnTo>
                    <a:pt x="2478" y="4105"/>
                  </a:lnTo>
                  <a:cubicBezTo>
                    <a:pt x="2478" y="4105"/>
                    <a:pt x="2475" y="4104"/>
                    <a:pt x="2474" y="4104"/>
                  </a:cubicBezTo>
                  <a:moveTo>
                    <a:pt x="2456" y="4101"/>
                  </a:moveTo>
                  <a:cubicBezTo>
                    <a:pt x="2460" y="4102"/>
                    <a:pt x="2464" y="4104"/>
                    <a:pt x="2464" y="4104"/>
                  </a:cubicBezTo>
                  <a:lnTo>
                    <a:pt x="2464" y="4104"/>
                  </a:lnTo>
                  <a:cubicBezTo>
                    <a:pt x="2464" y="4104"/>
                    <a:pt x="2460" y="4102"/>
                    <a:pt x="2456" y="4101"/>
                  </a:cubicBezTo>
                  <a:moveTo>
                    <a:pt x="2566" y="4022"/>
                  </a:moveTo>
                  <a:cubicBezTo>
                    <a:pt x="2568" y="4024"/>
                    <a:pt x="2571" y="4026"/>
                    <a:pt x="2571" y="4026"/>
                  </a:cubicBezTo>
                  <a:lnTo>
                    <a:pt x="2571" y="4026"/>
                  </a:lnTo>
                  <a:cubicBezTo>
                    <a:pt x="2571" y="4026"/>
                    <a:pt x="2568" y="4024"/>
                    <a:pt x="2566" y="4022"/>
                  </a:cubicBezTo>
                  <a:moveTo>
                    <a:pt x="2476" y="3978"/>
                  </a:moveTo>
                  <a:cubicBezTo>
                    <a:pt x="2480" y="3978"/>
                    <a:pt x="2485" y="3978"/>
                    <a:pt x="2485" y="3978"/>
                  </a:cubicBezTo>
                  <a:lnTo>
                    <a:pt x="2485" y="3979"/>
                  </a:lnTo>
                  <a:cubicBezTo>
                    <a:pt x="2484" y="3978"/>
                    <a:pt x="2480" y="3978"/>
                    <a:pt x="2476" y="3978"/>
                  </a:cubicBezTo>
                  <a:moveTo>
                    <a:pt x="2471" y="3978"/>
                  </a:moveTo>
                  <a:lnTo>
                    <a:pt x="2471" y="3978"/>
                  </a:lnTo>
                  <a:lnTo>
                    <a:pt x="2463" y="3979"/>
                  </a:lnTo>
                  <a:lnTo>
                    <a:pt x="2471" y="3978"/>
                  </a:lnTo>
                  <a:moveTo>
                    <a:pt x="5900" y="3850"/>
                  </a:moveTo>
                  <a:cubicBezTo>
                    <a:pt x="5903" y="3850"/>
                    <a:pt x="5905" y="3850"/>
                    <a:pt x="5905" y="3850"/>
                  </a:cubicBezTo>
                  <a:lnTo>
                    <a:pt x="5904" y="3850"/>
                  </a:lnTo>
                  <a:cubicBezTo>
                    <a:pt x="5904" y="3850"/>
                    <a:pt x="5902" y="3850"/>
                    <a:pt x="5900" y="3850"/>
                  </a:cubicBezTo>
                  <a:moveTo>
                    <a:pt x="2157" y="3831"/>
                  </a:moveTo>
                  <a:cubicBezTo>
                    <a:pt x="2157" y="3836"/>
                    <a:pt x="2157" y="3840"/>
                    <a:pt x="2157" y="3841"/>
                  </a:cubicBezTo>
                  <a:lnTo>
                    <a:pt x="2157" y="3841"/>
                  </a:lnTo>
                  <a:cubicBezTo>
                    <a:pt x="2157" y="3841"/>
                    <a:pt x="2157" y="3836"/>
                    <a:pt x="2157" y="3831"/>
                  </a:cubicBezTo>
                  <a:moveTo>
                    <a:pt x="2283" y="3828"/>
                  </a:moveTo>
                  <a:cubicBezTo>
                    <a:pt x="2283" y="3830"/>
                    <a:pt x="2283" y="3833"/>
                    <a:pt x="2283" y="3833"/>
                  </a:cubicBezTo>
                  <a:lnTo>
                    <a:pt x="2283" y="3833"/>
                  </a:lnTo>
                  <a:cubicBezTo>
                    <a:pt x="2283" y="3833"/>
                    <a:pt x="2283" y="3830"/>
                    <a:pt x="2283" y="3828"/>
                  </a:cubicBezTo>
                  <a:moveTo>
                    <a:pt x="2157" y="3816"/>
                  </a:moveTo>
                  <a:cubicBezTo>
                    <a:pt x="2157" y="3816"/>
                    <a:pt x="2156" y="3825"/>
                    <a:pt x="2156" y="3826"/>
                  </a:cubicBezTo>
                  <a:lnTo>
                    <a:pt x="2156" y="3825"/>
                  </a:lnTo>
                  <a:lnTo>
                    <a:pt x="2157" y="3816"/>
                  </a:lnTo>
                  <a:moveTo>
                    <a:pt x="2136" y="3814"/>
                  </a:moveTo>
                  <a:cubicBezTo>
                    <a:pt x="2139" y="3817"/>
                    <a:pt x="2142" y="3820"/>
                    <a:pt x="2142" y="3820"/>
                  </a:cubicBezTo>
                  <a:lnTo>
                    <a:pt x="2141" y="3820"/>
                  </a:lnTo>
                  <a:cubicBezTo>
                    <a:pt x="2141" y="3820"/>
                    <a:pt x="2139" y="3817"/>
                    <a:pt x="2136" y="3814"/>
                  </a:cubicBezTo>
                  <a:moveTo>
                    <a:pt x="2277" y="3806"/>
                  </a:moveTo>
                  <a:cubicBezTo>
                    <a:pt x="2279" y="3811"/>
                    <a:pt x="2282" y="3817"/>
                    <a:pt x="2282" y="3817"/>
                  </a:cubicBezTo>
                  <a:lnTo>
                    <a:pt x="2282" y="3817"/>
                  </a:lnTo>
                  <a:cubicBezTo>
                    <a:pt x="2282" y="3817"/>
                    <a:pt x="2279" y="3812"/>
                    <a:pt x="2277" y="3806"/>
                  </a:cubicBezTo>
                  <a:moveTo>
                    <a:pt x="6157" y="3754"/>
                  </a:moveTo>
                  <a:lnTo>
                    <a:pt x="6157" y="3754"/>
                  </a:lnTo>
                  <a:cubicBezTo>
                    <a:pt x="6157" y="3754"/>
                    <a:pt x="6154" y="3757"/>
                    <a:pt x="6152" y="3758"/>
                  </a:cubicBezTo>
                  <a:cubicBezTo>
                    <a:pt x="6154" y="3756"/>
                    <a:pt x="6157" y="3754"/>
                    <a:pt x="6157" y="3754"/>
                  </a:cubicBezTo>
                  <a:moveTo>
                    <a:pt x="2224" y="3724"/>
                  </a:moveTo>
                  <a:lnTo>
                    <a:pt x="2228" y="3728"/>
                  </a:lnTo>
                  <a:lnTo>
                    <a:pt x="2228" y="3728"/>
                  </a:lnTo>
                  <a:lnTo>
                    <a:pt x="2224" y="3724"/>
                  </a:lnTo>
                  <a:moveTo>
                    <a:pt x="5942" y="3722"/>
                  </a:moveTo>
                  <a:cubicBezTo>
                    <a:pt x="5941" y="3723"/>
                    <a:pt x="5940" y="3723"/>
                    <a:pt x="5938" y="3724"/>
                  </a:cubicBezTo>
                  <a:lnTo>
                    <a:pt x="5938" y="3724"/>
                  </a:lnTo>
                  <a:cubicBezTo>
                    <a:pt x="5938" y="3724"/>
                    <a:pt x="5939" y="3723"/>
                    <a:pt x="5942" y="3722"/>
                  </a:cubicBezTo>
                  <a:moveTo>
                    <a:pt x="3105" y="3637"/>
                  </a:moveTo>
                  <a:lnTo>
                    <a:pt x="3105" y="3637"/>
                  </a:lnTo>
                  <a:lnTo>
                    <a:pt x="3105" y="3643"/>
                  </a:lnTo>
                  <a:cubicBezTo>
                    <a:pt x="3105" y="3643"/>
                    <a:pt x="3105" y="3638"/>
                    <a:pt x="3105" y="3637"/>
                  </a:cubicBezTo>
                  <a:moveTo>
                    <a:pt x="6462" y="3496"/>
                  </a:moveTo>
                  <a:cubicBezTo>
                    <a:pt x="6460" y="3498"/>
                    <a:pt x="6459" y="3500"/>
                    <a:pt x="6459" y="3500"/>
                  </a:cubicBezTo>
                  <a:lnTo>
                    <a:pt x="6459" y="3500"/>
                  </a:lnTo>
                  <a:cubicBezTo>
                    <a:pt x="6459" y="3500"/>
                    <a:pt x="6460" y="3498"/>
                    <a:pt x="6462" y="3496"/>
                  </a:cubicBezTo>
                  <a:moveTo>
                    <a:pt x="2983" y="3356"/>
                  </a:moveTo>
                  <a:cubicBezTo>
                    <a:pt x="2950" y="3356"/>
                    <a:pt x="2923" y="3382"/>
                    <a:pt x="2920" y="3414"/>
                  </a:cubicBezTo>
                  <a:cubicBezTo>
                    <a:pt x="2919" y="3432"/>
                    <a:pt x="2917" y="3450"/>
                    <a:pt x="2916" y="3468"/>
                  </a:cubicBezTo>
                  <a:cubicBezTo>
                    <a:pt x="2915" y="3485"/>
                    <a:pt x="2913" y="3503"/>
                    <a:pt x="2912" y="3520"/>
                  </a:cubicBezTo>
                  <a:lnTo>
                    <a:pt x="2912" y="3521"/>
                  </a:lnTo>
                  <a:lnTo>
                    <a:pt x="2912" y="3521"/>
                  </a:lnTo>
                  <a:lnTo>
                    <a:pt x="2912" y="3521"/>
                  </a:lnTo>
                  <a:cubicBezTo>
                    <a:pt x="2912" y="3523"/>
                    <a:pt x="2912" y="3523"/>
                    <a:pt x="2912" y="3524"/>
                  </a:cubicBezTo>
                  <a:cubicBezTo>
                    <a:pt x="2910" y="3558"/>
                    <a:pt x="2909" y="3593"/>
                    <a:pt x="2908" y="3627"/>
                  </a:cubicBezTo>
                  <a:cubicBezTo>
                    <a:pt x="2907" y="3663"/>
                    <a:pt x="2907" y="3698"/>
                    <a:pt x="2908" y="3733"/>
                  </a:cubicBezTo>
                  <a:cubicBezTo>
                    <a:pt x="2908" y="3734"/>
                    <a:pt x="2908" y="3733"/>
                    <a:pt x="2908" y="3734"/>
                  </a:cubicBezTo>
                  <a:cubicBezTo>
                    <a:pt x="2908" y="3751"/>
                    <a:pt x="2908" y="3769"/>
                    <a:pt x="2909" y="3786"/>
                  </a:cubicBezTo>
                  <a:lnTo>
                    <a:pt x="2909" y="3783"/>
                  </a:lnTo>
                  <a:lnTo>
                    <a:pt x="2909" y="3787"/>
                  </a:lnTo>
                  <a:cubicBezTo>
                    <a:pt x="2909" y="3806"/>
                    <a:pt x="2910" y="3825"/>
                    <a:pt x="2911" y="3844"/>
                  </a:cubicBezTo>
                  <a:cubicBezTo>
                    <a:pt x="2913" y="3879"/>
                    <a:pt x="2943" y="3906"/>
                    <a:pt x="2978" y="3903"/>
                  </a:cubicBezTo>
                  <a:cubicBezTo>
                    <a:pt x="2991" y="3903"/>
                    <a:pt x="3003" y="3899"/>
                    <a:pt x="3013" y="3891"/>
                  </a:cubicBezTo>
                  <a:cubicBezTo>
                    <a:pt x="3021" y="3885"/>
                    <a:pt x="3031" y="3878"/>
                    <a:pt x="3042" y="3872"/>
                  </a:cubicBezTo>
                  <a:cubicBezTo>
                    <a:pt x="3048" y="3868"/>
                    <a:pt x="3054" y="3864"/>
                    <a:pt x="3062" y="3861"/>
                  </a:cubicBezTo>
                  <a:cubicBezTo>
                    <a:pt x="3065" y="3859"/>
                    <a:pt x="3069" y="3856"/>
                    <a:pt x="3073" y="3854"/>
                  </a:cubicBezTo>
                  <a:cubicBezTo>
                    <a:pt x="3076" y="3853"/>
                    <a:pt x="3079" y="3851"/>
                    <a:pt x="3083" y="3850"/>
                  </a:cubicBezTo>
                  <a:cubicBezTo>
                    <a:pt x="3094" y="3844"/>
                    <a:pt x="3105" y="3838"/>
                    <a:pt x="3117" y="3833"/>
                  </a:cubicBezTo>
                  <a:cubicBezTo>
                    <a:pt x="3119" y="3832"/>
                    <a:pt x="3121" y="3831"/>
                    <a:pt x="3121" y="3831"/>
                  </a:cubicBezTo>
                  <a:lnTo>
                    <a:pt x="3121" y="3831"/>
                  </a:lnTo>
                  <a:cubicBezTo>
                    <a:pt x="3122" y="3831"/>
                    <a:pt x="3122" y="3831"/>
                    <a:pt x="3121" y="3831"/>
                  </a:cubicBezTo>
                  <a:cubicBezTo>
                    <a:pt x="3153" y="3817"/>
                    <a:pt x="3167" y="3780"/>
                    <a:pt x="3153" y="3748"/>
                  </a:cubicBezTo>
                  <a:cubicBezTo>
                    <a:pt x="3139" y="3715"/>
                    <a:pt x="3125" y="3681"/>
                    <a:pt x="3113" y="3645"/>
                  </a:cubicBezTo>
                  <a:cubicBezTo>
                    <a:pt x="3109" y="3635"/>
                    <a:pt x="3106" y="3625"/>
                    <a:pt x="3102" y="3615"/>
                  </a:cubicBezTo>
                  <a:cubicBezTo>
                    <a:pt x="3102" y="3615"/>
                    <a:pt x="3103" y="3621"/>
                    <a:pt x="3104" y="3627"/>
                  </a:cubicBezTo>
                  <a:cubicBezTo>
                    <a:pt x="3103" y="3620"/>
                    <a:pt x="3102" y="3614"/>
                    <a:pt x="3102" y="3614"/>
                  </a:cubicBezTo>
                  <a:lnTo>
                    <a:pt x="3102" y="3614"/>
                  </a:lnTo>
                  <a:cubicBezTo>
                    <a:pt x="3099" y="3604"/>
                    <a:pt x="3095" y="3593"/>
                    <a:pt x="3092" y="3582"/>
                  </a:cubicBezTo>
                  <a:cubicBezTo>
                    <a:pt x="3088" y="3571"/>
                    <a:pt x="3085" y="3560"/>
                    <a:pt x="3082" y="3549"/>
                  </a:cubicBezTo>
                  <a:cubicBezTo>
                    <a:pt x="3075" y="3527"/>
                    <a:pt x="3069" y="3504"/>
                    <a:pt x="3063" y="3480"/>
                  </a:cubicBezTo>
                  <a:cubicBezTo>
                    <a:pt x="3057" y="3456"/>
                    <a:pt x="3051" y="3432"/>
                    <a:pt x="3046" y="3406"/>
                  </a:cubicBezTo>
                  <a:cubicBezTo>
                    <a:pt x="3039" y="3377"/>
                    <a:pt x="3013" y="3356"/>
                    <a:pt x="2983" y="3356"/>
                  </a:cubicBezTo>
                  <a:moveTo>
                    <a:pt x="5502" y="3330"/>
                  </a:moveTo>
                  <a:cubicBezTo>
                    <a:pt x="5503" y="3332"/>
                    <a:pt x="5504" y="3336"/>
                    <a:pt x="5505" y="3337"/>
                  </a:cubicBezTo>
                  <a:cubicBezTo>
                    <a:pt x="5505" y="3339"/>
                    <a:pt x="5505" y="3340"/>
                    <a:pt x="5505" y="3340"/>
                  </a:cubicBezTo>
                  <a:cubicBezTo>
                    <a:pt x="5505" y="3340"/>
                    <a:pt x="5503" y="3332"/>
                    <a:pt x="5502" y="3330"/>
                  </a:cubicBezTo>
                  <a:moveTo>
                    <a:pt x="5434" y="3170"/>
                  </a:moveTo>
                  <a:cubicBezTo>
                    <a:pt x="5435" y="3170"/>
                    <a:pt x="5435" y="3170"/>
                    <a:pt x="5435" y="3170"/>
                  </a:cubicBezTo>
                  <a:lnTo>
                    <a:pt x="5435" y="3170"/>
                  </a:lnTo>
                  <a:lnTo>
                    <a:pt x="5434" y="3170"/>
                  </a:lnTo>
                  <a:moveTo>
                    <a:pt x="5428" y="3160"/>
                  </a:moveTo>
                  <a:cubicBezTo>
                    <a:pt x="5429" y="3160"/>
                    <a:pt x="5429" y="3160"/>
                    <a:pt x="5429" y="3161"/>
                  </a:cubicBezTo>
                  <a:cubicBezTo>
                    <a:pt x="5430" y="3162"/>
                    <a:pt x="5430" y="3163"/>
                    <a:pt x="5431" y="3164"/>
                  </a:cubicBezTo>
                  <a:cubicBezTo>
                    <a:pt x="5430" y="3162"/>
                    <a:pt x="5429" y="3161"/>
                    <a:pt x="5428" y="3160"/>
                  </a:cubicBezTo>
                  <a:moveTo>
                    <a:pt x="1839" y="3096"/>
                  </a:moveTo>
                  <a:cubicBezTo>
                    <a:pt x="1839" y="3097"/>
                    <a:pt x="1839" y="3099"/>
                    <a:pt x="1839" y="3099"/>
                  </a:cubicBezTo>
                  <a:lnTo>
                    <a:pt x="1839" y="3099"/>
                  </a:lnTo>
                  <a:cubicBezTo>
                    <a:pt x="1839" y="3099"/>
                    <a:pt x="1839" y="3097"/>
                    <a:pt x="1839" y="3096"/>
                  </a:cubicBezTo>
                  <a:moveTo>
                    <a:pt x="1965" y="3092"/>
                  </a:moveTo>
                  <a:lnTo>
                    <a:pt x="1966" y="3096"/>
                  </a:lnTo>
                  <a:lnTo>
                    <a:pt x="1966" y="3096"/>
                  </a:lnTo>
                  <a:cubicBezTo>
                    <a:pt x="1965" y="3096"/>
                    <a:pt x="1965" y="3092"/>
                    <a:pt x="1965" y="3092"/>
                  </a:cubicBezTo>
                  <a:moveTo>
                    <a:pt x="1986" y="3015"/>
                  </a:moveTo>
                  <a:lnTo>
                    <a:pt x="1986" y="3016"/>
                  </a:lnTo>
                  <a:cubicBezTo>
                    <a:pt x="1986" y="3016"/>
                    <a:pt x="1986" y="3019"/>
                    <a:pt x="1985" y="3023"/>
                  </a:cubicBezTo>
                  <a:cubicBezTo>
                    <a:pt x="1986" y="3019"/>
                    <a:pt x="1986" y="3015"/>
                    <a:pt x="1986" y="3015"/>
                  </a:cubicBezTo>
                  <a:moveTo>
                    <a:pt x="2012" y="2684"/>
                  </a:moveTo>
                  <a:cubicBezTo>
                    <a:pt x="2012" y="2685"/>
                    <a:pt x="2013" y="2692"/>
                    <a:pt x="2013" y="2692"/>
                  </a:cubicBezTo>
                  <a:lnTo>
                    <a:pt x="2012" y="2684"/>
                  </a:lnTo>
                  <a:moveTo>
                    <a:pt x="2012" y="2670"/>
                  </a:moveTo>
                  <a:cubicBezTo>
                    <a:pt x="2012" y="2671"/>
                    <a:pt x="2012" y="2675"/>
                    <a:pt x="2012" y="2678"/>
                  </a:cubicBezTo>
                  <a:cubicBezTo>
                    <a:pt x="2012" y="2675"/>
                    <a:pt x="2012" y="2670"/>
                    <a:pt x="2012" y="2670"/>
                  </a:cubicBezTo>
                  <a:moveTo>
                    <a:pt x="2068" y="2595"/>
                  </a:moveTo>
                  <a:cubicBezTo>
                    <a:pt x="2068" y="2596"/>
                    <a:pt x="2069" y="2604"/>
                    <a:pt x="2069" y="2604"/>
                  </a:cubicBezTo>
                  <a:lnTo>
                    <a:pt x="2068" y="2596"/>
                  </a:lnTo>
                  <a:lnTo>
                    <a:pt x="2068" y="2595"/>
                  </a:lnTo>
                  <a:moveTo>
                    <a:pt x="2069" y="2581"/>
                  </a:moveTo>
                  <a:cubicBezTo>
                    <a:pt x="2069" y="2582"/>
                    <a:pt x="2068" y="2586"/>
                    <a:pt x="2068" y="2590"/>
                  </a:cubicBezTo>
                  <a:cubicBezTo>
                    <a:pt x="2068" y="2586"/>
                    <a:pt x="2069" y="2581"/>
                    <a:pt x="2069" y="2581"/>
                  </a:cubicBezTo>
                  <a:moveTo>
                    <a:pt x="2423" y="992"/>
                  </a:moveTo>
                  <a:lnTo>
                    <a:pt x="2423" y="992"/>
                  </a:lnTo>
                  <a:cubicBezTo>
                    <a:pt x="2421" y="994"/>
                    <a:pt x="2420" y="995"/>
                    <a:pt x="2420" y="995"/>
                  </a:cubicBezTo>
                  <a:lnTo>
                    <a:pt x="2423" y="992"/>
                  </a:lnTo>
                  <a:moveTo>
                    <a:pt x="3582" y="127"/>
                  </a:moveTo>
                  <a:cubicBezTo>
                    <a:pt x="3712" y="125"/>
                    <a:pt x="3827" y="170"/>
                    <a:pt x="3933" y="291"/>
                  </a:cubicBezTo>
                  <a:cubicBezTo>
                    <a:pt x="3951" y="312"/>
                    <a:pt x="3980" y="319"/>
                    <a:pt x="4005" y="308"/>
                  </a:cubicBezTo>
                  <a:cubicBezTo>
                    <a:pt x="4190" y="229"/>
                    <a:pt x="4363" y="235"/>
                    <a:pt x="4534" y="297"/>
                  </a:cubicBezTo>
                  <a:cubicBezTo>
                    <a:pt x="4705" y="358"/>
                    <a:pt x="4871" y="479"/>
                    <a:pt x="5026" y="629"/>
                  </a:cubicBezTo>
                  <a:cubicBezTo>
                    <a:pt x="5335" y="929"/>
                    <a:pt x="5594" y="1344"/>
                    <a:pt x="5763" y="1621"/>
                  </a:cubicBezTo>
                  <a:cubicBezTo>
                    <a:pt x="5766" y="1626"/>
                    <a:pt x="5771" y="1631"/>
                    <a:pt x="5775" y="1635"/>
                  </a:cubicBezTo>
                  <a:cubicBezTo>
                    <a:pt x="5990" y="1826"/>
                    <a:pt x="6268" y="2061"/>
                    <a:pt x="6481" y="2342"/>
                  </a:cubicBezTo>
                  <a:cubicBezTo>
                    <a:pt x="6536" y="2415"/>
                    <a:pt x="6586" y="2491"/>
                    <a:pt x="6631" y="2570"/>
                  </a:cubicBezTo>
                  <a:cubicBezTo>
                    <a:pt x="6624" y="2562"/>
                    <a:pt x="6618" y="2554"/>
                    <a:pt x="6611" y="2546"/>
                  </a:cubicBezTo>
                  <a:cubicBezTo>
                    <a:pt x="6607" y="2542"/>
                    <a:pt x="6604" y="2537"/>
                    <a:pt x="6600" y="2533"/>
                  </a:cubicBezTo>
                  <a:cubicBezTo>
                    <a:pt x="6574" y="2503"/>
                    <a:pt x="6548" y="2472"/>
                    <a:pt x="6520" y="2439"/>
                  </a:cubicBezTo>
                  <a:cubicBezTo>
                    <a:pt x="6497" y="2413"/>
                    <a:pt x="6457" y="2410"/>
                    <a:pt x="6430" y="2432"/>
                  </a:cubicBezTo>
                  <a:cubicBezTo>
                    <a:pt x="6407" y="2452"/>
                    <a:pt x="6401" y="2485"/>
                    <a:pt x="6416" y="2512"/>
                  </a:cubicBezTo>
                  <a:cubicBezTo>
                    <a:pt x="6544" y="2737"/>
                    <a:pt x="6550" y="2985"/>
                    <a:pt x="6476" y="3197"/>
                  </a:cubicBezTo>
                  <a:cubicBezTo>
                    <a:pt x="6449" y="3277"/>
                    <a:pt x="6410" y="3352"/>
                    <a:pt x="6363" y="3418"/>
                  </a:cubicBezTo>
                  <a:cubicBezTo>
                    <a:pt x="6363" y="3417"/>
                    <a:pt x="6366" y="3414"/>
                    <a:pt x="6368" y="3411"/>
                  </a:cubicBezTo>
                  <a:cubicBezTo>
                    <a:pt x="6366" y="3414"/>
                    <a:pt x="6363" y="3418"/>
                    <a:pt x="6363" y="3418"/>
                  </a:cubicBezTo>
                  <a:cubicBezTo>
                    <a:pt x="6339" y="3451"/>
                    <a:pt x="6314" y="3481"/>
                    <a:pt x="6286" y="3510"/>
                  </a:cubicBezTo>
                  <a:cubicBezTo>
                    <a:pt x="6277" y="3518"/>
                    <a:pt x="6268" y="3527"/>
                    <a:pt x="6259" y="3536"/>
                  </a:cubicBezTo>
                  <a:cubicBezTo>
                    <a:pt x="6256" y="3539"/>
                    <a:pt x="6256" y="3539"/>
                    <a:pt x="6258" y="3537"/>
                  </a:cubicBezTo>
                  <a:lnTo>
                    <a:pt x="6258" y="3537"/>
                  </a:lnTo>
                  <a:lnTo>
                    <a:pt x="6258" y="3537"/>
                  </a:lnTo>
                  <a:lnTo>
                    <a:pt x="6258" y="3537"/>
                  </a:lnTo>
                  <a:lnTo>
                    <a:pt x="6258" y="3537"/>
                  </a:lnTo>
                  <a:cubicBezTo>
                    <a:pt x="6258" y="3536"/>
                    <a:pt x="6257" y="3537"/>
                    <a:pt x="6254" y="3540"/>
                  </a:cubicBezTo>
                  <a:cubicBezTo>
                    <a:pt x="6229" y="3562"/>
                    <a:pt x="6204" y="3582"/>
                    <a:pt x="6178" y="3600"/>
                  </a:cubicBezTo>
                  <a:cubicBezTo>
                    <a:pt x="6208" y="3394"/>
                    <a:pt x="6188" y="3177"/>
                    <a:pt x="5996" y="2905"/>
                  </a:cubicBezTo>
                  <a:lnTo>
                    <a:pt x="5996" y="2904"/>
                  </a:lnTo>
                  <a:lnTo>
                    <a:pt x="5996" y="2904"/>
                  </a:lnTo>
                  <a:cubicBezTo>
                    <a:pt x="5994" y="2903"/>
                    <a:pt x="5994" y="2901"/>
                    <a:pt x="5993" y="2900"/>
                  </a:cubicBezTo>
                  <a:cubicBezTo>
                    <a:pt x="5972" y="2871"/>
                    <a:pt x="5932" y="2865"/>
                    <a:pt x="5904" y="2885"/>
                  </a:cubicBezTo>
                  <a:cubicBezTo>
                    <a:pt x="5877" y="2904"/>
                    <a:pt x="5870" y="2940"/>
                    <a:pt x="5886" y="2969"/>
                  </a:cubicBezTo>
                  <a:cubicBezTo>
                    <a:pt x="5891" y="2976"/>
                    <a:pt x="5895" y="2984"/>
                    <a:pt x="5900" y="2993"/>
                  </a:cubicBezTo>
                  <a:cubicBezTo>
                    <a:pt x="5900" y="2994"/>
                    <a:pt x="5901" y="2996"/>
                    <a:pt x="5902" y="2997"/>
                  </a:cubicBezTo>
                  <a:cubicBezTo>
                    <a:pt x="5906" y="3005"/>
                    <a:pt x="5910" y="3012"/>
                    <a:pt x="5913" y="3019"/>
                  </a:cubicBezTo>
                  <a:cubicBezTo>
                    <a:pt x="5914" y="3022"/>
                    <a:pt x="5915" y="3023"/>
                    <a:pt x="5915" y="3024"/>
                  </a:cubicBezTo>
                  <a:cubicBezTo>
                    <a:pt x="5920" y="3033"/>
                    <a:pt x="5924" y="3042"/>
                    <a:pt x="5927" y="3051"/>
                  </a:cubicBezTo>
                  <a:cubicBezTo>
                    <a:pt x="5931" y="3060"/>
                    <a:pt x="5935" y="3070"/>
                    <a:pt x="5939" y="3079"/>
                  </a:cubicBezTo>
                  <a:lnTo>
                    <a:pt x="5939" y="3079"/>
                  </a:lnTo>
                  <a:cubicBezTo>
                    <a:pt x="5939" y="3080"/>
                    <a:pt x="5939" y="3081"/>
                    <a:pt x="5940" y="3082"/>
                  </a:cubicBezTo>
                  <a:cubicBezTo>
                    <a:pt x="5943" y="3091"/>
                    <a:pt x="5946" y="3099"/>
                    <a:pt x="5949" y="3108"/>
                  </a:cubicBezTo>
                  <a:cubicBezTo>
                    <a:pt x="5950" y="3109"/>
                    <a:pt x="5950" y="3110"/>
                    <a:pt x="5951" y="3112"/>
                  </a:cubicBezTo>
                  <a:cubicBezTo>
                    <a:pt x="5954" y="3121"/>
                    <a:pt x="5957" y="3131"/>
                    <a:pt x="5960" y="3141"/>
                  </a:cubicBezTo>
                  <a:cubicBezTo>
                    <a:pt x="5964" y="3151"/>
                    <a:pt x="5966" y="3161"/>
                    <a:pt x="5969" y="3171"/>
                  </a:cubicBezTo>
                  <a:lnTo>
                    <a:pt x="5969" y="3171"/>
                  </a:lnTo>
                  <a:cubicBezTo>
                    <a:pt x="5970" y="3175"/>
                    <a:pt x="5970" y="3175"/>
                    <a:pt x="5969" y="3172"/>
                  </a:cubicBezTo>
                  <a:cubicBezTo>
                    <a:pt x="5969" y="3171"/>
                    <a:pt x="5969" y="3171"/>
                    <a:pt x="5969" y="3173"/>
                  </a:cubicBezTo>
                  <a:cubicBezTo>
                    <a:pt x="5971" y="3180"/>
                    <a:pt x="5973" y="3188"/>
                    <a:pt x="5976" y="3196"/>
                  </a:cubicBezTo>
                  <a:lnTo>
                    <a:pt x="5976" y="3196"/>
                  </a:lnTo>
                  <a:cubicBezTo>
                    <a:pt x="5979" y="3210"/>
                    <a:pt x="5982" y="3224"/>
                    <a:pt x="5985" y="3237"/>
                  </a:cubicBezTo>
                  <a:cubicBezTo>
                    <a:pt x="5985" y="3238"/>
                    <a:pt x="5986" y="3241"/>
                    <a:pt x="5986" y="3245"/>
                  </a:cubicBezTo>
                  <a:lnTo>
                    <a:pt x="5986" y="3245"/>
                  </a:lnTo>
                  <a:cubicBezTo>
                    <a:pt x="5989" y="3257"/>
                    <a:pt x="5991" y="3269"/>
                    <a:pt x="5993" y="3280"/>
                  </a:cubicBezTo>
                  <a:lnTo>
                    <a:pt x="5993" y="3280"/>
                  </a:lnTo>
                  <a:cubicBezTo>
                    <a:pt x="5993" y="3284"/>
                    <a:pt x="5994" y="3288"/>
                    <a:pt x="5995" y="3292"/>
                  </a:cubicBezTo>
                  <a:lnTo>
                    <a:pt x="5995" y="3292"/>
                  </a:lnTo>
                  <a:cubicBezTo>
                    <a:pt x="5997" y="3306"/>
                    <a:pt x="5999" y="3320"/>
                    <a:pt x="6001" y="3333"/>
                  </a:cubicBezTo>
                  <a:cubicBezTo>
                    <a:pt x="6001" y="3335"/>
                    <a:pt x="6001" y="3337"/>
                    <a:pt x="6001" y="3340"/>
                  </a:cubicBezTo>
                  <a:lnTo>
                    <a:pt x="6001" y="3340"/>
                  </a:lnTo>
                  <a:cubicBezTo>
                    <a:pt x="6003" y="3352"/>
                    <a:pt x="6004" y="3364"/>
                    <a:pt x="6005" y="3376"/>
                  </a:cubicBezTo>
                  <a:cubicBezTo>
                    <a:pt x="6005" y="3380"/>
                    <a:pt x="6005" y="3384"/>
                    <a:pt x="6005" y="3386"/>
                  </a:cubicBezTo>
                  <a:lnTo>
                    <a:pt x="6005" y="3386"/>
                  </a:lnTo>
                  <a:cubicBezTo>
                    <a:pt x="6006" y="3400"/>
                    <a:pt x="6007" y="3413"/>
                    <a:pt x="6007" y="3426"/>
                  </a:cubicBezTo>
                  <a:cubicBezTo>
                    <a:pt x="6007" y="3428"/>
                    <a:pt x="6007" y="3430"/>
                    <a:pt x="6007" y="3434"/>
                  </a:cubicBezTo>
                  <a:lnTo>
                    <a:pt x="6007" y="3434"/>
                  </a:lnTo>
                  <a:cubicBezTo>
                    <a:pt x="6008" y="3446"/>
                    <a:pt x="6008" y="3458"/>
                    <a:pt x="6008" y="3470"/>
                  </a:cubicBezTo>
                  <a:cubicBezTo>
                    <a:pt x="6008" y="3472"/>
                    <a:pt x="6008" y="3474"/>
                    <a:pt x="6008" y="3475"/>
                  </a:cubicBezTo>
                  <a:lnTo>
                    <a:pt x="6008" y="3475"/>
                  </a:lnTo>
                  <a:cubicBezTo>
                    <a:pt x="6007" y="3489"/>
                    <a:pt x="6007" y="3502"/>
                    <a:pt x="6006" y="3515"/>
                  </a:cubicBezTo>
                  <a:cubicBezTo>
                    <a:pt x="6006" y="3515"/>
                    <a:pt x="6006" y="3516"/>
                    <a:pt x="6006" y="3518"/>
                  </a:cubicBezTo>
                  <a:cubicBezTo>
                    <a:pt x="6005" y="3531"/>
                    <a:pt x="6004" y="3543"/>
                    <a:pt x="6003" y="3555"/>
                  </a:cubicBezTo>
                  <a:cubicBezTo>
                    <a:pt x="6002" y="3557"/>
                    <a:pt x="6002" y="3558"/>
                    <a:pt x="6003" y="3556"/>
                  </a:cubicBezTo>
                  <a:cubicBezTo>
                    <a:pt x="6003" y="3556"/>
                    <a:pt x="6003" y="3555"/>
                    <a:pt x="6003" y="3556"/>
                  </a:cubicBezTo>
                  <a:lnTo>
                    <a:pt x="6003" y="3556"/>
                  </a:lnTo>
                  <a:cubicBezTo>
                    <a:pt x="6001" y="3569"/>
                    <a:pt x="5999" y="3581"/>
                    <a:pt x="5997" y="3592"/>
                  </a:cubicBezTo>
                  <a:cubicBezTo>
                    <a:pt x="5997" y="3593"/>
                    <a:pt x="5997" y="3595"/>
                    <a:pt x="5996" y="3597"/>
                  </a:cubicBezTo>
                  <a:lnTo>
                    <a:pt x="5996" y="3597"/>
                  </a:lnTo>
                  <a:cubicBezTo>
                    <a:pt x="5994" y="3607"/>
                    <a:pt x="5992" y="3617"/>
                    <a:pt x="5990" y="3626"/>
                  </a:cubicBezTo>
                  <a:cubicBezTo>
                    <a:pt x="5989" y="3631"/>
                    <a:pt x="5988" y="3635"/>
                    <a:pt x="5987" y="3639"/>
                  </a:cubicBezTo>
                  <a:cubicBezTo>
                    <a:pt x="5986" y="3641"/>
                    <a:pt x="5986" y="3642"/>
                    <a:pt x="5986" y="3643"/>
                  </a:cubicBezTo>
                  <a:cubicBezTo>
                    <a:pt x="5985" y="3647"/>
                    <a:pt x="5983" y="3651"/>
                    <a:pt x="5982" y="3654"/>
                  </a:cubicBezTo>
                  <a:cubicBezTo>
                    <a:pt x="5981" y="3657"/>
                    <a:pt x="5981" y="3658"/>
                    <a:pt x="5982" y="3655"/>
                  </a:cubicBezTo>
                  <a:lnTo>
                    <a:pt x="5983" y="3653"/>
                  </a:lnTo>
                  <a:cubicBezTo>
                    <a:pt x="5982" y="3655"/>
                    <a:pt x="5981" y="3657"/>
                    <a:pt x="5981" y="3659"/>
                  </a:cubicBezTo>
                  <a:lnTo>
                    <a:pt x="5982" y="3656"/>
                  </a:lnTo>
                  <a:cubicBezTo>
                    <a:pt x="5983" y="3652"/>
                    <a:pt x="5983" y="3653"/>
                    <a:pt x="5981" y="3657"/>
                  </a:cubicBezTo>
                  <a:lnTo>
                    <a:pt x="5981" y="3657"/>
                  </a:lnTo>
                  <a:cubicBezTo>
                    <a:pt x="5980" y="3662"/>
                    <a:pt x="5978" y="3667"/>
                    <a:pt x="5976" y="3671"/>
                  </a:cubicBezTo>
                  <a:lnTo>
                    <a:pt x="5976" y="3671"/>
                  </a:lnTo>
                  <a:cubicBezTo>
                    <a:pt x="5977" y="3670"/>
                    <a:pt x="5977" y="3670"/>
                    <a:pt x="5976" y="3672"/>
                  </a:cubicBezTo>
                  <a:lnTo>
                    <a:pt x="5976" y="3672"/>
                  </a:lnTo>
                  <a:cubicBezTo>
                    <a:pt x="5974" y="3677"/>
                    <a:pt x="5972" y="3681"/>
                    <a:pt x="5970" y="3685"/>
                  </a:cubicBezTo>
                  <a:lnTo>
                    <a:pt x="5970" y="3685"/>
                  </a:lnTo>
                  <a:cubicBezTo>
                    <a:pt x="5969" y="3687"/>
                    <a:pt x="5969" y="3687"/>
                    <a:pt x="5970" y="3685"/>
                  </a:cubicBezTo>
                  <a:lnTo>
                    <a:pt x="5970" y="3686"/>
                  </a:lnTo>
                  <a:cubicBezTo>
                    <a:pt x="5971" y="3683"/>
                    <a:pt x="5971" y="3683"/>
                    <a:pt x="5970" y="3686"/>
                  </a:cubicBezTo>
                  <a:lnTo>
                    <a:pt x="5970" y="3686"/>
                  </a:lnTo>
                  <a:cubicBezTo>
                    <a:pt x="5972" y="3682"/>
                    <a:pt x="5972" y="3682"/>
                    <a:pt x="5970" y="3687"/>
                  </a:cubicBezTo>
                  <a:cubicBezTo>
                    <a:pt x="5968" y="3690"/>
                    <a:pt x="5966" y="3694"/>
                    <a:pt x="5964" y="3697"/>
                  </a:cubicBezTo>
                  <a:lnTo>
                    <a:pt x="5964" y="3698"/>
                  </a:lnTo>
                  <a:lnTo>
                    <a:pt x="5963" y="3698"/>
                  </a:lnTo>
                  <a:cubicBezTo>
                    <a:pt x="5965" y="3696"/>
                    <a:pt x="5965" y="3696"/>
                    <a:pt x="5962" y="3699"/>
                  </a:cubicBezTo>
                  <a:cubicBezTo>
                    <a:pt x="5961" y="3703"/>
                    <a:pt x="5959" y="3705"/>
                    <a:pt x="5958" y="3706"/>
                  </a:cubicBezTo>
                  <a:lnTo>
                    <a:pt x="5958" y="3706"/>
                  </a:lnTo>
                  <a:lnTo>
                    <a:pt x="5958" y="3706"/>
                  </a:lnTo>
                  <a:lnTo>
                    <a:pt x="5958" y="3706"/>
                  </a:lnTo>
                  <a:lnTo>
                    <a:pt x="5958" y="3706"/>
                  </a:lnTo>
                  <a:cubicBezTo>
                    <a:pt x="5960" y="3704"/>
                    <a:pt x="5959" y="3704"/>
                    <a:pt x="5957" y="3708"/>
                  </a:cubicBezTo>
                  <a:cubicBezTo>
                    <a:pt x="5958" y="3706"/>
                    <a:pt x="5958" y="3706"/>
                    <a:pt x="5956" y="3709"/>
                  </a:cubicBezTo>
                  <a:cubicBezTo>
                    <a:pt x="5954" y="3712"/>
                    <a:pt x="5953" y="3713"/>
                    <a:pt x="5953" y="3713"/>
                  </a:cubicBezTo>
                  <a:lnTo>
                    <a:pt x="5953" y="3713"/>
                  </a:lnTo>
                  <a:cubicBezTo>
                    <a:pt x="5952" y="3714"/>
                    <a:pt x="5953" y="3713"/>
                    <a:pt x="5952" y="3714"/>
                  </a:cubicBezTo>
                  <a:cubicBezTo>
                    <a:pt x="5953" y="3713"/>
                    <a:pt x="5954" y="3712"/>
                    <a:pt x="5951" y="3715"/>
                  </a:cubicBezTo>
                  <a:cubicBezTo>
                    <a:pt x="5953" y="3713"/>
                    <a:pt x="5954" y="3712"/>
                    <a:pt x="5951" y="3715"/>
                  </a:cubicBezTo>
                  <a:cubicBezTo>
                    <a:pt x="5948" y="3718"/>
                    <a:pt x="5947" y="3719"/>
                    <a:pt x="5948" y="3718"/>
                  </a:cubicBezTo>
                  <a:cubicBezTo>
                    <a:pt x="5946" y="3720"/>
                    <a:pt x="5945" y="3721"/>
                    <a:pt x="5943" y="3722"/>
                  </a:cubicBezTo>
                  <a:cubicBezTo>
                    <a:pt x="5939" y="3723"/>
                    <a:pt x="5938" y="3724"/>
                    <a:pt x="5938" y="3724"/>
                  </a:cubicBezTo>
                  <a:cubicBezTo>
                    <a:pt x="5937" y="3724"/>
                    <a:pt x="5937" y="3724"/>
                    <a:pt x="5936" y="3724"/>
                  </a:cubicBezTo>
                  <a:cubicBezTo>
                    <a:pt x="5934" y="3725"/>
                    <a:pt x="5934" y="3725"/>
                    <a:pt x="5934" y="3725"/>
                  </a:cubicBezTo>
                  <a:lnTo>
                    <a:pt x="5934" y="3725"/>
                  </a:lnTo>
                  <a:cubicBezTo>
                    <a:pt x="5936" y="3725"/>
                    <a:pt x="5935" y="3725"/>
                    <a:pt x="5932" y="3725"/>
                  </a:cubicBezTo>
                  <a:lnTo>
                    <a:pt x="5932" y="3725"/>
                  </a:lnTo>
                  <a:cubicBezTo>
                    <a:pt x="5930" y="3725"/>
                    <a:pt x="5931" y="3725"/>
                    <a:pt x="5931" y="3725"/>
                  </a:cubicBezTo>
                  <a:cubicBezTo>
                    <a:pt x="5933" y="3725"/>
                    <a:pt x="5933" y="3725"/>
                    <a:pt x="5930" y="3725"/>
                  </a:cubicBezTo>
                  <a:lnTo>
                    <a:pt x="5930" y="3725"/>
                  </a:lnTo>
                  <a:cubicBezTo>
                    <a:pt x="5926" y="3725"/>
                    <a:pt x="5922" y="3725"/>
                    <a:pt x="5918" y="3724"/>
                  </a:cubicBezTo>
                  <a:cubicBezTo>
                    <a:pt x="5918" y="3724"/>
                    <a:pt x="5916" y="3724"/>
                    <a:pt x="5914" y="3724"/>
                  </a:cubicBezTo>
                  <a:cubicBezTo>
                    <a:pt x="5914" y="3724"/>
                    <a:pt x="5910" y="3724"/>
                    <a:pt x="5907" y="3723"/>
                  </a:cubicBezTo>
                  <a:cubicBezTo>
                    <a:pt x="5910" y="3724"/>
                    <a:pt x="5913" y="3724"/>
                    <a:pt x="5913" y="3724"/>
                  </a:cubicBezTo>
                  <a:lnTo>
                    <a:pt x="5913" y="3724"/>
                  </a:lnTo>
                  <a:cubicBezTo>
                    <a:pt x="5911" y="3723"/>
                    <a:pt x="5909" y="3723"/>
                    <a:pt x="5907" y="3723"/>
                  </a:cubicBezTo>
                  <a:lnTo>
                    <a:pt x="5907" y="3723"/>
                  </a:lnTo>
                  <a:lnTo>
                    <a:pt x="5906" y="3722"/>
                  </a:lnTo>
                  <a:cubicBezTo>
                    <a:pt x="5905" y="3722"/>
                    <a:pt x="5903" y="3722"/>
                    <a:pt x="5901" y="3721"/>
                  </a:cubicBezTo>
                  <a:lnTo>
                    <a:pt x="5901" y="3721"/>
                  </a:lnTo>
                  <a:cubicBezTo>
                    <a:pt x="5895" y="3720"/>
                    <a:pt x="5896" y="3720"/>
                    <a:pt x="5901" y="3721"/>
                  </a:cubicBezTo>
                  <a:lnTo>
                    <a:pt x="5901" y="3721"/>
                  </a:lnTo>
                  <a:cubicBezTo>
                    <a:pt x="5899" y="3721"/>
                    <a:pt x="5896" y="3720"/>
                    <a:pt x="5893" y="3719"/>
                  </a:cubicBezTo>
                  <a:lnTo>
                    <a:pt x="5893" y="3719"/>
                  </a:lnTo>
                  <a:lnTo>
                    <a:pt x="5893" y="3719"/>
                  </a:lnTo>
                  <a:cubicBezTo>
                    <a:pt x="5871" y="3713"/>
                    <a:pt x="5845" y="3701"/>
                    <a:pt x="5816" y="3684"/>
                  </a:cubicBezTo>
                  <a:cubicBezTo>
                    <a:pt x="5809" y="3680"/>
                    <a:pt x="5803" y="3676"/>
                    <a:pt x="5796" y="3672"/>
                  </a:cubicBezTo>
                  <a:cubicBezTo>
                    <a:pt x="5794" y="3670"/>
                    <a:pt x="5790" y="3668"/>
                    <a:pt x="5786" y="3665"/>
                  </a:cubicBezTo>
                  <a:cubicBezTo>
                    <a:pt x="5782" y="3662"/>
                    <a:pt x="5778" y="3660"/>
                    <a:pt x="5775" y="3658"/>
                  </a:cubicBezTo>
                  <a:cubicBezTo>
                    <a:pt x="5772" y="3656"/>
                    <a:pt x="5769" y="3653"/>
                    <a:pt x="5765" y="3650"/>
                  </a:cubicBezTo>
                  <a:cubicBezTo>
                    <a:pt x="5758" y="3645"/>
                    <a:pt x="5751" y="3639"/>
                    <a:pt x="5744" y="3633"/>
                  </a:cubicBezTo>
                  <a:cubicBezTo>
                    <a:pt x="5740" y="3630"/>
                    <a:pt x="5736" y="3627"/>
                    <a:pt x="5732" y="3624"/>
                  </a:cubicBezTo>
                  <a:lnTo>
                    <a:pt x="5732" y="3624"/>
                  </a:lnTo>
                  <a:cubicBezTo>
                    <a:pt x="5729" y="3621"/>
                    <a:pt x="5725" y="3618"/>
                    <a:pt x="5722" y="3615"/>
                  </a:cubicBezTo>
                  <a:lnTo>
                    <a:pt x="5722" y="3615"/>
                  </a:lnTo>
                  <a:lnTo>
                    <a:pt x="5722" y="3615"/>
                  </a:lnTo>
                  <a:cubicBezTo>
                    <a:pt x="5720" y="3613"/>
                    <a:pt x="5719" y="3613"/>
                    <a:pt x="5721" y="3615"/>
                  </a:cubicBezTo>
                  <a:lnTo>
                    <a:pt x="5721" y="3615"/>
                  </a:lnTo>
                  <a:cubicBezTo>
                    <a:pt x="5717" y="3611"/>
                    <a:pt x="5714" y="3608"/>
                    <a:pt x="5710" y="3605"/>
                  </a:cubicBezTo>
                  <a:cubicBezTo>
                    <a:pt x="5706" y="3601"/>
                    <a:pt x="5703" y="3598"/>
                    <a:pt x="5699" y="3595"/>
                  </a:cubicBezTo>
                  <a:lnTo>
                    <a:pt x="5699" y="3595"/>
                  </a:lnTo>
                  <a:cubicBezTo>
                    <a:pt x="5696" y="3592"/>
                    <a:pt x="5692" y="3588"/>
                    <a:pt x="5688" y="3584"/>
                  </a:cubicBezTo>
                  <a:cubicBezTo>
                    <a:pt x="5684" y="3581"/>
                    <a:pt x="5680" y="3577"/>
                    <a:pt x="5677" y="3573"/>
                  </a:cubicBezTo>
                  <a:cubicBezTo>
                    <a:pt x="5673" y="3570"/>
                    <a:pt x="5670" y="3566"/>
                    <a:pt x="5666" y="3562"/>
                  </a:cubicBezTo>
                  <a:cubicBezTo>
                    <a:pt x="5659" y="3555"/>
                    <a:pt x="5653" y="3548"/>
                    <a:pt x="5646" y="3541"/>
                  </a:cubicBezTo>
                  <a:lnTo>
                    <a:pt x="5647" y="3541"/>
                  </a:lnTo>
                  <a:cubicBezTo>
                    <a:pt x="5646" y="3540"/>
                    <a:pt x="5645" y="3539"/>
                    <a:pt x="5644" y="3538"/>
                  </a:cubicBezTo>
                  <a:cubicBezTo>
                    <a:pt x="5645" y="3539"/>
                    <a:pt x="5644" y="3538"/>
                    <a:pt x="5644" y="3538"/>
                  </a:cubicBezTo>
                  <a:lnTo>
                    <a:pt x="5644" y="3537"/>
                  </a:lnTo>
                  <a:cubicBezTo>
                    <a:pt x="5640" y="3533"/>
                    <a:pt x="5636" y="3529"/>
                    <a:pt x="5633" y="3525"/>
                  </a:cubicBezTo>
                  <a:cubicBezTo>
                    <a:pt x="5629" y="3522"/>
                    <a:pt x="5626" y="3517"/>
                    <a:pt x="5621" y="3512"/>
                  </a:cubicBezTo>
                  <a:cubicBezTo>
                    <a:pt x="5616" y="3505"/>
                    <a:pt x="5611" y="3499"/>
                    <a:pt x="5606" y="3492"/>
                  </a:cubicBezTo>
                  <a:cubicBezTo>
                    <a:pt x="5593" y="3476"/>
                    <a:pt x="5581" y="3460"/>
                    <a:pt x="5569" y="3443"/>
                  </a:cubicBezTo>
                  <a:cubicBezTo>
                    <a:pt x="5566" y="3438"/>
                    <a:pt x="5563" y="3433"/>
                    <a:pt x="5559" y="3427"/>
                  </a:cubicBezTo>
                  <a:lnTo>
                    <a:pt x="5559" y="3427"/>
                  </a:lnTo>
                  <a:cubicBezTo>
                    <a:pt x="5559" y="3426"/>
                    <a:pt x="5558" y="3426"/>
                    <a:pt x="5557" y="3425"/>
                  </a:cubicBezTo>
                  <a:lnTo>
                    <a:pt x="5557" y="3425"/>
                  </a:lnTo>
                  <a:cubicBezTo>
                    <a:pt x="5555" y="3422"/>
                    <a:pt x="5554" y="3420"/>
                    <a:pt x="5552" y="3418"/>
                  </a:cubicBezTo>
                  <a:lnTo>
                    <a:pt x="5552" y="3417"/>
                  </a:lnTo>
                  <a:cubicBezTo>
                    <a:pt x="5551" y="3416"/>
                    <a:pt x="5551" y="3415"/>
                    <a:pt x="5550" y="3414"/>
                  </a:cubicBezTo>
                  <a:lnTo>
                    <a:pt x="5550" y="3414"/>
                  </a:lnTo>
                  <a:cubicBezTo>
                    <a:pt x="5550" y="3413"/>
                    <a:pt x="5550" y="3413"/>
                    <a:pt x="5550" y="3413"/>
                  </a:cubicBezTo>
                  <a:lnTo>
                    <a:pt x="5550" y="3413"/>
                  </a:lnTo>
                  <a:lnTo>
                    <a:pt x="5550" y="3413"/>
                  </a:lnTo>
                  <a:cubicBezTo>
                    <a:pt x="5544" y="3404"/>
                    <a:pt x="5539" y="3396"/>
                    <a:pt x="5533" y="3387"/>
                  </a:cubicBezTo>
                  <a:lnTo>
                    <a:pt x="5533" y="3387"/>
                  </a:lnTo>
                  <a:cubicBezTo>
                    <a:pt x="5532" y="3384"/>
                    <a:pt x="5531" y="3383"/>
                    <a:pt x="5530" y="3381"/>
                  </a:cubicBezTo>
                  <a:cubicBezTo>
                    <a:pt x="5530" y="3381"/>
                    <a:pt x="5530" y="3380"/>
                    <a:pt x="5529" y="3380"/>
                  </a:cubicBezTo>
                  <a:lnTo>
                    <a:pt x="5529" y="3380"/>
                  </a:lnTo>
                  <a:lnTo>
                    <a:pt x="5529" y="3380"/>
                  </a:lnTo>
                  <a:cubicBezTo>
                    <a:pt x="5526" y="3374"/>
                    <a:pt x="5522" y="3367"/>
                    <a:pt x="5518" y="3360"/>
                  </a:cubicBezTo>
                  <a:cubicBezTo>
                    <a:pt x="5517" y="3359"/>
                    <a:pt x="5517" y="3359"/>
                    <a:pt x="5517" y="3358"/>
                  </a:cubicBezTo>
                  <a:lnTo>
                    <a:pt x="5517" y="3358"/>
                  </a:lnTo>
                  <a:cubicBezTo>
                    <a:pt x="5515" y="3354"/>
                    <a:pt x="5513" y="3351"/>
                    <a:pt x="5511" y="3347"/>
                  </a:cubicBezTo>
                  <a:lnTo>
                    <a:pt x="5511" y="3347"/>
                  </a:lnTo>
                  <a:cubicBezTo>
                    <a:pt x="5511" y="3348"/>
                    <a:pt x="5511" y="3348"/>
                    <a:pt x="5511" y="3347"/>
                  </a:cubicBezTo>
                  <a:lnTo>
                    <a:pt x="5511" y="3347"/>
                  </a:lnTo>
                  <a:cubicBezTo>
                    <a:pt x="5507" y="3341"/>
                    <a:pt x="5504" y="3334"/>
                    <a:pt x="5501" y="3328"/>
                  </a:cubicBezTo>
                  <a:lnTo>
                    <a:pt x="5501" y="3328"/>
                  </a:lnTo>
                  <a:cubicBezTo>
                    <a:pt x="5500" y="3327"/>
                    <a:pt x="5499" y="3326"/>
                    <a:pt x="5499" y="3325"/>
                  </a:cubicBezTo>
                  <a:cubicBezTo>
                    <a:pt x="5499" y="3324"/>
                    <a:pt x="5499" y="3324"/>
                    <a:pt x="5499" y="3324"/>
                  </a:cubicBezTo>
                  <a:cubicBezTo>
                    <a:pt x="5498" y="3324"/>
                    <a:pt x="5498" y="3322"/>
                    <a:pt x="5497" y="3321"/>
                  </a:cubicBezTo>
                  <a:lnTo>
                    <a:pt x="5497" y="3321"/>
                  </a:lnTo>
                  <a:cubicBezTo>
                    <a:pt x="5492" y="3311"/>
                    <a:pt x="5487" y="3302"/>
                    <a:pt x="5483" y="3292"/>
                  </a:cubicBezTo>
                  <a:lnTo>
                    <a:pt x="5483" y="3292"/>
                  </a:lnTo>
                  <a:cubicBezTo>
                    <a:pt x="5484" y="3293"/>
                    <a:pt x="5484" y="3295"/>
                    <a:pt x="5483" y="3292"/>
                  </a:cubicBezTo>
                  <a:lnTo>
                    <a:pt x="5483" y="3292"/>
                  </a:lnTo>
                  <a:cubicBezTo>
                    <a:pt x="5483" y="3292"/>
                    <a:pt x="5483" y="3291"/>
                    <a:pt x="5482" y="3290"/>
                  </a:cubicBezTo>
                  <a:cubicBezTo>
                    <a:pt x="5482" y="3289"/>
                    <a:pt x="5482" y="3289"/>
                    <a:pt x="5482" y="3289"/>
                  </a:cubicBezTo>
                  <a:lnTo>
                    <a:pt x="5481" y="3287"/>
                  </a:lnTo>
                  <a:cubicBezTo>
                    <a:pt x="5476" y="3276"/>
                    <a:pt x="5471" y="3266"/>
                    <a:pt x="5467" y="3255"/>
                  </a:cubicBezTo>
                  <a:lnTo>
                    <a:pt x="5467" y="3255"/>
                  </a:lnTo>
                  <a:cubicBezTo>
                    <a:pt x="5466" y="3254"/>
                    <a:pt x="5466" y="3254"/>
                    <a:pt x="5467" y="3255"/>
                  </a:cubicBezTo>
                  <a:lnTo>
                    <a:pt x="5467" y="3255"/>
                  </a:lnTo>
                  <a:cubicBezTo>
                    <a:pt x="5467" y="3255"/>
                    <a:pt x="5466" y="3254"/>
                    <a:pt x="5465" y="3252"/>
                  </a:cubicBezTo>
                  <a:lnTo>
                    <a:pt x="5465" y="3252"/>
                  </a:lnTo>
                  <a:cubicBezTo>
                    <a:pt x="5465" y="3251"/>
                    <a:pt x="5464" y="3250"/>
                    <a:pt x="5463" y="3247"/>
                  </a:cubicBezTo>
                  <a:lnTo>
                    <a:pt x="5463" y="3247"/>
                  </a:lnTo>
                  <a:cubicBezTo>
                    <a:pt x="5459" y="3236"/>
                    <a:pt x="5455" y="3226"/>
                    <a:pt x="5451" y="3217"/>
                  </a:cubicBezTo>
                  <a:cubicBezTo>
                    <a:pt x="5451" y="3216"/>
                    <a:pt x="5451" y="3216"/>
                    <a:pt x="5451" y="3216"/>
                  </a:cubicBezTo>
                  <a:lnTo>
                    <a:pt x="5451" y="3216"/>
                  </a:lnTo>
                  <a:lnTo>
                    <a:pt x="5451" y="3216"/>
                  </a:lnTo>
                  <a:cubicBezTo>
                    <a:pt x="5451" y="3217"/>
                    <a:pt x="5451" y="3217"/>
                    <a:pt x="5451" y="3215"/>
                  </a:cubicBezTo>
                  <a:cubicBezTo>
                    <a:pt x="5450" y="3215"/>
                    <a:pt x="5450" y="3215"/>
                    <a:pt x="5450" y="3215"/>
                  </a:cubicBezTo>
                  <a:cubicBezTo>
                    <a:pt x="5450" y="3215"/>
                    <a:pt x="5450" y="3212"/>
                    <a:pt x="5448" y="3208"/>
                  </a:cubicBezTo>
                  <a:lnTo>
                    <a:pt x="5448" y="3208"/>
                  </a:lnTo>
                  <a:cubicBezTo>
                    <a:pt x="5444" y="3197"/>
                    <a:pt x="5440" y="3187"/>
                    <a:pt x="5437" y="3176"/>
                  </a:cubicBezTo>
                  <a:cubicBezTo>
                    <a:pt x="5436" y="3176"/>
                    <a:pt x="5436" y="3175"/>
                    <a:pt x="5436" y="3174"/>
                  </a:cubicBezTo>
                  <a:cubicBezTo>
                    <a:pt x="5436" y="3174"/>
                    <a:pt x="5437" y="3176"/>
                    <a:pt x="5436" y="3174"/>
                  </a:cubicBezTo>
                  <a:lnTo>
                    <a:pt x="5436" y="3174"/>
                  </a:lnTo>
                  <a:cubicBezTo>
                    <a:pt x="5432" y="3162"/>
                    <a:pt x="5428" y="3150"/>
                    <a:pt x="5425" y="3138"/>
                  </a:cubicBezTo>
                  <a:cubicBezTo>
                    <a:pt x="5424" y="3138"/>
                    <a:pt x="5424" y="3137"/>
                    <a:pt x="5424" y="3137"/>
                  </a:cubicBezTo>
                  <a:cubicBezTo>
                    <a:pt x="5424" y="3135"/>
                    <a:pt x="5424" y="3135"/>
                    <a:pt x="5424" y="3136"/>
                  </a:cubicBezTo>
                  <a:lnTo>
                    <a:pt x="5424" y="3135"/>
                  </a:lnTo>
                  <a:cubicBezTo>
                    <a:pt x="5424" y="3136"/>
                    <a:pt x="5424" y="3136"/>
                    <a:pt x="5424" y="3135"/>
                  </a:cubicBezTo>
                  <a:lnTo>
                    <a:pt x="5424" y="3135"/>
                  </a:lnTo>
                  <a:cubicBezTo>
                    <a:pt x="5424" y="3135"/>
                    <a:pt x="5423" y="3133"/>
                    <a:pt x="5423" y="3131"/>
                  </a:cubicBezTo>
                  <a:lnTo>
                    <a:pt x="5422" y="3130"/>
                  </a:lnTo>
                  <a:cubicBezTo>
                    <a:pt x="5422" y="3128"/>
                    <a:pt x="5421" y="3126"/>
                    <a:pt x="5421" y="3123"/>
                  </a:cubicBezTo>
                  <a:lnTo>
                    <a:pt x="5421" y="3123"/>
                  </a:lnTo>
                  <a:cubicBezTo>
                    <a:pt x="5418" y="3116"/>
                    <a:pt x="5417" y="3110"/>
                    <a:pt x="5415" y="3104"/>
                  </a:cubicBezTo>
                  <a:cubicBezTo>
                    <a:pt x="5415" y="3102"/>
                    <a:pt x="5414" y="3099"/>
                    <a:pt x="5413" y="3096"/>
                  </a:cubicBezTo>
                  <a:lnTo>
                    <a:pt x="5413" y="3096"/>
                  </a:lnTo>
                  <a:cubicBezTo>
                    <a:pt x="5412" y="3091"/>
                    <a:pt x="5411" y="3087"/>
                    <a:pt x="5410" y="3082"/>
                  </a:cubicBezTo>
                  <a:lnTo>
                    <a:pt x="5410" y="3082"/>
                  </a:lnTo>
                  <a:cubicBezTo>
                    <a:pt x="5408" y="3076"/>
                    <a:pt x="5407" y="3072"/>
                    <a:pt x="5406" y="3068"/>
                  </a:cubicBezTo>
                  <a:lnTo>
                    <a:pt x="5406" y="3068"/>
                  </a:lnTo>
                  <a:cubicBezTo>
                    <a:pt x="5405" y="3062"/>
                    <a:pt x="5404" y="3056"/>
                    <a:pt x="5402" y="3049"/>
                  </a:cubicBezTo>
                  <a:lnTo>
                    <a:pt x="5402" y="3049"/>
                  </a:lnTo>
                  <a:cubicBezTo>
                    <a:pt x="5401" y="3045"/>
                    <a:pt x="5401" y="3041"/>
                    <a:pt x="5400" y="3038"/>
                  </a:cubicBezTo>
                  <a:lnTo>
                    <a:pt x="5400" y="3038"/>
                  </a:lnTo>
                  <a:cubicBezTo>
                    <a:pt x="5399" y="3035"/>
                    <a:pt x="5399" y="3033"/>
                    <a:pt x="5399" y="3031"/>
                  </a:cubicBezTo>
                  <a:lnTo>
                    <a:pt x="5399" y="3031"/>
                  </a:lnTo>
                  <a:cubicBezTo>
                    <a:pt x="5396" y="3019"/>
                    <a:pt x="5394" y="3007"/>
                    <a:pt x="5392" y="2994"/>
                  </a:cubicBezTo>
                  <a:cubicBezTo>
                    <a:pt x="5386" y="2959"/>
                    <a:pt x="5353" y="2936"/>
                    <a:pt x="5319" y="2942"/>
                  </a:cubicBezTo>
                  <a:cubicBezTo>
                    <a:pt x="5286" y="2947"/>
                    <a:pt x="5263" y="2977"/>
                    <a:pt x="5266" y="3010"/>
                  </a:cubicBezTo>
                  <a:cubicBezTo>
                    <a:pt x="5266" y="3015"/>
                    <a:pt x="5267" y="3018"/>
                    <a:pt x="5267" y="3020"/>
                  </a:cubicBezTo>
                  <a:lnTo>
                    <a:pt x="5267" y="3020"/>
                  </a:lnTo>
                  <a:cubicBezTo>
                    <a:pt x="5268" y="3028"/>
                    <a:pt x="5269" y="3037"/>
                    <a:pt x="5270" y="3046"/>
                  </a:cubicBezTo>
                  <a:cubicBezTo>
                    <a:pt x="5271" y="3053"/>
                    <a:pt x="5272" y="3059"/>
                    <a:pt x="5273" y="3065"/>
                  </a:cubicBezTo>
                  <a:cubicBezTo>
                    <a:pt x="5273" y="3072"/>
                    <a:pt x="5274" y="3078"/>
                    <a:pt x="5275" y="3084"/>
                  </a:cubicBezTo>
                  <a:cubicBezTo>
                    <a:pt x="5276" y="3090"/>
                    <a:pt x="5277" y="3096"/>
                    <a:pt x="5278" y="3102"/>
                  </a:cubicBezTo>
                  <a:lnTo>
                    <a:pt x="5278" y="3102"/>
                  </a:lnTo>
                  <a:cubicBezTo>
                    <a:pt x="5279" y="3109"/>
                    <a:pt x="5281" y="3116"/>
                    <a:pt x="5282" y="3122"/>
                  </a:cubicBezTo>
                  <a:cubicBezTo>
                    <a:pt x="5283" y="3128"/>
                    <a:pt x="5284" y="3133"/>
                    <a:pt x="5285" y="3140"/>
                  </a:cubicBezTo>
                  <a:cubicBezTo>
                    <a:pt x="5287" y="3149"/>
                    <a:pt x="5289" y="3158"/>
                    <a:pt x="5291" y="3166"/>
                  </a:cubicBezTo>
                  <a:cubicBezTo>
                    <a:pt x="5291" y="3169"/>
                    <a:pt x="5292" y="3172"/>
                    <a:pt x="5293" y="3176"/>
                  </a:cubicBezTo>
                  <a:lnTo>
                    <a:pt x="5293" y="3176"/>
                  </a:lnTo>
                  <a:cubicBezTo>
                    <a:pt x="5296" y="3189"/>
                    <a:pt x="5299" y="3201"/>
                    <a:pt x="5302" y="3213"/>
                  </a:cubicBezTo>
                  <a:cubicBezTo>
                    <a:pt x="5303" y="3218"/>
                    <a:pt x="5305" y="3223"/>
                    <a:pt x="5306" y="3228"/>
                  </a:cubicBezTo>
                  <a:cubicBezTo>
                    <a:pt x="5308" y="3235"/>
                    <a:pt x="5310" y="3243"/>
                    <a:pt x="5312" y="3250"/>
                  </a:cubicBezTo>
                  <a:cubicBezTo>
                    <a:pt x="5313" y="3255"/>
                    <a:pt x="5315" y="3260"/>
                    <a:pt x="5317" y="3265"/>
                  </a:cubicBezTo>
                  <a:lnTo>
                    <a:pt x="5317" y="3265"/>
                  </a:lnTo>
                  <a:cubicBezTo>
                    <a:pt x="5319" y="3273"/>
                    <a:pt x="5321" y="3281"/>
                    <a:pt x="5324" y="3289"/>
                  </a:cubicBezTo>
                  <a:cubicBezTo>
                    <a:pt x="5325" y="3293"/>
                    <a:pt x="5327" y="3298"/>
                    <a:pt x="5329" y="3303"/>
                  </a:cubicBezTo>
                  <a:lnTo>
                    <a:pt x="5329" y="3303"/>
                  </a:lnTo>
                  <a:cubicBezTo>
                    <a:pt x="5331" y="3312"/>
                    <a:pt x="5334" y="3320"/>
                    <a:pt x="5337" y="3329"/>
                  </a:cubicBezTo>
                  <a:cubicBezTo>
                    <a:pt x="5338" y="3331"/>
                    <a:pt x="5339" y="3334"/>
                    <a:pt x="5341" y="3339"/>
                  </a:cubicBezTo>
                  <a:cubicBezTo>
                    <a:pt x="5345" y="3351"/>
                    <a:pt x="5349" y="3363"/>
                    <a:pt x="5354" y="3375"/>
                  </a:cubicBezTo>
                  <a:cubicBezTo>
                    <a:pt x="5355" y="3378"/>
                    <a:pt x="5356" y="3380"/>
                    <a:pt x="5357" y="3381"/>
                  </a:cubicBezTo>
                  <a:lnTo>
                    <a:pt x="5357" y="3381"/>
                  </a:lnTo>
                  <a:cubicBezTo>
                    <a:pt x="5361" y="3391"/>
                    <a:pt x="5365" y="3402"/>
                    <a:pt x="5369" y="3412"/>
                  </a:cubicBezTo>
                  <a:cubicBezTo>
                    <a:pt x="5371" y="3415"/>
                    <a:pt x="5372" y="3419"/>
                    <a:pt x="5374" y="3422"/>
                  </a:cubicBezTo>
                  <a:lnTo>
                    <a:pt x="5374" y="3422"/>
                  </a:lnTo>
                  <a:cubicBezTo>
                    <a:pt x="5377" y="3431"/>
                    <a:pt x="5381" y="3439"/>
                    <a:pt x="5385" y="3448"/>
                  </a:cubicBezTo>
                  <a:lnTo>
                    <a:pt x="5385" y="3448"/>
                  </a:lnTo>
                  <a:cubicBezTo>
                    <a:pt x="5387" y="3452"/>
                    <a:pt x="5388" y="3455"/>
                    <a:pt x="5390" y="3458"/>
                  </a:cubicBezTo>
                  <a:cubicBezTo>
                    <a:pt x="5394" y="3468"/>
                    <a:pt x="5399" y="3478"/>
                    <a:pt x="5403" y="3487"/>
                  </a:cubicBezTo>
                  <a:lnTo>
                    <a:pt x="5403" y="3488"/>
                  </a:lnTo>
                  <a:cubicBezTo>
                    <a:pt x="5404" y="3488"/>
                    <a:pt x="5404" y="3490"/>
                    <a:pt x="5405" y="3492"/>
                  </a:cubicBezTo>
                  <a:lnTo>
                    <a:pt x="5405" y="3492"/>
                  </a:lnTo>
                  <a:cubicBezTo>
                    <a:pt x="5406" y="3493"/>
                    <a:pt x="5406" y="3493"/>
                    <a:pt x="5405" y="3492"/>
                  </a:cubicBezTo>
                  <a:cubicBezTo>
                    <a:pt x="5417" y="3516"/>
                    <a:pt x="5430" y="3540"/>
                    <a:pt x="5443" y="3564"/>
                  </a:cubicBezTo>
                  <a:cubicBezTo>
                    <a:pt x="5443" y="3563"/>
                    <a:pt x="5443" y="3563"/>
                    <a:pt x="5443" y="3564"/>
                  </a:cubicBezTo>
                  <a:lnTo>
                    <a:pt x="5443" y="3564"/>
                  </a:lnTo>
                  <a:cubicBezTo>
                    <a:pt x="5444" y="3566"/>
                    <a:pt x="5445" y="3568"/>
                    <a:pt x="5445" y="3568"/>
                  </a:cubicBezTo>
                  <a:lnTo>
                    <a:pt x="5445" y="3568"/>
                  </a:lnTo>
                  <a:cubicBezTo>
                    <a:pt x="5451" y="3578"/>
                    <a:pt x="5457" y="3588"/>
                    <a:pt x="5463" y="3599"/>
                  </a:cubicBezTo>
                  <a:cubicBezTo>
                    <a:pt x="5464" y="3600"/>
                    <a:pt x="5465" y="3601"/>
                    <a:pt x="5466" y="3603"/>
                  </a:cubicBezTo>
                  <a:lnTo>
                    <a:pt x="5466" y="3604"/>
                  </a:lnTo>
                  <a:cubicBezTo>
                    <a:pt x="5466" y="3604"/>
                    <a:pt x="5466" y="3603"/>
                    <a:pt x="5466" y="3604"/>
                  </a:cubicBezTo>
                  <a:lnTo>
                    <a:pt x="5466" y="3604"/>
                  </a:lnTo>
                  <a:cubicBezTo>
                    <a:pt x="5472" y="3615"/>
                    <a:pt x="5479" y="3624"/>
                    <a:pt x="5485" y="3634"/>
                  </a:cubicBezTo>
                  <a:cubicBezTo>
                    <a:pt x="5503" y="3664"/>
                    <a:pt x="5522" y="3692"/>
                    <a:pt x="5542" y="3719"/>
                  </a:cubicBezTo>
                  <a:cubicBezTo>
                    <a:pt x="5552" y="3732"/>
                    <a:pt x="5562" y="3746"/>
                    <a:pt x="5572" y="3758"/>
                  </a:cubicBezTo>
                  <a:cubicBezTo>
                    <a:pt x="5574" y="3760"/>
                    <a:pt x="5574" y="3761"/>
                    <a:pt x="5573" y="3760"/>
                  </a:cubicBezTo>
                  <a:cubicBezTo>
                    <a:pt x="5583" y="3772"/>
                    <a:pt x="5594" y="3785"/>
                    <a:pt x="5604" y="3797"/>
                  </a:cubicBezTo>
                  <a:cubicBezTo>
                    <a:pt x="5614" y="3809"/>
                    <a:pt x="5624" y="3821"/>
                    <a:pt x="5635" y="3832"/>
                  </a:cubicBezTo>
                  <a:lnTo>
                    <a:pt x="5635" y="3832"/>
                  </a:lnTo>
                  <a:cubicBezTo>
                    <a:pt x="5636" y="3833"/>
                    <a:pt x="5637" y="3835"/>
                    <a:pt x="5638" y="3836"/>
                  </a:cubicBezTo>
                  <a:cubicBezTo>
                    <a:pt x="5648" y="3847"/>
                    <a:pt x="5658" y="3857"/>
                    <a:pt x="5669" y="3868"/>
                  </a:cubicBezTo>
                  <a:cubicBezTo>
                    <a:pt x="5668" y="3867"/>
                    <a:pt x="5668" y="3867"/>
                    <a:pt x="5670" y="3869"/>
                  </a:cubicBezTo>
                  <a:cubicBezTo>
                    <a:pt x="5675" y="3874"/>
                    <a:pt x="5680" y="3878"/>
                    <a:pt x="5684" y="3883"/>
                  </a:cubicBezTo>
                  <a:cubicBezTo>
                    <a:pt x="5683" y="3884"/>
                    <a:pt x="5682" y="3884"/>
                    <a:pt x="5681" y="3885"/>
                  </a:cubicBezTo>
                  <a:cubicBezTo>
                    <a:pt x="5681" y="3885"/>
                    <a:pt x="5679" y="3886"/>
                    <a:pt x="5678" y="3887"/>
                  </a:cubicBezTo>
                  <a:lnTo>
                    <a:pt x="5678" y="3887"/>
                  </a:lnTo>
                  <a:cubicBezTo>
                    <a:pt x="5672" y="3890"/>
                    <a:pt x="5667" y="3894"/>
                    <a:pt x="5661" y="3897"/>
                  </a:cubicBezTo>
                  <a:cubicBezTo>
                    <a:pt x="5659" y="3898"/>
                    <a:pt x="5658" y="3899"/>
                    <a:pt x="5658" y="3899"/>
                  </a:cubicBezTo>
                  <a:lnTo>
                    <a:pt x="5658" y="3899"/>
                  </a:lnTo>
                  <a:cubicBezTo>
                    <a:pt x="5651" y="3902"/>
                    <a:pt x="5644" y="3907"/>
                    <a:pt x="5635" y="3910"/>
                  </a:cubicBezTo>
                  <a:cubicBezTo>
                    <a:pt x="5636" y="3910"/>
                    <a:pt x="5636" y="3910"/>
                    <a:pt x="5634" y="3911"/>
                  </a:cubicBezTo>
                  <a:cubicBezTo>
                    <a:pt x="5624" y="3916"/>
                    <a:pt x="5614" y="3921"/>
                    <a:pt x="5604" y="3925"/>
                  </a:cubicBezTo>
                  <a:lnTo>
                    <a:pt x="5604" y="3925"/>
                  </a:lnTo>
                  <a:cubicBezTo>
                    <a:pt x="5599" y="3927"/>
                    <a:pt x="5594" y="3930"/>
                    <a:pt x="5589" y="3932"/>
                  </a:cubicBezTo>
                  <a:cubicBezTo>
                    <a:pt x="5582" y="3935"/>
                    <a:pt x="5574" y="3938"/>
                    <a:pt x="5567" y="3941"/>
                  </a:cubicBezTo>
                  <a:lnTo>
                    <a:pt x="5567" y="3941"/>
                  </a:lnTo>
                  <a:cubicBezTo>
                    <a:pt x="5558" y="3944"/>
                    <a:pt x="5550" y="3947"/>
                    <a:pt x="5541" y="3951"/>
                  </a:cubicBezTo>
                  <a:cubicBezTo>
                    <a:pt x="5533" y="3954"/>
                    <a:pt x="5525" y="3957"/>
                    <a:pt x="5517" y="3960"/>
                  </a:cubicBezTo>
                  <a:lnTo>
                    <a:pt x="5517" y="3960"/>
                  </a:lnTo>
                  <a:cubicBezTo>
                    <a:pt x="5509" y="3962"/>
                    <a:pt x="5501" y="3965"/>
                    <a:pt x="5493" y="3968"/>
                  </a:cubicBezTo>
                  <a:cubicBezTo>
                    <a:pt x="5488" y="3969"/>
                    <a:pt x="5483" y="3971"/>
                    <a:pt x="5477" y="3973"/>
                  </a:cubicBezTo>
                  <a:lnTo>
                    <a:pt x="5477" y="3973"/>
                  </a:lnTo>
                  <a:cubicBezTo>
                    <a:pt x="5460" y="3979"/>
                    <a:pt x="5443" y="3984"/>
                    <a:pt x="5425" y="3989"/>
                  </a:cubicBezTo>
                  <a:lnTo>
                    <a:pt x="5425" y="3989"/>
                  </a:lnTo>
                  <a:cubicBezTo>
                    <a:pt x="5422" y="3990"/>
                    <a:pt x="5419" y="3991"/>
                    <a:pt x="5417" y="3991"/>
                  </a:cubicBezTo>
                  <a:cubicBezTo>
                    <a:pt x="5408" y="3994"/>
                    <a:pt x="5398" y="3996"/>
                    <a:pt x="5389" y="3999"/>
                  </a:cubicBezTo>
                  <a:cubicBezTo>
                    <a:pt x="5384" y="4001"/>
                    <a:pt x="5380" y="4002"/>
                    <a:pt x="5375" y="4003"/>
                  </a:cubicBezTo>
                  <a:lnTo>
                    <a:pt x="5375" y="4003"/>
                  </a:lnTo>
                  <a:cubicBezTo>
                    <a:pt x="5354" y="4008"/>
                    <a:pt x="5333" y="4013"/>
                    <a:pt x="5312" y="4018"/>
                  </a:cubicBezTo>
                  <a:lnTo>
                    <a:pt x="5311" y="4018"/>
                  </a:lnTo>
                  <a:cubicBezTo>
                    <a:pt x="5311" y="4018"/>
                    <a:pt x="5310" y="4019"/>
                    <a:pt x="5309" y="4019"/>
                  </a:cubicBezTo>
                  <a:cubicBezTo>
                    <a:pt x="5311" y="4018"/>
                    <a:pt x="5310" y="4019"/>
                    <a:pt x="5306" y="4019"/>
                  </a:cubicBezTo>
                  <a:lnTo>
                    <a:pt x="5306" y="4020"/>
                  </a:lnTo>
                  <a:cubicBezTo>
                    <a:pt x="5271" y="4029"/>
                    <a:pt x="5237" y="4035"/>
                    <a:pt x="5204" y="4040"/>
                  </a:cubicBezTo>
                  <a:cubicBezTo>
                    <a:pt x="5203" y="4040"/>
                    <a:pt x="5203" y="4040"/>
                    <a:pt x="5202" y="4040"/>
                  </a:cubicBezTo>
                  <a:cubicBezTo>
                    <a:pt x="5203" y="4040"/>
                    <a:pt x="5202" y="4040"/>
                    <a:pt x="5202" y="4040"/>
                  </a:cubicBezTo>
                  <a:cubicBezTo>
                    <a:pt x="5168" y="4046"/>
                    <a:pt x="5136" y="4050"/>
                    <a:pt x="5107" y="4052"/>
                  </a:cubicBezTo>
                  <a:cubicBezTo>
                    <a:pt x="5104" y="4053"/>
                    <a:pt x="5103" y="4053"/>
                    <a:pt x="5104" y="4053"/>
                  </a:cubicBezTo>
                  <a:cubicBezTo>
                    <a:pt x="5088" y="4054"/>
                    <a:pt x="5073" y="4062"/>
                    <a:pt x="5063" y="4074"/>
                  </a:cubicBezTo>
                  <a:cubicBezTo>
                    <a:pt x="5051" y="4087"/>
                    <a:pt x="5039" y="4100"/>
                    <a:pt x="5026" y="4113"/>
                  </a:cubicBezTo>
                  <a:cubicBezTo>
                    <a:pt x="5008" y="4133"/>
                    <a:pt x="4989" y="4153"/>
                    <a:pt x="4971" y="4173"/>
                  </a:cubicBezTo>
                  <a:cubicBezTo>
                    <a:pt x="4936" y="4213"/>
                    <a:pt x="4903" y="4251"/>
                    <a:pt x="4880" y="4294"/>
                  </a:cubicBezTo>
                  <a:cubicBezTo>
                    <a:pt x="4877" y="4299"/>
                    <a:pt x="4874" y="4305"/>
                    <a:pt x="4872" y="4310"/>
                  </a:cubicBezTo>
                  <a:cubicBezTo>
                    <a:pt x="4870" y="4316"/>
                    <a:pt x="4870" y="4318"/>
                    <a:pt x="4870" y="4317"/>
                  </a:cubicBezTo>
                  <a:lnTo>
                    <a:pt x="4870" y="4317"/>
                  </a:lnTo>
                  <a:cubicBezTo>
                    <a:pt x="4869" y="4319"/>
                    <a:pt x="4868" y="4323"/>
                    <a:pt x="4867" y="4329"/>
                  </a:cubicBezTo>
                  <a:cubicBezTo>
                    <a:pt x="4866" y="4333"/>
                    <a:pt x="4866" y="4335"/>
                    <a:pt x="4866" y="4335"/>
                  </a:cubicBezTo>
                  <a:lnTo>
                    <a:pt x="4866" y="4335"/>
                  </a:lnTo>
                  <a:cubicBezTo>
                    <a:pt x="4865" y="4338"/>
                    <a:pt x="4865" y="4342"/>
                    <a:pt x="4864" y="4347"/>
                  </a:cubicBezTo>
                  <a:lnTo>
                    <a:pt x="4864" y="4347"/>
                  </a:lnTo>
                  <a:cubicBezTo>
                    <a:pt x="4864" y="4350"/>
                    <a:pt x="4864" y="4352"/>
                    <a:pt x="4864" y="4353"/>
                  </a:cubicBezTo>
                  <a:lnTo>
                    <a:pt x="4864" y="4353"/>
                  </a:lnTo>
                  <a:cubicBezTo>
                    <a:pt x="4864" y="4357"/>
                    <a:pt x="4864" y="4361"/>
                    <a:pt x="4865" y="4365"/>
                  </a:cubicBezTo>
                  <a:lnTo>
                    <a:pt x="4865" y="4365"/>
                  </a:lnTo>
                  <a:cubicBezTo>
                    <a:pt x="4864" y="4365"/>
                    <a:pt x="4865" y="4366"/>
                    <a:pt x="4865" y="4370"/>
                  </a:cubicBezTo>
                  <a:lnTo>
                    <a:pt x="4865" y="4370"/>
                  </a:lnTo>
                  <a:cubicBezTo>
                    <a:pt x="4866" y="4376"/>
                    <a:pt x="4866" y="4376"/>
                    <a:pt x="4865" y="4372"/>
                  </a:cubicBezTo>
                  <a:cubicBezTo>
                    <a:pt x="4866" y="4378"/>
                    <a:pt x="4867" y="4384"/>
                    <a:pt x="4869" y="4388"/>
                  </a:cubicBezTo>
                  <a:lnTo>
                    <a:pt x="4869" y="4388"/>
                  </a:lnTo>
                  <a:cubicBezTo>
                    <a:pt x="4870" y="4391"/>
                    <a:pt x="4870" y="4392"/>
                    <a:pt x="4870" y="4391"/>
                  </a:cubicBezTo>
                  <a:cubicBezTo>
                    <a:pt x="4871" y="4396"/>
                    <a:pt x="4872" y="4400"/>
                    <a:pt x="4874" y="4403"/>
                  </a:cubicBezTo>
                  <a:lnTo>
                    <a:pt x="4874" y="4403"/>
                  </a:lnTo>
                  <a:cubicBezTo>
                    <a:pt x="4875" y="4407"/>
                    <a:pt x="4877" y="4411"/>
                    <a:pt x="4879" y="4415"/>
                  </a:cubicBezTo>
                  <a:cubicBezTo>
                    <a:pt x="4882" y="4422"/>
                    <a:pt x="4885" y="4428"/>
                    <a:pt x="4887" y="4433"/>
                  </a:cubicBezTo>
                  <a:cubicBezTo>
                    <a:pt x="4888" y="4434"/>
                    <a:pt x="4888" y="4434"/>
                    <a:pt x="4888" y="4435"/>
                  </a:cubicBezTo>
                  <a:cubicBezTo>
                    <a:pt x="4889" y="4436"/>
                    <a:pt x="4889" y="4438"/>
                    <a:pt x="4890" y="4441"/>
                  </a:cubicBezTo>
                  <a:lnTo>
                    <a:pt x="4890" y="4441"/>
                  </a:lnTo>
                  <a:cubicBezTo>
                    <a:pt x="4890" y="4443"/>
                    <a:pt x="4890" y="4443"/>
                    <a:pt x="4890" y="4442"/>
                  </a:cubicBezTo>
                  <a:cubicBezTo>
                    <a:pt x="4890" y="4443"/>
                    <a:pt x="4890" y="4444"/>
                    <a:pt x="4890" y="4443"/>
                  </a:cubicBezTo>
                  <a:cubicBezTo>
                    <a:pt x="4891" y="4445"/>
                    <a:pt x="4891" y="4446"/>
                    <a:pt x="4891" y="4446"/>
                  </a:cubicBezTo>
                  <a:cubicBezTo>
                    <a:pt x="4891" y="4447"/>
                    <a:pt x="4891" y="4449"/>
                    <a:pt x="4891" y="4451"/>
                  </a:cubicBezTo>
                  <a:cubicBezTo>
                    <a:pt x="4891" y="4453"/>
                    <a:pt x="4890" y="4455"/>
                    <a:pt x="4890" y="4458"/>
                  </a:cubicBezTo>
                  <a:cubicBezTo>
                    <a:pt x="4890" y="4460"/>
                    <a:pt x="4889" y="4464"/>
                    <a:pt x="4888" y="4466"/>
                  </a:cubicBezTo>
                  <a:cubicBezTo>
                    <a:pt x="4889" y="4463"/>
                    <a:pt x="4889" y="4464"/>
                    <a:pt x="4888" y="4468"/>
                  </a:cubicBezTo>
                  <a:lnTo>
                    <a:pt x="4887" y="4470"/>
                  </a:lnTo>
                  <a:cubicBezTo>
                    <a:pt x="4879" y="4503"/>
                    <a:pt x="4897" y="4536"/>
                    <a:pt x="4929" y="4546"/>
                  </a:cubicBezTo>
                  <a:cubicBezTo>
                    <a:pt x="4932" y="4547"/>
                    <a:pt x="4934" y="4548"/>
                    <a:pt x="4936" y="4549"/>
                  </a:cubicBezTo>
                  <a:cubicBezTo>
                    <a:pt x="4961" y="4557"/>
                    <a:pt x="4987" y="4565"/>
                    <a:pt x="5013" y="4574"/>
                  </a:cubicBezTo>
                  <a:cubicBezTo>
                    <a:pt x="5045" y="4585"/>
                    <a:pt x="5077" y="4596"/>
                    <a:pt x="5109" y="4608"/>
                  </a:cubicBezTo>
                  <a:cubicBezTo>
                    <a:pt x="5110" y="4608"/>
                    <a:pt x="5110" y="4608"/>
                    <a:pt x="5111" y="4608"/>
                  </a:cubicBezTo>
                  <a:cubicBezTo>
                    <a:pt x="5113" y="4609"/>
                    <a:pt x="5115" y="4610"/>
                    <a:pt x="5117" y="4611"/>
                  </a:cubicBezTo>
                  <a:cubicBezTo>
                    <a:pt x="5193" y="4638"/>
                    <a:pt x="5271" y="4668"/>
                    <a:pt x="5353" y="4700"/>
                  </a:cubicBezTo>
                  <a:cubicBezTo>
                    <a:pt x="5366" y="4705"/>
                    <a:pt x="5379" y="4710"/>
                    <a:pt x="5392" y="4715"/>
                  </a:cubicBezTo>
                  <a:cubicBezTo>
                    <a:pt x="5415" y="4724"/>
                    <a:pt x="5438" y="4733"/>
                    <a:pt x="5461" y="4743"/>
                  </a:cubicBezTo>
                  <a:cubicBezTo>
                    <a:pt x="5463" y="4744"/>
                    <a:pt x="5465" y="4744"/>
                    <a:pt x="5467" y="4745"/>
                  </a:cubicBezTo>
                  <a:cubicBezTo>
                    <a:pt x="5468" y="4746"/>
                    <a:pt x="5469" y="4746"/>
                    <a:pt x="5469" y="4746"/>
                  </a:cubicBezTo>
                  <a:cubicBezTo>
                    <a:pt x="5472" y="4747"/>
                    <a:pt x="5475" y="4749"/>
                    <a:pt x="5479" y="4750"/>
                  </a:cubicBezTo>
                  <a:lnTo>
                    <a:pt x="5480" y="4750"/>
                  </a:lnTo>
                  <a:lnTo>
                    <a:pt x="5480" y="4751"/>
                  </a:lnTo>
                  <a:cubicBezTo>
                    <a:pt x="5554" y="4781"/>
                    <a:pt x="5630" y="4813"/>
                    <a:pt x="5710" y="4847"/>
                  </a:cubicBezTo>
                  <a:cubicBezTo>
                    <a:pt x="5712" y="4848"/>
                    <a:pt x="5714" y="4848"/>
                    <a:pt x="5717" y="4849"/>
                  </a:cubicBezTo>
                  <a:cubicBezTo>
                    <a:pt x="5754" y="4860"/>
                    <a:pt x="5788" y="4870"/>
                    <a:pt x="5820" y="4878"/>
                  </a:cubicBezTo>
                  <a:cubicBezTo>
                    <a:pt x="5820" y="4879"/>
                    <a:pt x="5820" y="4879"/>
                    <a:pt x="5820" y="4879"/>
                  </a:cubicBezTo>
                  <a:cubicBezTo>
                    <a:pt x="5862" y="4890"/>
                    <a:pt x="5900" y="4901"/>
                    <a:pt x="5932" y="4911"/>
                  </a:cubicBezTo>
                  <a:cubicBezTo>
                    <a:pt x="5951" y="4917"/>
                    <a:pt x="5968" y="4923"/>
                    <a:pt x="5984" y="4930"/>
                  </a:cubicBezTo>
                  <a:cubicBezTo>
                    <a:pt x="6002" y="4937"/>
                    <a:pt x="6017" y="4945"/>
                    <a:pt x="6032" y="4954"/>
                  </a:cubicBezTo>
                  <a:lnTo>
                    <a:pt x="6032" y="4954"/>
                  </a:lnTo>
                  <a:cubicBezTo>
                    <a:pt x="6031" y="4953"/>
                    <a:pt x="6031" y="4953"/>
                    <a:pt x="6032" y="4954"/>
                  </a:cubicBezTo>
                  <a:cubicBezTo>
                    <a:pt x="6037" y="4956"/>
                    <a:pt x="6041" y="4958"/>
                    <a:pt x="6045" y="4959"/>
                  </a:cubicBezTo>
                  <a:cubicBezTo>
                    <a:pt x="6066" y="4972"/>
                    <a:pt x="6085" y="4986"/>
                    <a:pt x="6102" y="5001"/>
                  </a:cubicBezTo>
                  <a:cubicBezTo>
                    <a:pt x="6112" y="5010"/>
                    <a:pt x="6125" y="5016"/>
                    <a:pt x="6139" y="5017"/>
                  </a:cubicBezTo>
                  <a:cubicBezTo>
                    <a:pt x="6472" y="5052"/>
                    <a:pt x="6679" y="5250"/>
                    <a:pt x="6813" y="5495"/>
                  </a:cubicBezTo>
                  <a:cubicBezTo>
                    <a:pt x="6947" y="5741"/>
                    <a:pt x="7000" y="6032"/>
                    <a:pt x="7010" y="6225"/>
                  </a:cubicBezTo>
                  <a:lnTo>
                    <a:pt x="7010" y="6225"/>
                  </a:lnTo>
                  <a:lnTo>
                    <a:pt x="7010" y="6225"/>
                  </a:lnTo>
                  <a:lnTo>
                    <a:pt x="7010" y="6225"/>
                  </a:lnTo>
                  <a:lnTo>
                    <a:pt x="7010" y="6225"/>
                  </a:lnTo>
                  <a:cubicBezTo>
                    <a:pt x="7011" y="6240"/>
                    <a:pt x="7011" y="6255"/>
                    <a:pt x="7011" y="6269"/>
                  </a:cubicBezTo>
                  <a:lnTo>
                    <a:pt x="7011" y="6269"/>
                  </a:lnTo>
                  <a:cubicBezTo>
                    <a:pt x="7011" y="6283"/>
                    <a:pt x="7011" y="6296"/>
                    <a:pt x="7011" y="6309"/>
                  </a:cubicBezTo>
                  <a:lnTo>
                    <a:pt x="7011" y="6309"/>
                  </a:lnTo>
                  <a:cubicBezTo>
                    <a:pt x="7011" y="6321"/>
                    <a:pt x="7010" y="6333"/>
                    <a:pt x="7010" y="6343"/>
                  </a:cubicBezTo>
                  <a:cubicBezTo>
                    <a:pt x="7009" y="6352"/>
                    <a:pt x="7009" y="6352"/>
                    <a:pt x="7010" y="6344"/>
                  </a:cubicBezTo>
                  <a:cubicBezTo>
                    <a:pt x="7009" y="6350"/>
                    <a:pt x="7009" y="6355"/>
                    <a:pt x="7009" y="6359"/>
                  </a:cubicBezTo>
                  <a:cubicBezTo>
                    <a:pt x="7009" y="6362"/>
                    <a:pt x="7009" y="6365"/>
                    <a:pt x="7009" y="6369"/>
                  </a:cubicBezTo>
                  <a:cubicBezTo>
                    <a:pt x="7011" y="6394"/>
                    <a:pt x="7018" y="6410"/>
                    <a:pt x="7026" y="6435"/>
                  </a:cubicBezTo>
                  <a:cubicBezTo>
                    <a:pt x="7035" y="6459"/>
                    <a:pt x="7047" y="6488"/>
                    <a:pt x="7062" y="6522"/>
                  </a:cubicBezTo>
                  <a:cubicBezTo>
                    <a:pt x="7091" y="6589"/>
                    <a:pt x="7130" y="6675"/>
                    <a:pt x="7176" y="6772"/>
                  </a:cubicBezTo>
                  <a:cubicBezTo>
                    <a:pt x="7177" y="6775"/>
                    <a:pt x="7178" y="6778"/>
                    <a:pt x="7180" y="6780"/>
                  </a:cubicBezTo>
                  <a:cubicBezTo>
                    <a:pt x="7340" y="7025"/>
                    <a:pt x="7578" y="7261"/>
                    <a:pt x="7790" y="7490"/>
                  </a:cubicBezTo>
                  <a:cubicBezTo>
                    <a:pt x="8002" y="7718"/>
                    <a:pt x="8186" y="7941"/>
                    <a:pt x="8244" y="8136"/>
                  </a:cubicBezTo>
                  <a:cubicBezTo>
                    <a:pt x="8267" y="8214"/>
                    <a:pt x="8263" y="8316"/>
                    <a:pt x="8238" y="8424"/>
                  </a:cubicBezTo>
                  <a:cubicBezTo>
                    <a:pt x="8232" y="8451"/>
                    <a:pt x="8243" y="8478"/>
                    <a:pt x="8266" y="8492"/>
                  </a:cubicBezTo>
                  <a:cubicBezTo>
                    <a:pt x="8319" y="8527"/>
                    <a:pt x="8381" y="8565"/>
                    <a:pt x="8449" y="8607"/>
                  </a:cubicBezTo>
                  <a:cubicBezTo>
                    <a:pt x="8469" y="8620"/>
                    <a:pt x="8490" y="8633"/>
                    <a:pt x="8511" y="8646"/>
                  </a:cubicBezTo>
                  <a:cubicBezTo>
                    <a:pt x="8523" y="8654"/>
                    <a:pt x="8535" y="8662"/>
                    <a:pt x="8547" y="8669"/>
                  </a:cubicBezTo>
                  <a:cubicBezTo>
                    <a:pt x="8551" y="8673"/>
                    <a:pt x="8556" y="8676"/>
                    <a:pt x="8561" y="8679"/>
                  </a:cubicBezTo>
                  <a:cubicBezTo>
                    <a:pt x="8573" y="8686"/>
                    <a:pt x="8584" y="8694"/>
                    <a:pt x="8596" y="8702"/>
                  </a:cubicBezTo>
                  <a:cubicBezTo>
                    <a:pt x="8600" y="8704"/>
                    <a:pt x="8606" y="8707"/>
                    <a:pt x="8610" y="8709"/>
                  </a:cubicBezTo>
                  <a:cubicBezTo>
                    <a:pt x="8789" y="8769"/>
                    <a:pt x="8962" y="8851"/>
                    <a:pt x="9129" y="8963"/>
                  </a:cubicBezTo>
                  <a:lnTo>
                    <a:pt x="8232" y="8963"/>
                  </a:lnTo>
                  <a:cubicBezTo>
                    <a:pt x="8219" y="8958"/>
                    <a:pt x="8207" y="8954"/>
                    <a:pt x="8195" y="8949"/>
                  </a:cubicBezTo>
                  <a:cubicBezTo>
                    <a:pt x="8166" y="8939"/>
                    <a:pt x="8136" y="8929"/>
                    <a:pt x="8107" y="8919"/>
                  </a:cubicBezTo>
                  <a:cubicBezTo>
                    <a:pt x="8098" y="8915"/>
                    <a:pt x="8090" y="8913"/>
                    <a:pt x="8082" y="8910"/>
                  </a:cubicBezTo>
                  <a:cubicBezTo>
                    <a:pt x="8080" y="8910"/>
                    <a:pt x="8078" y="8909"/>
                    <a:pt x="8077" y="8909"/>
                  </a:cubicBezTo>
                  <a:cubicBezTo>
                    <a:pt x="8051" y="8900"/>
                    <a:pt x="8021" y="8910"/>
                    <a:pt x="8005" y="8933"/>
                  </a:cubicBezTo>
                  <a:cubicBezTo>
                    <a:pt x="7997" y="8944"/>
                    <a:pt x="7990" y="8953"/>
                    <a:pt x="7983" y="8963"/>
                  </a:cubicBezTo>
                  <a:lnTo>
                    <a:pt x="7581" y="8963"/>
                  </a:lnTo>
                  <a:lnTo>
                    <a:pt x="6050" y="8963"/>
                  </a:lnTo>
                  <a:lnTo>
                    <a:pt x="5839" y="8963"/>
                  </a:lnTo>
                  <a:cubicBezTo>
                    <a:pt x="5802" y="8805"/>
                    <a:pt x="5817" y="8558"/>
                    <a:pt x="5833" y="8311"/>
                  </a:cubicBezTo>
                  <a:cubicBezTo>
                    <a:pt x="5833" y="8309"/>
                    <a:pt x="5833" y="8308"/>
                    <a:pt x="5833" y="8307"/>
                  </a:cubicBezTo>
                  <a:lnTo>
                    <a:pt x="5833" y="8307"/>
                  </a:lnTo>
                  <a:cubicBezTo>
                    <a:pt x="5833" y="8282"/>
                    <a:pt x="5820" y="8260"/>
                    <a:pt x="5798" y="8250"/>
                  </a:cubicBezTo>
                  <a:cubicBezTo>
                    <a:pt x="5791" y="8246"/>
                    <a:pt x="5784" y="8243"/>
                    <a:pt x="5777" y="8239"/>
                  </a:cubicBezTo>
                  <a:cubicBezTo>
                    <a:pt x="5771" y="8236"/>
                    <a:pt x="5764" y="8233"/>
                    <a:pt x="5758" y="8229"/>
                  </a:cubicBezTo>
                  <a:cubicBezTo>
                    <a:pt x="5747" y="8224"/>
                    <a:pt x="5736" y="8218"/>
                    <a:pt x="5725" y="8212"/>
                  </a:cubicBezTo>
                  <a:cubicBezTo>
                    <a:pt x="5723" y="8211"/>
                    <a:pt x="5720" y="8210"/>
                    <a:pt x="5718" y="8208"/>
                  </a:cubicBezTo>
                  <a:cubicBezTo>
                    <a:pt x="5711" y="8204"/>
                    <a:pt x="5704" y="8201"/>
                    <a:pt x="5698" y="8198"/>
                  </a:cubicBezTo>
                  <a:cubicBezTo>
                    <a:pt x="5668" y="8181"/>
                    <a:pt x="5629" y="8193"/>
                    <a:pt x="5612" y="8224"/>
                  </a:cubicBezTo>
                  <a:cubicBezTo>
                    <a:pt x="5610" y="8228"/>
                    <a:pt x="5608" y="8233"/>
                    <a:pt x="5607" y="8238"/>
                  </a:cubicBezTo>
                  <a:cubicBezTo>
                    <a:pt x="5601" y="8261"/>
                    <a:pt x="5594" y="8284"/>
                    <a:pt x="5588" y="8308"/>
                  </a:cubicBezTo>
                  <a:lnTo>
                    <a:pt x="5588" y="8308"/>
                  </a:lnTo>
                  <a:cubicBezTo>
                    <a:pt x="5585" y="8320"/>
                    <a:pt x="5581" y="8331"/>
                    <a:pt x="5578" y="8343"/>
                  </a:cubicBezTo>
                  <a:cubicBezTo>
                    <a:pt x="5572" y="8366"/>
                    <a:pt x="5566" y="8388"/>
                    <a:pt x="5559" y="8411"/>
                  </a:cubicBezTo>
                  <a:lnTo>
                    <a:pt x="5559" y="8411"/>
                  </a:lnTo>
                  <a:cubicBezTo>
                    <a:pt x="5554" y="8430"/>
                    <a:pt x="5548" y="8449"/>
                    <a:pt x="5542" y="8469"/>
                  </a:cubicBezTo>
                  <a:lnTo>
                    <a:pt x="5542" y="8469"/>
                  </a:lnTo>
                  <a:cubicBezTo>
                    <a:pt x="5538" y="8483"/>
                    <a:pt x="5535" y="8496"/>
                    <a:pt x="5531" y="8509"/>
                  </a:cubicBezTo>
                  <a:lnTo>
                    <a:pt x="5531" y="8509"/>
                  </a:lnTo>
                  <a:lnTo>
                    <a:pt x="5531" y="8510"/>
                  </a:lnTo>
                  <a:cubicBezTo>
                    <a:pt x="5530" y="8514"/>
                    <a:pt x="5528" y="8519"/>
                    <a:pt x="5526" y="8524"/>
                  </a:cubicBezTo>
                  <a:lnTo>
                    <a:pt x="5526" y="8524"/>
                  </a:lnTo>
                  <a:cubicBezTo>
                    <a:pt x="5515" y="8564"/>
                    <a:pt x="5503" y="8604"/>
                    <a:pt x="5490" y="8645"/>
                  </a:cubicBezTo>
                  <a:cubicBezTo>
                    <a:pt x="5488" y="8652"/>
                    <a:pt x="5487" y="8658"/>
                    <a:pt x="5487" y="8664"/>
                  </a:cubicBezTo>
                  <a:lnTo>
                    <a:pt x="5487" y="8664"/>
                  </a:lnTo>
                  <a:cubicBezTo>
                    <a:pt x="5487" y="8670"/>
                    <a:pt x="5488" y="8676"/>
                    <a:pt x="5489" y="8682"/>
                  </a:cubicBezTo>
                  <a:cubicBezTo>
                    <a:pt x="5493" y="8693"/>
                    <a:pt x="5496" y="8704"/>
                    <a:pt x="5499" y="8714"/>
                  </a:cubicBezTo>
                  <a:cubicBezTo>
                    <a:pt x="5501" y="8721"/>
                    <a:pt x="5503" y="8726"/>
                    <a:pt x="5505" y="8731"/>
                  </a:cubicBezTo>
                  <a:cubicBezTo>
                    <a:pt x="5506" y="8735"/>
                    <a:pt x="5508" y="8740"/>
                    <a:pt x="5509" y="8745"/>
                  </a:cubicBezTo>
                  <a:lnTo>
                    <a:pt x="5509" y="8745"/>
                  </a:lnTo>
                  <a:cubicBezTo>
                    <a:pt x="5532" y="8809"/>
                    <a:pt x="5554" y="8855"/>
                    <a:pt x="5565" y="8893"/>
                  </a:cubicBezTo>
                  <a:cubicBezTo>
                    <a:pt x="5572" y="8917"/>
                    <a:pt x="5573" y="8938"/>
                    <a:pt x="5572" y="8963"/>
                  </a:cubicBezTo>
                  <a:lnTo>
                    <a:pt x="3954" y="8963"/>
                  </a:lnTo>
                  <a:lnTo>
                    <a:pt x="2528" y="8963"/>
                  </a:lnTo>
                  <a:lnTo>
                    <a:pt x="2456" y="8963"/>
                  </a:lnTo>
                  <a:lnTo>
                    <a:pt x="2222" y="8963"/>
                  </a:lnTo>
                  <a:lnTo>
                    <a:pt x="1858" y="8963"/>
                  </a:lnTo>
                  <a:lnTo>
                    <a:pt x="663" y="8963"/>
                  </a:lnTo>
                  <a:lnTo>
                    <a:pt x="214" y="8963"/>
                  </a:lnTo>
                  <a:cubicBezTo>
                    <a:pt x="159" y="8797"/>
                    <a:pt x="118" y="8635"/>
                    <a:pt x="129" y="8537"/>
                  </a:cubicBezTo>
                  <a:cubicBezTo>
                    <a:pt x="176" y="8158"/>
                    <a:pt x="519" y="7594"/>
                    <a:pt x="775" y="7129"/>
                  </a:cubicBezTo>
                  <a:cubicBezTo>
                    <a:pt x="777" y="7125"/>
                    <a:pt x="779" y="7121"/>
                    <a:pt x="780" y="7117"/>
                  </a:cubicBezTo>
                  <a:cubicBezTo>
                    <a:pt x="799" y="7054"/>
                    <a:pt x="817" y="6992"/>
                    <a:pt x="834" y="6934"/>
                  </a:cubicBezTo>
                  <a:lnTo>
                    <a:pt x="834" y="6934"/>
                  </a:lnTo>
                  <a:cubicBezTo>
                    <a:pt x="834" y="6933"/>
                    <a:pt x="834" y="6933"/>
                    <a:pt x="834" y="6933"/>
                  </a:cubicBezTo>
                  <a:cubicBezTo>
                    <a:pt x="840" y="6909"/>
                    <a:pt x="847" y="6886"/>
                    <a:pt x="852" y="6864"/>
                  </a:cubicBezTo>
                  <a:lnTo>
                    <a:pt x="852" y="6864"/>
                  </a:lnTo>
                  <a:cubicBezTo>
                    <a:pt x="854" y="6859"/>
                    <a:pt x="855" y="6853"/>
                    <a:pt x="857" y="6849"/>
                  </a:cubicBezTo>
                  <a:lnTo>
                    <a:pt x="857" y="6849"/>
                  </a:lnTo>
                  <a:cubicBezTo>
                    <a:pt x="861" y="6831"/>
                    <a:pt x="865" y="6814"/>
                    <a:pt x="869" y="6797"/>
                  </a:cubicBezTo>
                  <a:lnTo>
                    <a:pt x="869" y="6797"/>
                  </a:lnTo>
                  <a:cubicBezTo>
                    <a:pt x="871" y="6791"/>
                    <a:pt x="873" y="6784"/>
                    <a:pt x="874" y="6778"/>
                  </a:cubicBezTo>
                  <a:lnTo>
                    <a:pt x="874" y="6778"/>
                  </a:lnTo>
                  <a:cubicBezTo>
                    <a:pt x="878" y="6762"/>
                    <a:pt x="881" y="6747"/>
                    <a:pt x="885" y="6732"/>
                  </a:cubicBezTo>
                  <a:lnTo>
                    <a:pt x="885" y="6732"/>
                  </a:lnTo>
                  <a:cubicBezTo>
                    <a:pt x="886" y="6726"/>
                    <a:pt x="887" y="6720"/>
                    <a:pt x="889" y="6713"/>
                  </a:cubicBezTo>
                  <a:cubicBezTo>
                    <a:pt x="893" y="6693"/>
                    <a:pt x="897" y="6673"/>
                    <a:pt x="900" y="6654"/>
                  </a:cubicBezTo>
                  <a:cubicBezTo>
                    <a:pt x="901" y="6652"/>
                    <a:pt x="901" y="6650"/>
                    <a:pt x="901" y="6647"/>
                  </a:cubicBezTo>
                  <a:cubicBezTo>
                    <a:pt x="904" y="6601"/>
                    <a:pt x="907" y="6553"/>
                    <a:pt x="909" y="6504"/>
                  </a:cubicBezTo>
                  <a:cubicBezTo>
                    <a:pt x="912" y="6457"/>
                    <a:pt x="915" y="6409"/>
                    <a:pt x="918" y="6360"/>
                  </a:cubicBezTo>
                  <a:lnTo>
                    <a:pt x="918" y="6360"/>
                  </a:lnTo>
                  <a:cubicBezTo>
                    <a:pt x="919" y="6330"/>
                    <a:pt x="921" y="6301"/>
                    <a:pt x="923" y="6271"/>
                  </a:cubicBezTo>
                  <a:lnTo>
                    <a:pt x="923" y="6270"/>
                  </a:lnTo>
                  <a:cubicBezTo>
                    <a:pt x="943" y="5966"/>
                    <a:pt x="981" y="5649"/>
                    <a:pt x="1096" y="5416"/>
                  </a:cubicBezTo>
                  <a:cubicBezTo>
                    <a:pt x="1212" y="5182"/>
                    <a:pt x="1391" y="5030"/>
                    <a:pt x="1733" y="5027"/>
                  </a:cubicBezTo>
                  <a:cubicBezTo>
                    <a:pt x="1730" y="5027"/>
                    <a:pt x="1731" y="5027"/>
                    <a:pt x="1734" y="5027"/>
                  </a:cubicBezTo>
                  <a:cubicBezTo>
                    <a:pt x="1750" y="5027"/>
                    <a:pt x="1766" y="5021"/>
                    <a:pt x="1777" y="5010"/>
                  </a:cubicBezTo>
                  <a:cubicBezTo>
                    <a:pt x="1799" y="4990"/>
                    <a:pt x="1822" y="4976"/>
                    <a:pt x="1850" y="4967"/>
                  </a:cubicBezTo>
                  <a:cubicBezTo>
                    <a:pt x="1852" y="4966"/>
                    <a:pt x="1854" y="4965"/>
                    <a:pt x="1856" y="4965"/>
                  </a:cubicBezTo>
                  <a:cubicBezTo>
                    <a:pt x="1859" y="4963"/>
                    <a:pt x="1862" y="4961"/>
                    <a:pt x="1866" y="4959"/>
                  </a:cubicBezTo>
                  <a:lnTo>
                    <a:pt x="1866" y="4959"/>
                  </a:lnTo>
                  <a:lnTo>
                    <a:pt x="1866" y="4959"/>
                  </a:lnTo>
                  <a:lnTo>
                    <a:pt x="1866" y="4959"/>
                  </a:lnTo>
                  <a:cubicBezTo>
                    <a:pt x="1870" y="4957"/>
                    <a:pt x="1874" y="4954"/>
                    <a:pt x="1878" y="4952"/>
                  </a:cubicBezTo>
                  <a:cubicBezTo>
                    <a:pt x="1881" y="4950"/>
                    <a:pt x="1884" y="4949"/>
                    <a:pt x="1888" y="4947"/>
                  </a:cubicBezTo>
                  <a:lnTo>
                    <a:pt x="1888" y="4947"/>
                  </a:lnTo>
                  <a:cubicBezTo>
                    <a:pt x="1890" y="4945"/>
                    <a:pt x="1892" y="4944"/>
                    <a:pt x="1895" y="4943"/>
                  </a:cubicBezTo>
                  <a:cubicBezTo>
                    <a:pt x="1899" y="4941"/>
                    <a:pt x="1902" y="4940"/>
                    <a:pt x="1905" y="4938"/>
                  </a:cubicBezTo>
                  <a:lnTo>
                    <a:pt x="1905" y="4938"/>
                  </a:lnTo>
                  <a:cubicBezTo>
                    <a:pt x="1910" y="4936"/>
                    <a:pt x="1915" y="4934"/>
                    <a:pt x="1920" y="4931"/>
                  </a:cubicBezTo>
                  <a:cubicBezTo>
                    <a:pt x="1940" y="4923"/>
                    <a:pt x="1964" y="4915"/>
                    <a:pt x="1989" y="4907"/>
                  </a:cubicBezTo>
                  <a:lnTo>
                    <a:pt x="1989" y="4907"/>
                  </a:lnTo>
                  <a:cubicBezTo>
                    <a:pt x="1992" y="4906"/>
                    <a:pt x="1994" y="4906"/>
                    <a:pt x="1996" y="4905"/>
                  </a:cubicBezTo>
                  <a:lnTo>
                    <a:pt x="1996" y="4905"/>
                  </a:lnTo>
                  <a:cubicBezTo>
                    <a:pt x="2018" y="4898"/>
                    <a:pt x="2044" y="4891"/>
                    <a:pt x="2071" y="4883"/>
                  </a:cubicBezTo>
                  <a:cubicBezTo>
                    <a:pt x="2085" y="4879"/>
                    <a:pt x="2099" y="4875"/>
                    <a:pt x="2113" y="4871"/>
                  </a:cubicBezTo>
                  <a:cubicBezTo>
                    <a:pt x="2138" y="4864"/>
                    <a:pt x="2163" y="4857"/>
                    <a:pt x="2191" y="4849"/>
                  </a:cubicBezTo>
                  <a:cubicBezTo>
                    <a:pt x="2193" y="4848"/>
                    <a:pt x="2196" y="4848"/>
                    <a:pt x="2198" y="4847"/>
                  </a:cubicBezTo>
                  <a:cubicBezTo>
                    <a:pt x="2281" y="4811"/>
                    <a:pt x="2361" y="4778"/>
                    <a:pt x="2438" y="4746"/>
                  </a:cubicBezTo>
                  <a:lnTo>
                    <a:pt x="2440" y="4746"/>
                  </a:lnTo>
                  <a:cubicBezTo>
                    <a:pt x="2468" y="4734"/>
                    <a:pt x="2495" y="4723"/>
                    <a:pt x="2522" y="4712"/>
                  </a:cubicBezTo>
                  <a:cubicBezTo>
                    <a:pt x="2523" y="4712"/>
                    <a:pt x="2524" y="4712"/>
                    <a:pt x="2525" y="4711"/>
                  </a:cubicBezTo>
                  <a:lnTo>
                    <a:pt x="2526" y="4711"/>
                  </a:lnTo>
                  <a:cubicBezTo>
                    <a:pt x="2531" y="4709"/>
                    <a:pt x="2536" y="4707"/>
                    <a:pt x="2540" y="4705"/>
                  </a:cubicBezTo>
                  <a:lnTo>
                    <a:pt x="2540" y="4705"/>
                  </a:lnTo>
                  <a:cubicBezTo>
                    <a:pt x="2627" y="4671"/>
                    <a:pt x="2711" y="4640"/>
                    <a:pt x="2791" y="4611"/>
                  </a:cubicBezTo>
                  <a:cubicBezTo>
                    <a:pt x="2792" y="4610"/>
                    <a:pt x="2793" y="4610"/>
                    <a:pt x="2793" y="4610"/>
                  </a:cubicBezTo>
                  <a:lnTo>
                    <a:pt x="2794" y="4609"/>
                  </a:lnTo>
                  <a:cubicBezTo>
                    <a:pt x="2842" y="4592"/>
                    <a:pt x="2889" y="4576"/>
                    <a:pt x="2935" y="4561"/>
                  </a:cubicBezTo>
                  <a:lnTo>
                    <a:pt x="2935" y="4561"/>
                  </a:lnTo>
                  <a:lnTo>
                    <a:pt x="2935" y="4561"/>
                  </a:lnTo>
                  <a:cubicBezTo>
                    <a:pt x="3030" y="4529"/>
                    <a:pt x="3121" y="4501"/>
                    <a:pt x="3208" y="4478"/>
                  </a:cubicBezTo>
                  <a:cubicBezTo>
                    <a:pt x="3242" y="4469"/>
                    <a:pt x="3262" y="4434"/>
                    <a:pt x="3253" y="4400"/>
                  </a:cubicBezTo>
                  <a:cubicBezTo>
                    <a:pt x="3252" y="4398"/>
                    <a:pt x="3251" y="4396"/>
                    <a:pt x="3250" y="4393"/>
                  </a:cubicBezTo>
                  <a:lnTo>
                    <a:pt x="3251" y="4392"/>
                  </a:lnTo>
                  <a:lnTo>
                    <a:pt x="3251" y="4392"/>
                  </a:lnTo>
                  <a:cubicBezTo>
                    <a:pt x="3251" y="4392"/>
                    <a:pt x="3251" y="4390"/>
                    <a:pt x="3251" y="4389"/>
                  </a:cubicBezTo>
                  <a:cubicBezTo>
                    <a:pt x="3252" y="4388"/>
                    <a:pt x="3252" y="4387"/>
                    <a:pt x="3252" y="4386"/>
                  </a:cubicBezTo>
                  <a:lnTo>
                    <a:pt x="3252" y="4386"/>
                  </a:lnTo>
                  <a:cubicBezTo>
                    <a:pt x="3254" y="4379"/>
                    <a:pt x="3257" y="4371"/>
                    <a:pt x="3260" y="4361"/>
                  </a:cubicBezTo>
                  <a:lnTo>
                    <a:pt x="3260" y="4361"/>
                  </a:lnTo>
                  <a:cubicBezTo>
                    <a:pt x="3260" y="4362"/>
                    <a:pt x="3259" y="4362"/>
                    <a:pt x="3260" y="4361"/>
                  </a:cubicBezTo>
                  <a:lnTo>
                    <a:pt x="3260" y="4361"/>
                  </a:lnTo>
                  <a:cubicBezTo>
                    <a:pt x="3266" y="4341"/>
                    <a:pt x="3273" y="4313"/>
                    <a:pt x="3266" y="4279"/>
                  </a:cubicBezTo>
                  <a:cubicBezTo>
                    <a:pt x="3264" y="4271"/>
                    <a:pt x="3261" y="4261"/>
                    <a:pt x="3256" y="4251"/>
                  </a:cubicBezTo>
                  <a:cubicBezTo>
                    <a:pt x="3234" y="4207"/>
                    <a:pt x="3199" y="4174"/>
                    <a:pt x="3160" y="4138"/>
                  </a:cubicBezTo>
                  <a:cubicBezTo>
                    <a:pt x="3122" y="4102"/>
                    <a:pt x="3080" y="4065"/>
                    <a:pt x="3044" y="4031"/>
                  </a:cubicBezTo>
                  <a:cubicBezTo>
                    <a:pt x="3019" y="4006"/>
                    <a:pt x="2979" y="4007"/>
                    <a:pt x="2955" y="4032"/>
                  </a:cubicBezTo>
                  <a:cubicBezTo>
                    <a:pt x="2941" y="4046"/>
                    <a:pt x="2934" y="4066"/>
                    <a:pt x="2937" y="4086"/>
                  </a:cubicBezTo>
                  <a:cubicBezTo>
                    <a:pt x="2938" y="4091"/>
                    <a:pt x="2939" y="4097"/>
                    <a:pt x="2940" y="4104"/>
                  </a:cubicBezTo>
                  <a:cubicBezTo>
                    <a:pt x="2944" y="4125"/>
                    <a:pt x="2948" y="4146"/>
                    <a:pt x="2952" y="4166"/>
                  </a:cubicBezTo>
                  <a:cubicBezTo>
                    <a:pt x="2937" y="4163"/>
                    <a:pt x="2922" y="4160"/>
                    <a:pt x="2906" y="4156"/>
                  </a:cubicBezTo>
                  <a:cubicBezTo>
                    <a:pt x="2890" y="4151"/>
                    <a:pt x="2874" y="4146"/>
                    <a:pt x="2857" y="4141"/>
                  </a:cubicBezTo>
                  <a:lnTo>
                    <a:pt x="2857" y="4141"/>
                  </a:lnTo>
                  <a:lnTo>
                    <a:pt x="2857" y="4141"/>
                  </a:lnTo>
                  <a:lnTo>
                    <a:pt x="2857" y="4141"/>
                  </a:lnTo>
                  <a:cubicBezTo>
                    <a:pt x="2824" y="4131"/>
                    <a:pt x="2790" y="4119"/>
                    <a:pt x="2756" y="4107"/>
                  </a:cubicBezTo>
                  <a:cubicBezTo>
                    <a:pt x="2722" y="4094"/>
                    <a:pt x="2688" y="4079"/>
                    <a:pt x="2654" y="4064"/>
                  </a:cubicBezTo>
                  <a:cubicBezTo>
                    <a:pt x="2621" y="4048"/>
                    <a:pt x="2587" y="4031"/>
                    <a:pt x="2555" y="4014"/>
                  </a:cubicBezTo>
                  <a:lnTo>
                    <a:pt x="2555" y="4014"/>
                  </a:lnTo>
                  <a:lnTo>
                    <a:pt x="2555" y="4014"/>
                  </a:lnTo>
                  <a:lnTo>
                    <a:pt x="2555" y="4014"/>
                  </a:lnTo>
                  <a:lnTo>
                    <a:pt x="2555" y="4014"/>
                  </a:lnTo>
                  <a:cubicBezTo>
                    <a:pt x="2539" y="4005"/>
                    <a:pt x="2524" y="3996"/>
                    <a:pt x="2508" y="3987"/>
                  </a:cubicBezTo>
                  <a:cubicBezTo>
                    <a:pt x="2508" y="3987"/>
                    <a:pt x="2501" y="3984"/>
                    <a:pt x="2494" y="3982"/>
                  </a:cubicBezTo>
                  <a:cubicBezTo>
                    <a:pt x="2501" y="3984"/>
                    <a:pt x="2507" y="3986"/>
                    <a:pt x="2507" y="3986"/>
                  </a:cubicBezTo>
                  <a:cubicBezTo>
                    <a:pt x="2492" y="3977"/>
                    <a:pt x="2477" y="3968"/>
                    <a:pt x="2462" y="3958"/>
                  </a:cubicBezTo>
                  <a:lnTo>
                    <a:pt x="2462" y="3958"/>
                  </a:lnTo>
                  <a:lnTo>
                    <a:pt x="2462" y="3958"/>
                  </a:lnTo>
                  <a:lnTo>
                    <a:pt x="2462" y="3958"/>
                  </a:lnTo>
                  <a:cubicBezTo>
                    <a:pt x="2439" y="3943"/>
                    <a:pt x="2418" y="3928"/>
                    <a:pt x="2398" y="3913"/>
                  </a:cubicBezTo>
                  <a:lnTo>
                    <a:pt x="2398" y="3913"/>
                  </a:lnTo>
                  <a:lnTo>
                    <a:pt x="2398" y="3912"/>
                  </a:lnTo>
                  <a:lnTo>
                    <a:pt x="2398" y="3912"/>
                  </a:lnTo>
                  <a:lnTo>
                    <a:pt x="2398" y="3912"/>
                  </a:lnTo>
                  <a:cubicBezTo>
                    <a:pt x="2377" y="3897"/>
                    <a:pt x="2358" y="3881"/>
                    <a:pt x="2340" y="3865"/>
                  </a:cubicBezTo>
                  <a:cubicBezTo>
                    <a:pt x="2328" y="3854"/>
                    <a:pt x="2316" y="3843"/>
                    <a:pt x="2306" y="3832"/>
                  </a:cubicBezTo>
                  <a:cubicBezTo>
                    <a:pt x="2305" y="3832"/>
                    <a:pt x="2305" y="3832"/>
                    <a:pt x="2305" y="3832"/>
                  </a:cubicBezTo>
                  <a:cubicBezTo>
                    <a:pt x="2293" y="3820"/>
                    <a:pt x="2282" y="3806"/>
                    <a:pt x="2271" y="3792"/>
                  </a:cubicBezTo>
                  <a:lnTo>
                    <a:pt x="2271" y="3792"/>
                  </a:lnTo>
                  <a:cubicBezTo>
                    <a:pt x="2260" y="3777"/>
                    <a:pt x="2250" y="3761"/>
                    <a:pt x="2241" y="3744"/>
                  </a:cubicBezTo>
                  <a:cubicBezTo>
                    <a:pt x="2241" y="3744"/>
                    <a:pt x="2235" y="3736"/>
                    <a:pt x="2231" y="3731"/>
                  </a:cubicBezTo>
                  <a:cubicBezTo>
                    <a:pt x="2235" y="3736"/>
                    <a:pt x="2240" y="3744"/>
                    <a:pt x="2240" y="3744"/>
                  </a:cubicBezTo>
                  <a:cubicBezTo>
                    <a:pt x="2239" y="3741"/>
                    <a:pt x="2237" y="3736"/>
                    <a:pt x="2234" y="3731"/>
                  </a:cubicBezTo>
                  <a:cubicBezTo>
                    <a:pt x="2231" y="3724"/>
                    <a:pt x="2228" y="3720"/>
                    <a:pt x="2227" y="3717"/>
                  </a:cubicBezTo>
                  <a:cubicBezTo>
                    <a:pt x="2218" y="3698"/>
                    <a:pt x="2210" y="3678"/>
                    <a:pt x="2203" y="3657"/>
                  </a:cubicBezTo>
                  <a:lnTo>
                    <a:pt x="2203" y="3658"/>
                  </a:lnTo>
                  <a:lnTo>
                    <a:pt x="2206" y="3681"/>
                  </a:lnTo>
                  <a:cubicBezTo>
                    <a:pt x="2206" y="3681"/>
                    <a:pt x="2203" y="3658"/>
                    <a:pt x="2203" y="3657"/>
                  </a:cubicBezTo>
                  <a:lnTo>
                    <a:pt x="2203" y="3657"/>
                  </a:lnTo>
                  <a:lnTo>
                    <a:pt x="2203" y="3657"/>
                  </a:lnTo>
                  <a:lnTo>
                    <a:pt x="2203" y="3657"/>
                  </a:lnTo>
                  <a:cubicBezTo>
                    <a:pt x="2192" y="3626"/>
                    <a:pt x="2182" y="3592"/>
                    <a:pt x="2174" y="3556"/>
                  </a:cubicBezTo>
                  <a:lnTo>
                    <a:pt x="2174" y="3556"/>
                  </a:lnTo>
                  <a:lnTo>
                    <a:pt x="2174" y="3556"/>
                  </a:lnTo>
                  <a:lnTo>
                    <a:pt x="2174" y="3556"/>
                  </a:lnTo>
                  <a:cubicBezTo>
                    <a:pt x="2172" y="3543"/>
                    <a:pt x="2169" y="3531"/>
                    <a:pt x="2167" y="3519"/>
                  </a:cubicBezTo>
                  <a:cubicBezTo>
                    <a:pt x="2160" y="3481"/>
                    <a:pt x="2155" y="3442"/>
                    <a:pt x="2151" y="3400"/>
                  </a:cubicBezTo>
                  <a:cubicBezTo>
                    <a:pt x="2149" y="3373"/>
                    <a:pt x="2147" y="3344"/>
                    <a:pt x="2146" y="3315"/>
                  </a:cubicBezTo>
                  <a:cubicBezTo>
                    <a:pt x="2144" y="3272"/>
                    <a:pt x="2144" y="3227"/>
                    <a:pt x="2145" y="3181"/>
                  </a:cubicBezTo>
                  <a:cubicBezTo>
                    <a:pt x="2145" y="3166"/>
                    <a:pt x="2146" y="3151"/>
                    <a:pt x="2147" y="3135"/>
                  </a:cubicBezTo>
                  <a:lnTo>
                    <a:pt x="2146" y="3135"/>
                  </a:lnTo>
                  <a:cubicBezTo>
                    <a:pt x="2146" y="3135"/>
                    <a:pt x="2147" y="3132"/>
                    <a:pt x="2147" y="3131"/>
                  </a:cubicBezTo>
                  <a:lnTo>
                    <a:pt x="2147" y="3135"/>
                  </a:lnTo>
                  <a:cubicBezTo>
                    <a:pt x="2148" y="3104"/>
                    <a:pt x="2150" y="3073"/>
                    <a:pt x="2152" y="3041"/>
                  </a:cubicBezTo>
                  <a:cubicBezTo>
                    <a:pt x="2156" y="2994"/>
                    <a:pt x="2161" y="2946"/>
                    <a:pt x="2167" y="2898"/>
                  </a:cubicBezTo>
                  <a:cubicBezTo>
                    <a:pt x="2171" y="2866"/>
                    <a:pt x="2175" y="2833"/>
                    <a:pt x="2180" y="2801"/>
                  </a:cubicBezTo>
                  <a:cubicBezTo>
                    <a:pt x="2187" y="2752"/>
                    <a:pt x="2196" y="2704"/>
                    <a:pt x="2205" y="2656"/>
                  </a:cubicBezTo>
                  <a:lnTo>
                    <a:pt x="2205" y="2656"/>
                  </a:lnTo>
                  <a:lnTo>
                    <a:pt x="2205" y="2656"/>
                  </a:lnTo>
                  <a:lnTo>
                    <a:pt x="2205" y="2656"/>
                  </a:lnTo>
                  <a:lnTo>
                    <a:pt x="2205" y="2656"/>
                  </a:lnTo>
                  <a:cubicBezTo>
                    <a:pt x="2211" y="2624"/>
                    <a:pt x="2218" y="2592"/>
                    <a:pt x="2225" y="2560"/>
                  </a:cubicBezTo>
                  <a:cubicBezTo>
                    <a:pt x="2232" y="2526"/>
                    <a:pt x="2210" y="2492"/>
                    <a:pt x="2176" y="2485"/>
                  </a:cubicBezTo>
                  <a:cubicBezTo>
                    <a:pt x="2151" y="2479"/>
                    <a:pt x="2125" y="2489"/>
                    <a:pt x="2110" y="2510"/>
                  </a:cubicBezTo>
                  <a:cubicBezTo>
                    <a:pt x="2100" y="2525"/>
                    <a:pt x="2089" y="2540"/>
                    <a:pt x="2079" y="2555"/>
                  </a:cubicBezTo>
                  <a:lnTo>
                    <a:pt x="2079" y="2555"/>
                  </a:lnTo>
                  <a:cubicBezTo>
                    <a:pt x="2079" y="2555"/>
                    <a:pt x="2076" y="2563"/>
                    <a:pt x="2073" y="2571"/>
                  </a:cubicBezTo>
                  <a:cubicBezTo>
                    <a:pt x="2076" y="2564"/>
                    <a:pt x="2078" y="2557"/>
                    <a:pt x="2078" y="2557"/>
                  </a:cubicBezTo>
                  <a:cubicBezTo>
                    <a:pt x="2058" y="2587"/>
                    <a:pt x="2039" y="2617"/>
                    <a:pt x="2021" y="2647"/>
                  </a:cubicBezTo>
                  <a:lnTo>
                    <a:pt x="2021" y="2647"/>
                  </a:lnTo>
                  <a:cubicBezTo>
                    <a:pt x="2021" y="2647"/>
                    <a:pt x="2019" y="2653"/>
                    <a:pt x="2017" y="2659"/>
                  </a:cubicBezTo>
                  <a:cubicBezTo>
                    <a:pt x="2019" y="2653"/>
                    <a:pt x="2021" y="2648"/>
                    <a:pt x="2021" y="2648"/>
                  </a:cubicBezTo>
                  <a:cubicBezTo>
                    <a:pt x="1985" y="2708"/>
                    <a:pt x="1953" y="2768"/>
                    <a:pt x="1927" y="2826"/>
                  </a:cubicBezTo>
                  <a:cubicBezTo>
                    <a:pt x="1914" y="2855"/>
                    <a:pt x="1902" y="2884"/>
                    <a:pt x="1891" y="2913"/>
                  </a:cubicBezTo>
                  <a:cubicBezTo>
                    <a:pt x="1880" y="2942"/>
                    <a:pt x="1871" y="2970"/>
                    <a:pt x="1862" y="2999"/>
                  </a:cubicBezTo>
                  <a:cubicBezTo>
                    <a:pt x="1862" y="2999"/>
                    <a:pt x="1861" y="3006"/>
                    <a:pt x="1860" y="3012"/>
                  </a:cubicBezTo>
                  <a:cubicBezTo>
                    <a:pt x="1861" y="3006"/>
                    <a:pt x="1862" y="3000"/>
                    <a:pt x="1862" y="3000"/>
                  </a:cubicBezTo>
                  <a:cubicBezTo>
                    <a:pt x="1854" y="3028"/>
                    <a:pt x="1846" y="3056"/>
                    <a:pt x="1840" y="3084"/>
                  </a:cubicBezTo>
                  <a:lnTo>
                    <a:pt x="1840" y="3084"/>
                  </a:lnTo>
                  <a:lnTo>
                    <a:pt x="1840" y="3084"/>
                  </a:lnTo>
                  <a:lnTo>
                    <a:pt x="1840" y="3084"/>
                  </a:lnTo>
                  <a:lnTo>
                    <a:pt x="1840" y="3085"/>
                  </a:lnTo>
                  <a:lnTo>
                    <a:pt x="1840" y="3085"/>
                  </a:lnTo>
                  <a:cubicBezTo>
                    <a:pt x="1834" y="3113"/>
                    <a:pt x="1829" y="3141"/>
                    <a:pt x="1825" y="3168"/>
                  </a:cubicBezTo>
                  <a:cubicBezTo>
                    <a:pt x="1820" y="3203"/>
                    <a:pt x="1818" y="3238"/>
                    <a:pt x="1816" y="3272"/>
                  </a:cubicBezTo>
                  <a:cubicBezTo>
                    <a:pt x="1779" y="2967"/>
                    <a:pt x="1872" y="2590"/>
                    <a:pt x="2088" y="2199"/>
                  </a:cubicBezTo>
                  <a:lnTo>
                    <a:pt x="2088" y="2199"/>
                  </a:lnTo>
                  <a:cubicBezTo>
                    <a:pt x="2088" y="2198"/>
                    <a:pt x="2088" y="2198"/>
                    <a:pt x="2088" y="2198"/>
                  </a:cubicBezTo>
                  <a:cubicBezTo>
                    <a:pt x="2094" y="2188"/>
                    <a:pt x="2101" y="2177"/>
                    <a:pt x="2107" y="2165"/>
                  </a:cubicBezTo>
                  <a:lnTo>
                    <a:pt x="2107" y="2165"/>
                  </a:lnTo>
                  <a:cubicBezTo>
                    <a:pt x="2113" y="2155"/>
                    <a:pt x="2118" y="2145"/>
                    <a:pt x="2124" y="2136"/>
                  </a:cubicBezTo>
                  <a:lnTo>
                    <a:pt x="2124" y="2136"/>
                  </a:lnTo>
                  <a:cubicBezTo>
                    <a:pt x="2130" y="2125"/>
                    <a:pt x="2136" y="2115"/>
                    <a:pt x="2142" y="2106"/>
                  </a:cubicBezTo>
                  <a:lnTo>
                    <a:pt x="2142" y="2106"/>
                  </a:lnTo>
                  <a:cubicBezTo>
                    <a:pt x="2152" y="2088"/>
                    <a:pt x="2163" y="2071"/>
                    <a:pt x="2174" y="2053"/>
                  </a:cubicBezTo>
                  <a:lnTo>
                    <a:pt x="2174" y="2053"/>
                  </a:lnTo>
                  <a:cubicBezTo>
                    <a:pt x="2179" y="2045"/>
                    <a:pt x="2185" y="2035"/>
                    <a:pt x="2191" y="2026"/>
                  </a:cubicBezTo>
                  <a:lnTo>
                    <a:pt x="2191" y="2026"/>
                  </a:lnTo>
                  <a:cubicBezTo>
                    <a:pt x="2200" y="2012"/>
                    <a:pt x="2209" y="1998"/>
                    <a:pt x="2218" y="1984"/>
                  </a:cubicBezTo>
                  <a:lnTo>
                    <a:pt x="2218" y="1984"/>
                  </a:lnTo>
                  <a:cubicBezTo>
                    <a:pt x="2223" y="1977"/>
                    <a:pt x="2227" y="1971"/>
                    <a:pt x="2231" y="1965"/>
                  </a:cubicBezTo>
                  <a:lnTo>
                    <a:pt x="2231" y="1965"/>
                  </a:lnTo>
                  <a:cubicBezTo>
                    <a:pt x="2244" y="1945"/>
                    <a:pt x="2258" y="1924"/>
                    <a:pt x="2273" y="1904"/>
                  </a:cubicBezTo>
                  <a:lnTo>
                    <a:pt x="2273" y="1904"/>
                  </a:lnTo>
                  <a:cubicBezTo>
                    <a:pt x="2276" y="1899"/>
                    <a:pt x="2280" y="1893"/>
                    <a:pt x="2284" y="1888"/>
                  </a:cubicBezTo>
                  <a:lnTo>
                    <a:pt x="2284" y="1888"/>
                  </a:lnTo>
                  <a:cubicBezTo>
                    <a:pt x="2299" y="1866"/>
                    <a:pt x="2315" y="1845"/>
                    <a:pt x="2330" y="1824"/>
                  </a:cubicBezTo>
                  <a:cubicBezTo>
                    <a:pt x="2343" y="1806"/>
                    <a:pt x="2346" y="1783"/>
                    <a:pt x="2339" y="1762"/>
                  </a:cubicBezTo>
                  <a:cubicBezTo>
                    <a:pt x="2262" y="1569"/>
                    <a:pt x="2219" y="1478"/>
                    <a:pt x="2266" y="1297"/>
                  </a:cubicBezTo>
                  <a:cubicBezTo>
                    <a:pt x="2268" y="1293"/>
                    <a:pt x="2269" y="1288"/>
                    <a:pt x="2271" y="1283"/>
                  </a:cubicBezTo>
                  <a:cubicBezTo>
                    <a:pt x="2270" y="1284"/>
                    <a:pt x="2271" y="1282"/>
                    <a:pt x="2272" y="1279"/>
                  </a:cubicBezTo>
                  <a:cubicBezTo>
                    <a:pt x="2276" y="1266"/>
                    <a:pt x="2282" y="1251"/>
                    <a:pt x="2288" y="1236"/>
                  </a:cubicBezTo>
                  <a:cubicBezTo>
                    <a:pt x="2288" y="1235"/>
                    <a:pt x="2289" y="1232"/>
                    <a:pt x="2291" y="1227"/>
                  </a:cubicBezTo>
                  <a:cubicBezTo>
                    <a:pt x="2306" y="1194"/>
                    <a:pt x="2324" y="1158"/>
                    <a:pt x="2346" y="1119"/>
                  </a:cubicBezTo>
                  <a:cubicBezTo>
                    <a:pt x="2345" y="1120"/>
                    <a:pt x="2346" y="1119"/>
                    <a:pt x="2347" y="1117"/>
                  </a:cubicBezTo>
                  <a:lnTo>
                    <a:pt x="2347" y="1117"/>
                  </a:lnTo>
                  <a:cubicBezTo>
                    <a:pt x="2355" y="1103"/>
                    <a:pt x="2363" y="1089"/>
                    <a:pt x="2372" y="1075"/>
                  </a:cubicBezTo>
                  <a:lnTo>
                    <a:pt x="2372" y="1075"/>
                  </a:lnTo>
                  <a:cubicBezTo>
                    <a:pt x="2370" y="1078"/>
                    <a:pt x="2370" y="1078"/>
                    <a:pt x="2372" y="1074"/>
                  </a:cubicBezTo>
                  <a:cubicBezTo>
                    <a:pt x="2386" y="1051"/>
                    <a:pt x="2402" y="1027"/>
                    <a:pt x="2418" y="1003"/>
                  </a:cubicBezTo>
                  <a:cubicBezTo>
                    <a:pt x="2360" y="1121"/>
                    <a:pt x="2323" y="1245"/>
                    <a:pt x="2314" y="1373"/>
                  </a:cubicBezTo>
                  <a:lnTo>
                    <a:pt x="2314" y="1373"/>
                  </a:lnTo>
                  <a:cubicBezTo>
                    <a:pt x="2314" y="1374"/>
                    <a:pt x="2314" y="1374"/>
                    <a:pt x="2314" y="1374"/>
                  </a:cubicBezTo>
                  <a:cubicBezTo>
                    <a:pt x="2311" y="1413"/>
                    <a:pt x="2311" y="1453"/>
                    <a:pt x="2314" y="1492"/>
                  </a:cubicBezTo>
                  <a:cubicBezTo>
                    <a:pt x="2314" y="1493"/>
                    <a:pt x="2314" y="1494"/>
                    <a:pt x="2314" y="1495"/>
                  </a:cubicBezTo>
                  <a:cubicBezTo>
                    <a:pt x="2317" y="1521"/>
                    <a:pt x="2320" y="1547"/>
                    <a:pt x="2324" y="1573"/>
                  </a:cubicBezTo>
                  <a:cubicBezTo>
                    <a:pt x="2325" y="1575"/>
                    <a:pt x="2325" y="1576"/>
                    <a:pt x="2325" y="1577"/>
                  </a:cubicBezTo>
                  <a:cubicBezTo>
                    <a:pt x="2330" y="1603"/>
                    <a:pt x="2336" y="1629"/>
                    <a:pt x="2344" y="1655"/>
                  </a:cubicBezTo>
                  <a:cubicBezTo>
                    <a:pt x="2346" y="1663"/>
                    <a:pt x="2348" y="1671"/>
                    <a:pt x="2351" y="1679"/>
                  </a:cubicBezTo>
                  <a:cubicBezTo>
                    <a:pt x="2362" y="1713"/>
                    <a:pt x="2397" y="1731"/>
                    <a:pt x="2430" y="1720"/>
                  </a:cubicBezTo>
                  <a:cubicBezTo>
                    <a:pt x="2456" y="1712"/>
                    <a:pt x="2474" y="1689"/>
                    <a:pt x="2475" y="1662"/>
                  </a:cubicBezTo>
                  <a:cubicBezTo>
                    <a:pt x="2484" y="1291"/>
                    <a:pt x="2745" y="630"/>
                    <a:pt x="3381" y="304"/>
                  </a:cubicBezTo>
                  <a:cubicBezTo>
                    <a:pt x="3412" y="287"/>
                    <a:pt x="3424" y="249"/>
                    <a:pt x="3408" y="218"/>
                  </a:cubicBezTo>
                  <a:cubicBezTo>
                    <a:pt x="3393" y="189"/>
                    <a:pt x="3358" y="176"/>
                    <a:pt x="3327" y="189"/>
                  </a:cubicBezTo>
                  <a:cubicBezTo>
                    <a:pt x="3326" y="189"/>
                    <a:pt x="3324" y="190"/>
                    <a:pt x="3323" y="191"/>
                  </a:cubicBezTo>
                  <a:lnTo>
                    <a:pt x="3323" y="191"/>
                  </a:lnTo>
                  <a:lnTo>
                    <a:pt x="3322" y="191"/>
                  </a:lnTo>
                  <a:cubicBezTo>
                    <a:pt x="3287" y="206"/>
                    <a:pt x="3251" y="223"/>
                    <a:pt x="3216" y="241"/>
                  </a:cubicBezTo>
                  <a:cubicBezTo>
                    <a:pt x="3343" y="173"/>
                    <a:pt x="3468" y="129"/>
                    <a:pt x="3582" y="127"/>
                  </a:cubicBezTo>
                  <a:moveTo>
                    <a:pt x="3580" y="0"/>
                  </a:moveTo>
                  <a:cubicBezTo>
                    <a:pt x="3342" y="3"/>
                    <a:pt x="3098" y="136"/>
                    <a:pt x="2879" y="312"/>
                  </a:cubicBezTo>
                  <a:cubicBezTo>
                    <a:pt x="2659" y="489"/>
                    <a:pt x="2463" y="711"/>
                    <a:pt x="2327" y="910"/>
                  </a:cubicBezTo>
                  <a:lnTo>
                    <a:pt x="2327" y="910"/>
                  </a:lnTo>
                  <a:lnTo>
                    <a:pt x="2327" y="910"/>
                  </a:lnTo>
                  <a:lnTo>
                    <a:pt x="2327" y="910"/>
                  </a:lnTo>
                  <a:lnTo>
                    <a:pt x="2327" y="910"/>
                  </a:lnTo>
                  <a:lnTo>
                    <a:pt x="2327" y="910"/>
                  </a:lnTo>
                  <a:cubicBezTo>
                    <a:pt x="2304" y="944"/>
                    <a:pt x="2283" y="977"/>
                    <a:pt x="2264" y="1008"/>
                  </a:cubicBezTo>
                  <a:cubicBezTo>
                    <a:pt x="2265" y="1005"/>
                    <a:pt x="2265" y="1005"/>
                    <a:pt x="2263" y="1009"/>
                  </a:cubicBezTo>
                  <a:lnTo>
                    <a:pt x="2263" y="1009"/>
                  </a:lnTo>
                  <a:cubicBezTo>
                    <a:pt x="2254" y="1024"/>
                    <a:pt x="2245" y="1039"/>
                    <a:pt x="2237" y="1054"/>
                  </a:cubicBezTo>
                  <a:cubicBezTo>
                    <a:pt x="2237" y="1053"/>
                    <a:pt x="2237" y="1053"/>
                    <a:pt x="2236" y="1056"/>
                  </a:cubicBezTo>
                  <a:cubicBezTo>
                    <a:pt x="2211" y="1099"/>
                    <a:pt x="2191" y="1140"/>
                    <a:pt x="2175" y="1178"/>
                  </a:cubicBezTo>
                  <a:cubicBezTo>
                    <a:pt x="2174" y="1179"/>
                    <a:pt x="2173" y="1182"/>
                    <a:pt x="2170" y="1187"/>
                  </a:cubicBezTo>
                  <a:cubicBezTo>
                    <a:pt x="2163" y="1206"/>
                    <a:pt x="2156" y="1224"/>
                    <a:pt x="2151" y="1241"/>
                  </a:cubicBezTo>
                  <a:cubicBezTo>
                    <a:pt x="2151" y="1241"/>
                    <a:pt x="2150" y="1243"/>
                    <a:pt x="2149" y="1246"/>
                  </a:cubicBezTo>
                  <a:cubicBezTo>
                    <a:pt x="2147" y="1252"/>
                    <a:pt x="2145" y="1259"/>
                    <a:pt x="2144" y="1265"/>
                  </a:cubicBezTo>
                  <a:cubicBezTo>
                    <a:pt x="2091" y="1464"/>
                    <a:pt x="2139" y="1602"/>
                    <a:pt x="2208" y="1776"/>
                  </a:cubicBezTo>
                  <a:cubicBezTo>
                    <a:pt x="2199" y="1789"/>
                    <a:pt x="2189" y="1802"/>
                    <a:pt x="2181" y="1814"/>
                  </a:cubicBezTo>
                  <a:cubicBezTo>
                    <a:pt x="2177" y="1820"/>
                    <a:pt x="2172" y="1826"/>
                    <a:pt x="2169" y="1831"/>
                  </a:cubicBezTo>
                  <a:cubicBezTo>
                    <a:pt x="2168" y="1831"/>
                    <a:pt x="2168" y="1831"/>
                    <a:pt x="2168" y="1831"/>
                  </a:cubicBezTo>
                  <a:cubicBezTo>
                    <a:pt x="2154" y="1852"/>
                    <a:pt x="2139" y="1873"/>
                    <a:pt x="2125" y="1894"/>
                  </a:cubicBezTo>
                  <a:cubicBezTo>
                    <a:pt x="2121" y="1901"/>
                    <a:pt x="2116" y="1908"/>
                    <a:pt x="2112" y="1914"/>
                  </a:cubicBezTo>
                  <a:lnTo>
                    <a:pt x="2112" y="1914"/>
                  </a:lnTo>
                  <a:cubicBezTo>
                    <a:pt x="2103" y="1929"/>
                    <a:pt x="2093" y="1943"/>
                    <a:pt x="2084" y="1958"/>
                  </a:cubicBezTo>
                  <a:cubicBezTo>
                    <a:pt x="2078" y="1967"/>
                    <a:pt x="2072" y="1977"/>
                    <a:pt x="2066" y="1986"/>
                  </a:cubicBezTo>
                  <a:lnTo>
                    <a:pt x="2066" y="1986"/>
                  </a:lnTo>
                  <a:cubicBezTo>
                    <a:pt x="2055" y="2004"/>
                    <a:pt x="2044" y="2022"/>
                    <a:pt x="2033" y="2040"/>
                  </a:cubicBezTo>
                  <a:cubicBezTo>
                    <a:pt x="2027" y="2051"/>
                    <a:pt x="2020" y="2062"/>
                    <a:pt x="2015" y="2072"/>
                  </a:cubicBezTo>
                  <a:lnTo>
                    <a:pt x="2015" y="2072"/>
                  </a:lnTo>
                  <a:cubicBezTo>
                    <a:pt x="2008" y="2082"/>
                    <a:pt x="2003" y="2092"/>
                    <a:pt x="1997" y="2103"/>
                  </a:cubicBezTo>
                  <a:lnTo>
                    <a:pt x="1997" y="2103"/>
                  </a:lnTo>
                  <a:cubicBezTo>
                    <a:pt x="1990" y="2113"/>
                    <a:pt x="1984" y="2124"/>
                    <a:pt x="1978" y="2135"/>
                  </a:cubicBezTo>
                  <a:lnTo>
                    <a:pt x="1978" y="2136"/>
                  </a:lnTo>
                  <a:cubicBezTo>
                    <a:pt x="1977" y="2136"/>
                    <a:pt x="1977" y="2136"/>
                    <a:pt x="1977" y="2137"/>
                  </a:cubicBezTo>
                  <a:lnTo>
                    <a:pt x="1977" y="2137"/>
                  </a:lnTo>
                  <a:cubicBezTo>
                    <a:pt x="1724" y="2595"/>
                    <a:pt x="1623" y="3043"/>
                    <a:pt x="1711" y="3410"/>
                  </a:cubicBezTo>
                  <a:cubicBezTo>
                    <a:pt x="1714" y="3420"/>
                    <a:pt x="1716" y="3429"/>
                    <a:pt x="1718" y="3438"/>
                  </a:cubicBezTo>
                  <a:cubicBezTo>
                    <a:pt x="1718" y="3437"/>
                    <a:pt x="1718" y="3437"/>
                    <a:pt x="1718" y="3439"/>
                  </a:cubicBezTo>
                  <a:lnTo>
                    <a:pt x="1718" y="3439"/>
                  </a:lnTo>
                  <a:cubicBezTo>
                    <a:pt x="1721" y="3447"/>
                    <a:pt x="1723" y="3455"/>
                    <a:pt x="1725" y="3462"/>
                  </a:cubicBezTo>
                  <a:cubicBezTo>
                    <a:pt x="1726" y="3464"/>
                    <a:pt x="1726" y="3466"/>
                    <a:pt x="1727" y="3469"/>
                  </a:cubicBezTo>
                  <a:cubicBezTo>
                    <a:pt x="1729" y="3476"/>
                    <a:pt x="1731" y="3482"/>
                    <a:pt x="1733" y="3489"/>
                  </a:cubicBezTo>
                  <a:cubicBezTo>
                    <a:pt x="1734" y="3491"/>
                    <a:pt x="1735" y="3494"/>
                    <a:pt x="1736" y="3498"/>
                  </a:cubicBezTo>
                  <a:lnTo>
                    <a:pt x="1736" y="3498"/>
                  </a:lnTo>
                  <a:cubicBezTo>
                    <a:pt x="1738" y="3504"/>
                    <a:pt x="1740" y="3509"/>
                    <a:pt x="1742" y="3514"/>
                  </a:cubicBezTo>
                  <a:cubicBezTo>
                    <a:pt x="1743" y="3518"/>
                    <a:pt x="1745" y="3523"/>
                    <a:pt x="1746" y="3527"/>
                  </a:cubicBezTo>
                  <a:lnTo>
                    <a:pt x="1746" y="3527"/>
                  </a:lnTo>
                  <a:cubicBezTo>
                    <a:pt x="1749" y="3532"/>
                    <a:pt x="1751" y="3537"/>
                    <a:pt x="1752" y="3542"/>
                  </a:cubicBezTo>
                  <a:cubicBezTo>
                    <a:pt x="1754" y="3546"/>
                    <a:pt x="1755" y="3550"/>
                    <a:pt x="1757" y="3554"/>
                  </a:cubicBezTo>
                  <a:lnTo>
                    <a:pt x="1757" y="3554"/>
                  </a:lnTo>
                  <a:cubicBezTo>
                    <a:pt x="1759" y="3559"/>
                    <a:pt x="1761" y="3564"/>
                    <a:pt x="1763" y="3569"/>
                  </a:cubicBezTo>
                  <a:lnTo>
                    <a:pt x="1763" y="3569"/>
                  </a:lnTo>
                  <a:cubicBezTo>
                    <a:pt x="1765" y="3573"/>
                    <a:pt x="1767" y="3577"/>
                    <a:pt x="1769" y="3582"/>
                  </a:cubicBezTo>
                  <a:lnTo>
                    <a:pt x="1769" y="3582"/>
                  </a:lnTo>
                  <a:cubicBezTo>
                    <a:pt x="1772" y="3587"/>
                    <a:pt x="1774" y="3592"/>
                    <a:pt x="1776" y="3596"/>
                  </a:cubicBezTo>
                  <a:lnTo>
                    <a:pt x="1776" y="3596"/>
                  </a:lnTo>
                  <a:cubicBezTo>
                    <a:pt x="1777" y="3600"/>
                    <a:pt x="1779" y="3604"/>
                    <a:pt x="1781" y="3609"/>
                  </a:cubicBezTo>
                  <a:lnTo>
                    <a:pt x="1781" y="3609"/>
                  </a:lnTo>
                  <a:cubicBezTo>
                    <a:pt x="1784" y="3613"/>
                    <a:pt x="1786" y="3617"/>
                    <a:pt x="1788" y="3622"/>
                  </a:cubicBezTo>
                  <a:cubicBezTo>
                    <a:pt x="1790" y="3627"/>
                    <a:pt x="1793" y="3631"/>
                    <a:pt x="1795" y="3636"/>
                  </a:cubicBezTo>
                  <a:lnTo>
                    <a:pt x="1795" y="3636"/>
                  </a:lnTo>
                  <a:cubicBezTo>
                    <a:pt x="1798" y="3640"/>
                    <a:pt x="1800" y="3644"/>
                    <a:pt x="1802" y="3648"/>
                  </a:cubicBezTo>
                  <a:cubicBezTo>
                    <a:pt x="1804" y="3653"/>
                    <a:pt x="1807" y="3657"/>
                    <a:pt x="1809" y="3661"/>
                  </a:cubicBezTo>
                  <a:lnTo>
                    <a:pt x="1809" y="3661"/>
                  </a:lnTo>
                  <a:cubicBezTo>
                    <a:pt x="1812" y="3665"/>
                    <a:pt x="1814" y="3670"/>
                    <a:pt x="1817" y="3675"/>
                  </a:cubicBezTo>
                  <a:cubicBezTo>
                    <a:pt x="1820" y="3679"/>
                    <a:pt x="1822" y="3682"/>
                    <a:pt x="1824" y="3686"/>
                  </a:cubicBezTo>
                  <a:lnTo>
                    <a:pt x="1824" y="3686"/>
                  </a:lnTo>
                  <a:cubicBezTo>
                    <a:pt x="1827" y="3690"/>
                    <a:pt x="1830" y="3695"/>
                    <a:pt x="1833" y="3699"/>
                  </a:cubicBezTo>
                  <a:cubicBezTo>
                    <a:pt x="1835" y="3703"/>
                    <a:pt x="1838" y="3707"/>
                    <a:pt x="1840" y="3711"/>
                  </a:cubicBezTo>
                  <a:lnTo>
                    <a:pt x="1840" y="3711"/>
                  </a:lnTo>
                  <a:cubicBezTo>
                    <a:pt x="1843" y="3715"/>
                    <a:pt x="1845" y="3719"/>
                    <a:pt x="1849" y="3724"/>
                  </a:cubicBezTo>
                  <a:cubicBezTo>
                    <a:pt x="1852" y="3728"/>
                    <a:pt x="1855" y="3733"/>
                    <a:pt x="1858" y="3737"/>
                  </a:cubicBezTo>
                  <a:cubicBezTo>
                    <a:pt x="1860" y="3740"/>
                    <a:pt x="1862" y="3743"/>
                    <a:pt x="1865" y="3747"/>
                  </a:cubicBezTo>
                  <a:cubicBezTo>
                    <a:pt x="1869" y="3752"/>
                    <a:pt x="1873" y="3757"/>
                    <a:pt x="1877" y="3762"/>
                  </a:cubicBezTo>
                  <a:cubicBezTo>
                    <a:pt x="1878" y="3764"/>
                    <a:pt x="1881" y="3767"/>
                    <a:pt x="1884" y="3771"/>
                  </a:cubicBezTo>
                  <a:cubicBezTo>
                    <a:pt x="1888" y="3775"/>
                    <a:pt x="1891" y="3780"/>
                    <a:pt x="1894" y="3784"/>
                  </a:cubicBezTo>
                  <a:lnTo>
                    <a:pt x="1894" y="3784"/>
                  </a:lnTo>
                  <a:cubicBezTo>
                    <a:pt x="1897" y="3787"/>
                    <a:pt x="1899" y="3790"/>
                    <a:pt x="1903" y="3794"/>
                  </a:cubicBezTo>
                  <a:cubicBezTo>
                    <a:pt x="1907" y="3799"/>
                    <a:pt x="1911" y="3804"/>
                    <a:pt x="1915" y="3808"/>
                  </a:cubicBezTo>
                  <a:cubicBezTo>
                    <a:pt x="1917" y="3810"/>
                    <a:pt x="1919" y="3813"/>
                    <a:pt x="1922" y="3816"/>
                  </a:cubicBezTo>
                  <a:cubicBezTo>
                    <a:pt x="1927" y="3822"/>
                    <a:pt x="1932" y="3827"/>
                    <a:pt x="1937" y="3832"/>
                  </a:cubicBezTo>
                  <a:cubicBezTo>
                    <a:pt x="1938" y="3833"/>
                    <a:pt x="1940" y="3835"/>
                    <a:pt x="1943" y="3838"/>
                  </a:cubicBezTo>
                  <a:cubicBezTo>
                    <a:pt x="1950" y="3845"/>
                    <a:pt x="1957" y="3852"/>
                    <a:pt x="1964" y="3860"/>
                  </a:cubicBezTo>
                  <a:cubicBezTo>
                    <a:pt x="1990" y="3884"/>
                    <a:pt x="2030" y="3883"/>
                    <a:pt x="2054" y="3857"/>
                  </a:cubicBezTo>
                  <a:cubicBezTo>
                    <a:pt x="2073" y="3838"/>
                    <a:pt x="2077" y="3809"/>
                    <a:pt x="2065" y="3785"/>
                  </a:cubicBezTo>
                  <a:cubicBezTo>
                    <a:pt x="2059" y="3773"/>
                    <a:pt x="2053" y="3761"/>
                    <a:pt x="2048" y="3750"/>
                  </a:cubicBezTo>
                  <a:cubicBezTo>
                    <a:pt x="2036" y="3727"/>
                    <a:pt x="2027" y="3704"/>
                    <a:pt x="2017" y="3681"/>
                  </a:cubicBezTo>
                  <a:lnTo>
                    <a:pt x="2017" y="3681"/>
                  </a:lnTo>
                  <a:cubicBezTo>
                    <a:pt x="2017" y="3680"/>
                    <a:pt x="2017" y="3680"/>
                    <a:pt x="2017" y="3680"/>
                  </a:cubicBezTo>
                  <a:cubicBezTo>
                    <a:pt x="1998" y="3634"/>
                    <a:pt x="1983" y="3588"/>
                    <a:pt x="1971" y="3542"/>
                  </a:cubicBezTo>
                  <a:cubicBezTo>
                    <a:pt x="1965" y="3518"/>
                    <a:pt x="1960" y="3495"/>
                    <a:pt x="1956" y="3472"/>
                  </a:cubicBezTo>
                  <a:cubicBezTo>
                    <a:pt x="1939" y="3378"/>
                    <a:pt x="1937" y="3284"/>
                    <a:pt x="1951" y="3186"/>
                  </a:cubicBezTo>
                  <a:cubicBezTo>
                    <a:pt x="1954" y="3161"/>
                    <a:pt x="1959" y="3136"/>
                    <a:pt x="1964" y="3111"/>
                  </a:cubicBezTo>
                  <a:lnTo>
                    <a:pt x="1964" y="3112"/>
                  </a:lnTo>
                  <a:cubicBezTo>
                    <a:pt x="1964" y="3112"/>
                    <a:pt x="1965" y="3104"/>
                    <a:pt x="1965" y="3100"/>
                  </a:cubicBezTo>
                  <a:cubicBezTo>
                    <a:pt x="1965" y="3104"/>
                    <a:pt x="1964" y="3111"/>
                    <a:pt x="1964" y="3111"/>
                  </a:cubicBezTo>
                  <a:cubicBezTo>
                    <a:pt x="1970" y="3086"/>
                    <a:pt x="1976" y="3061"/>
                    <a:pt x="1984" y="3036"/>
                  </a:cubicBezTo>
                  <a:lnTo>
                    <a:pt x="1984" y="3036"/>
                  </a:lnTo>
                  <a:lnTo>
                    <a:pt x="1984" y="3036"/>
                  </a:lnTo>
                  <a:lnTo>
                    <a:pt x="1984" y="3035"/>
                  </a:lnTo>
                  <a:lnTo>
                    <a:pt x="1984" y="3035"/>
                  </a:lnTo>
                  <a:cubicBezTo>
                    <a:pt x="1992" y="3010"/>
                    <a:pt x="2000" y="2984"/>
                    <a:pt x="2010" y="2958"/>
                  </a:cubicBezTo>
                  <a:cubicBezTo>
                    <a:pt x="2019" y="2934"/>
                    <a:pt x="2029" y="2909"/>
                    <a:pt x="2040" y="2884"/>
                  </a:cubicBezTo>
                  <a:cubicBezTo>
                    <a:pt x="2034" y="2934"/>
                    <a:pt x="2029" y="2983"/>
                    <a:pt x="2026" y="3032"/>
                  </a:cubicBezTo>
                  <a:cubicBezTo>
                    <a:pt x="2023" y="3065"/>
                    <a:pt x="2021" y="3097"/>
                    <a:pt x="2020" y="3130"/>
                  </a:cubicBezTo>
                  <a:lnTo>
                    <a:pt x="2020" y="3130"/>
                  </a:lnTo>
                  <a:lnTo>
                    <a:pt x="2020" y="3130"/>
                  </a:lnTo>
                  <a:lnTo>
                    <a:pt x="2020" y="3131"/>
                  </a:lnTo>
                  <a:lnTo>
                    <a:pt x="2020" y="3131"/>
                  </a:lnTo>
                  <a:cubicBezTo>
                    <a:pt x="2019" y="3147"/>
                    <a:pt x="2018" y="3163"/>
                    <a:pt x="2018" y="3178"/>
                  </a:cubicBezTo>
                  <a:cubicBezTo>
                    <a:pt x="2017" y="3227"/>
                    <a:pt x="2017" y="3274"/>
                    <a:pt x="2019" y="3320"/>
                  </a:cubicBezTo>
                  <a:cubicBezTo>
                    <a:pt x="2020" y="3351"/>
                    <a:pt x="2022" y="3382"/>
                    <a:pt x="2025" y="3411"/>
                  </a:cubicBezTo>
                  <a:cubicBezTo>
                    <a:pt x="2029" y="3456"/>
                    <a:pt x="2034" y="3500"/>
                    <a:pt x="2042" y="3541"/>
                  </a:cubicBezTo>
                  <a:cubicBezTo>
                    <a:pt x="2044" y="3555"/>
                    <a:pt x="2047" y="3569"/>
                    <a:pt x="2050" y="3582"/>
                  </a:cubicBezTo>
                  <a:lnTo>
                    <a:pt x="2049" y="3568"/>
                  </a:lnTo>
                  <a:lnTo>
                    <a:pt x="2050" y="3582"/>
                  </a:lnTo>
                  <a:lnTo>
                    <a:pt x="2050" y="3582"/>
                  </a:lnTo>
                  <a:lnTo>
                    <a:pt x="2050" y="3583"/>
                  </a:lnTo>
                  <a:lnTo>
                    <a:pt x="2050" y="3583"/>
                  </a:lnTo>
                  <a:lnTo>
                    <a:pt x="2050" y="3583"/>
                  </a:lnTo>
                  <a:cubicBezTo>
                    <a:pt x="2059" y="3623"/>
                    <a:pt x="2070" y="3662"/>
                    <a:pt x="2083" y="3699"/>
                  </a:cubicBezTo>
                  <a:lnTo>
                    <a:pt x="2083" y="3699"/>
                  </a:lnTo>
                  <a:lnTo>
                    <a:pt x="2083" y="3700"/>
                  </a:lnTo>
                  <a:lnTo>
                    <a:pt x="2083" y="3699"/>
                  </a:lnTo>
                  <a:lnTo>
                    <a:pt x="2083" y="3700"/>
                  </a:lnTo>
                  <a:lnTo>
                    <a:pt x="2083" y="3700"/>
                  </a:lnTo>
                  <a:cubicBezTo>
                    <a:pt x="2091" y="3724"/>
                    <a:pt x="2101" y="3748"/>
                    <a:pt x="2112" y="3771"/>
                  </a:cubicBezTo>
                  <a:cubicBezTo>
                    <a:pt x="2115" y="3778"/>
                    <a:pt x="2119" y="3784"/>
                    <a:pt x="2121" y="3788"/>
                  </a:cubicBezTo>
                  <a:cubicBezTo>
                    <a:pt x="2123" y="3792"/>
                    <a:pt x="2125" y="3797"/>
                    <a:pt x="2129" y="3804"/>
                  </a:cubicBezTo>
                  <a:lnTo>
                    <a:pt x="2129" y="3805"/>
                  </a:lnTo>
                  <a:lnTo>
                    <a:pt x="2129" y="3805"/>
                  </a:lnTo>
                  <a:lnTo>
                    <a:pt x="2129" y="3805"/>
                  </a:lnTo>
                  <a:lnTo>
                    <a:pt x="2129" y="3805"/>
                  </a:lnTo>
                  <a:cubicBezTo>
                    <a:pt x="2141" y="3826"/>
                    <a:pt x="2154" y="3847"/>
                    <a:pt x="2168" y="3866"/>
                  </a:cubicBezTo>
                  <a:cubicBezTo>
                    <a:pt x="2168" y="3866"/>
                    <a:pt x="2165" y="3860"/>
                    <a:pt x="2162" y="3853"/>
                  </a:cubicBezTo>
                  <a:cubicBezTo>
                    <a:pt x="2166" y="3860"/>
                    <a:pt x="2169" y="3867"/>
                    <a:pt x="2169" y="3867"/>
                  </a:cubicBezTo>
                  <a:cubicBezTo>
                    <a:pt x="2183" y="3886"/>
                    <a:pt x="2198" y="3904"/>
                    <a:pt x="2215" y="3921"/>
                  </a:cubicBezTo>
                  <a:lnTo>
                    <a:pt x="2215" y="3922"/>
                  </a:lnTo>
                  <a:cubicBezTo>
                    <a:pt x="2228" y="3934"/>
                    <a:pt x="2241" y="3947"/>
                    <a:pt x="2255" y="3959"/>
                  </a:cubicBezTo>
                  <a:cubicBezTo>
                    <a:pt x="2276" y="3978"/>
                    <a:pt x="2298" y="3996"/>
                    <a:pt x="2321" y="4014"/>
                  </a:cubicBezTo>
                  <a:lnTo>
                    <a:pt x="2321" y="4014"/>
                  </a:lnTo>
                  <a:lnTo>
                    <a:pt x="2321" y="4014"/>
                  </a:lnTo>
                  <a:lnTo>
                    <a:pt x="2321" y="4014"/>
                  </a:lnTo>
                  <a:cubicBezTo>
                    <a:pt x="2344" y="4031"/>
                    <a:pt x="2367" y="4048"/>
                    <a:pt x="2392" y="4064"/>
                  </a:cubicBezTo>
                  <a:lnTo>
                    <a:pt x="2392" y="4064"/>
                  </a:lnTo>
                  <a:lnTo>
                    <a:pt x="2392" y="4064"/>
                  </a:lnTo>
                  <a:lnTo>
                    <a:pt x="2392" y="4064"/>
                  </a:lnTo>
                  <a:lnTo>
                    <a:pt x="2392" y="4064"/>
                  </a:lnTo>
                  <a:cubicBezTo>
                    <a:pt x="2408" y="4075"/>
                    <a:pt x="2425" y="4085"/>
                    <a:pt x="2441" y="4095"/>
                  </a:cubicBezTo>
                  <a:lnTo>
                    <a:pt x="2441" y="4095"/>
                  </a:lnTo>
                  <a:cubicBezTo>
                    <a:pt x="2442" y="4095"/>
                    <a:pt x="2442" y="4095"/>
                    <a:pt x="2442" y="4095"/>
                  </a:cubicBezTo>
                  <a:lnTo>
                    <a:pt x="2442" y="4096"/>
                  </a:lnTo>
                  <a:lnTo>
                    <a:pt x="2442" y="4096"/>
                  </a:lnTo>
                  <a:cubicBezTo>
                    <a:pt x="2443" y="4096"/>
                    <a:pt x="2443" y="4096"/>
                    <a:pt x="2443" y="4096"/>
                  </a:cubicBezTo>
                  <a:lnTo>
                    <a:pt x="2443" y="4096"/>
                  </a:lnTo>
                  <a:cubicBezTo>
                    <a:pt x="2460" y="4106"/>
                    <a:pt x="2477" y="4116"/>
                    <a:pt x="2494" y="4125"/>
                  </a:cubicBezTo>
                  <a:cubicBezTo>
                    <a:pt x="2494" y="4125"/>
                    <a:pt x="2486" y="4119"/>
                    <a:pt x="2482" y="4116"/>
                  </a:cubicBezTo>
                  <a:cubicBezTo>
                    <a:pt x="2486" y="4119"/>
                    <a:pt x="2494" y="4125"/>
                    <a:pt x="2494" y="4126"/>
                  </a:cubicBezTo>
                  <a:cubicBezTo>
                    <a:pt x="2529" y="4145"/>
                    <a:pt x="2565" y="4163"/>
                    <a:pt x="2601" y="4179"/>
                  </a:cubicBezTo>
                  <a:cubicBezTo>
                    <a:pt x="2637" y="4196"/>
                    <a:pt x="2674" y="4211"/>
                    <a:pt x="2711" y="4225"/>
                  </a:cubicBezTo>
                  <a:cubicBezTo>
                    <a:pt x="2747" y="4239"/>
                    <a:pt x="2784" y="4252"/>
                    <a:pt x="2820" y="4263"/>
                  </a:cubicBezTo>
                  <a:lnTo>
                    <a:pt x="2820" y="4263"/>
                  </a:lnTo>
                  <a:lnTo>
                    <a:pt x="2820" y="4263"/>
                  </a:lnTo>
                  <a:lnTo>
                    <a:pt x="2820" y="4263"/>
                  </a:lnTo>
                  <a:lnTo>
                    <a:pt x="2820" y="4263"/>
                  </a:lnTo>
                  <a:cubicBezTo>
                    <a:pt x="2838" y="4268"/>
                    <a:pt x="2855" y="4274"/>
                    <a:pt x="2873" y="4278"/>
                  </a:cubicBezTo>
                  <a:cubicBezTo>
                    <a:pt x="2908" y="4288"/>
                    <a:pt x="2943" y="4296"/>
                    <a:pt x="2976" y="4302"/>
                  </a:cubicBezTo>
                  <a:cubicBezTo>
                    <a:pt x="2993" y="4306"/>
                    <a:pt x="3009" y="4308"/>
                    <a:pt x="3026" y="4310"/>
                  </a:cubicBezTo>
                  <a:cubicBezTo>
                    <a:pt x="3060" y="4316"/>
                    <a:pt x="3093" y="4292"/>
                    <a:pt x="3097" y="4257"/>
                  </a:cubicBezTo>
                  <a:cubicBezTo>
                    <a:pt x="3097" y="4256"/>
                    <a:pt x="3098" y="4256"/>
                    <a:pt x="3098" y="4255"/>
                  </a:cubicBezTo>
                  <a:cubicBezTo>
                    <a:pt x="3119" y="4278"/>
                    <a:pt x="3137" y="4297"/>
                    <a:pt x="3142" y="4307"/>
                  </a:cubicBezTo>
                  <a:cubicBezTo>
                    <a:pt x="3142" y="4306"/>
                    <a:pt x="3142" y="4312"/>
                    <a:pt x="3138" y="4325"/>
                  </a:cubicBezTo>
                  <a:cubicBezTo>
                    <a:pt x="3139" y="4323"/>
                    <a:pt x="3139" y="4323"/>
                    <a:pt x="3138" y="4325"/>
                  </a:cubicBezTo>
                  <a:lnTo>
                    <a:pt x="3138" y="4326"/>
                  </a:lnTo>
                  <a:cubicBezTo>
                    <a:pt x="3135" y="4333"/>
                    <a:pt x="3133" y="4341"/>
                    <a:pt x="3130" y="4351"/>
                  </a:cubicBezTo>
                  <a:cubicBezTo>
                    <a:pt x="3130" y="4352"/>
                    <a:pt x="3129" y="4354"/>
                    <a:pt x="3129" y="4356"/>
                  </a:cubicBezTo>
                  <a:lnTo>
                    <a:pt x="3129" y="4356"/>
                  </a:lnTo>
                  <a:cubicBezTo>
                    <a:pt x="3128" y="4358"/>
                    <a:pt x="3128" y="4361"/>
                    <a:pt x="3127" y="4365"/>
                  </a:cubicBezTo>
                  <a:cubicBezTo>
                    <a:pt x="3127" y="4365"/>
                    <a:pt x="3127" y="4366"/>
                    <a:pt x="3126" y="4367"/>
                  </a:cubicBezTo>
                  <a:cubicBezTo>
                    <a:pt x="3126" y="4368"/>
                    <a:pt x="3126" y="4368"/>
                    <a:pt x="3126" y="4368"/>
                  </a:cubicBezTo>
                  <a:cubicBezTo>
                    <a:pt x="3126" y="4369"/>
                    <a:pt x="3126" y="4369"/>
                    <a:pt x="3125" y="4370"/>
                  </a:cubicBezTo>
                  <a:cubicBezTo>
                    <a:pt x="3051" y="4391"/>
                    <a:pt x="2975" y="4413"/>
                    <a:pt x="2895" y="4440"/>
                  </a:cubicBezTo>
                  <a:lnTo>
                    <a:pt x="2895" y="4440"/>
                  </a:lnTo>
                  <a:cubicBezTo>
                    <a:pt x="2849" y="4456"/>
                    <a:pt x="2801" y="4472"/>
                    <a:pt x="2753" y="4489"/>
                  </a:cubicBezTo>
                  <a:lnTo>
                    <a:pt x="2753" y="4489"/>
                  </a:lnTo>
                  <a:cubicBezTo>
                    <a:pt x="2752" y="4490"/>
                    <a:pt x="2752" y="4490"/>
                    <a:pt x="2751" y="4490"/>
                  </a:cubicBezTo>
                  <a:cubicBezTo>
                    <a:pt x="2749" y="4491"/>
                    <a:pt x="2748" y="4491"/>
                    <a:pt x="2748" y="4491"/>
                  </a:cubicBezTo>
                  <a:cubicBezTo>
                    <a:pt x="2666" y="4520"/>
                    <a:pt x="2582" y="4552"/>
                    <a:pt x="2493" y="4587"/>
                  </a:cubicBezTo>
                  <a:cubicBezTo>
                    <a:pt x="2489" y="4589"/>
                    <a:pt x="2484" y="4591"/>
                    <a:pt x="2479" y="4593"/>
                  </a:cubicBezTo>
                  <a:cubicBezTo>
                    <a:pt x="2480" y="4593"/>
                    <a:pt x="2480" y="4593"/>
                    <a:pt x="2479" y="4593"/>
                  </a:cubicBezTo>
                  <a:cubicBezTo>
                    <a:pt x="2478" y="4594"/>
                    <a:pt x="2476" y="4594"/>
                    <a:pt x="2475" y="4594"/>
                  </a:cubicBezTo>
                  <a:lnTo>
                    <a:pt x="2475" y="4594"/>
                  </a:lnTo>
                  <a:cubicBezTo>
                    <a:pt x="2448" y="4605"/>
                    <a:pt x="2420" y="4617"/>
                    <a:pt x="2392" y="4628"/>
                  </a:cubicBezTo>
                  <a:lnTo>
                    <a:pt x="2390" y="4629"/>
                  </a:lnTo>
                  <a:cubicBezTo>
                    <a:pt x="2313" y="4660"/>
                    <a:pt x="2234" y="4693"/>
                    <a:pt x="2152" y="4728"/>
                  </a:cubicBezTo>
                  <a:cubicBezTo>
                    <a:pt x="2126" y="4736"/>
                    <a:pt x="2102" y="4743"/>
                    <a:pt x="2079" y="4749"/>
                  </a:cubicBezTo>
                  <a:cubicBezTo>
                    <a:pt x="2064" y="4753"/>
                    <a:pt x="2050" y="4757"/>
                    <a:pt x="2037" y="4761"/>
                  </a:cubicBezTo>
                  <a:cubicBezTo>
                    <a:pt x="2009" y="4769"/>
                    <a:pt x="1983" y="4776"/>
                    <a:pt x="1959" y="4784"/>
                  </a:cubicBezTo>
                  <a:lnTo>
                    <a:pt x="1959" y="4784"/>
                  </a:lnTo>
                  <a:cubicBezTo>
                    <a:pt x="1956" y="4784"/>
                    <a:pt x="1954" y="4785"/>
                    <a:pt x="1952" y="4786"/>
                  </a:cubicBezTo>
                  <a:cubicBezTo>
                    <a:pt x="1924" y="4794"/>
                    <a:pt x="1897" y="4804"/>
                    <a:pt x="1871" y="4814"/>
                  </a:cubicBezTo>
                  <a:lnTo>
                    <a:pt x="1871" y="4814"/>
                  </a:lnTo>
                  <a:cubicBezTo>
                    <a:pt x="1865" y="4817"/>
                    <a:pt x="1858" y="4820"/>
                    <a:pt x="1852" y="4823"/>
                  </a:cubicBezTo>
                  <a:cubicBezTo>
                    <a:pt x="1847" y="4825"/>
                    <a:pt x="1842" y="4827"/>
                    <a:pt x="1838" y="4829"/>
                  </a:cubicBezTo>
                  <a:lnTo>
                    <a:pt x="1838" y="4829"/>
                  </a:lnTo>
                  <a:cubicBezTo>
                    <a:pt x="1835" y="4831"/>
                    <a:pt x="1832" y="4833"/>
                    <a:pt x="1828" y="4834"/>
                  </a:cubicBezTo>
                  <a:lnTo>
                    <a:pt x="1828" y="4834"/>
                  </a:lnTo>
                  <a:cubicBezTo>
                    <a:pt x="1824" y="4837"/>
                    <a:pt x="1820" y="4839"/>
                    <a:pt x="1815" y="4842"/>
                  </a:cubicBezTo>
                  <a:lnTo>
                    <a:pt x="1815" y="4842"/>
                  </a:lnTo>
                  <a:cubicBezTo>
                    <a:pt x="1810" y="4845"/>
                    <a:pt x="1804" y="4848"/>
                    <a:pt x="1799" y="4852"/>
                  </a:cubicBezTo>
                  <a:cubicBezTo>
                    <a:pt x="1766" y="4864"/>
                    <a:pt x="1737" y="4881"/>
                    <a:pt x="1711" y="4901"/>
                  </a:cubicBezTo>
                  <a:cubicBezTo>
                    <a:pt x="1342" y="4912"/>
                    <a:pt x="1110" y="5101"/>
                    <a:pt x="982" y="5360"/>
                  </a:cubicBezTo>
                  <a:cubicBezTo>
                    <a:pt x="852" y="5623"/>
                    <a:pt x="816" y="5954"/>
                    <a:pt x="796" y="6262"/>
                  </a:cubicBezTo>
                  <a:lnTo>
                    <a:pt x="796" y="6262"/>
                  </a:lnTo>
                  <a:cubicBezTo>
                    <a:pt x="794" y="6293"/>
                    <a:pt x="792" y="6322"/>
                    <a:pt x="791" y="6352"/>
                  </a:cubicBezTo>
                  <a:lnTo>
                    <a:pt x="791" y="6352"/>
                  </a:lnTo>
                  <a:cubicBezTo>
                    <a:pt x="788" y="6401"/>
                    <a:pt x="785" y="6450"/>
                    <a:pt x="783" y="6498"/>
                  </a:cubicBezTo>
                  <a:cubicBezTo>
                    <a:pt x="780" y="6545"/>
                    <a:pt x="778" y="6591"/>
                    <a:pt x="774" y="6635"/>
                  </a:cubicBezTo>
                  <a:cubicBezTo>
                    <a:pt x="772" y="6652"/>
                    <a:pt x="768" y="6669"/>
                    <a:pt x="765" y="6687"/>
                  </a:cubicBezTo>
                  <a:cubicBezTo>
                    <a:pt x="763" y="6692"/>
                    <a:pt x="762" y="6698"/>
                    <a:pt x="760" y="6704"/>
                  </a:cubicBezTo>
                  <a:cubicBezTo>
                    <a:pt x="757" y="6719"/>
                    <a:pt x="754" y="6733"/>
                    <a:pt x="750" y="6748"/>
                  </a:cubicBezTo>
                  <a:lnTo>
                    <a:pt x="750" y="6748"/>
                  </a:lnTo>
                  <a:cubicBezTo>
                    <a:pt x="749" y="6754"/>
                    <a:pt x="748" y="6761"/>
                    <a:pt x="746" y="6767"/>
                  </a:cubicBezTo>
                  <a:cubicBezTo>
                    <a:pt x="742" y="6783"/>
                    <a:pt x="738" y="6800"/>
                    <a:pt x="733" y="6817"/>
                  </a:cubicBezTo>
                  <a:lnTo>
                    <a:pt x="733" y="6817"/>
                  </a:lnTo>
                  <a:cubicBezTo>
                    <a:pt x="732" y="6822"/>
                    <a:pt x="731" y="6827"/>
                    <a:pt x="730" y="6832"/>
                  </a:cubicBezTo>
                  <a:cubicBezTo>
                    <a:pt x="724" y="6854"/>
                    <a:pt x="718" y="6876"/>
                    <a:pt x="711" y="6899"/>
                  </a:cubicBezTo>
                  <a:lnTo>
                    <a:pt x="711" y="6899"/>
                  </a:lnTo>
                  <a:cubicBezTo>
                    <a:pt x="711" y="6900"/>
                    <a:pt x="711" y="6900"/>
                    <a:pt x="711" y="6900"/>
                  </a:cubicBezTo>
                  <a:cubicBezTo>
                    <a:pt x="696" y="6955"/>
                    <a:pt x="678" y="7013"/>
                    <a:pt x="660" y="7074"/>
                  </a:cubicBezTo>
                  <a:cubicBezTo>
                    <a:pt x="408" y="7532"/>
                    <a:pt x="57" y="8088"/>
                    <a:pt x="3" y="8522"/>
                  </a:cubicBezTo>
                  <a:cubicBezTo>
                    <a:pt x="-15" y="8671"/>
                    <a:pt x="40" y="8850"/>
                    <a:pt x="101" y="9026"/>
                  </a:cubicBezTo>
                  <a:lnTo>
                    <a:pt x="5691" y="9026"/>
                  </a:lnTo>
                  <a:cubicBezTo>
                    <a:pt x="5705" y="8964"/>
                    <a:pt x="5701" y="8908"/>
                    <a:pt x="5688" y="8859"/>
                  </a:cubicBezTo>
                  <a:cubicBezTo>
                    <a:pt x="5672" y="8805"/>
                    <a:pt x="5649" y="8759"/>
                    <a:pt x="5629" y="8702"/>
                  </a:cubicBezTo>
                  <a:lnTo>
                    <a:pt x="5629" y="8702"/>
                  </a:lnTo>
                  <a:cubicBezTo>
                    <a:pt x="5628" y="8698"/>
                    <a:pt x="5626" y="8694"/>
                    <a:pt x="5625" y="8690"/>
                  </a:cubicBezTo>
                  <a:cubicBezTo>
                    <a:pt x="5623" y="8685"/>
                    <a:pt x="5622" y="8680"/>
                    <a:pt x="5620" y="8676"/>
                  </a:cubicBezTo>
                  <a:cubicBezTo>
                    <a:pt x="5619" y="8672"/>
                    <a:pt x="5618" y="8668"/>
                    <a:pt x="5617" y="8664"/>
                  </a:cubicBezTo>
                  <a:cubicBezTo>
                    <a:pt x="5627" y="8629"/>
                    <a:pt x="5638" y="8594"/>
                    <a:pt x="5648" y="8560"/>
                  </a:cubicBezTo>
                  <a:lnTo>
                    <a:pt x="5648" y="8561"/>
                  </a:lnTo>
                  <a:cubicBezTo>
                    <a:pt x="5649" y="8556"/>
                    <a:pt x="5651" y="8551"/>
                    <a:pt x="5653" y="8545"/>
                  </a:cubicBezTo>
                  <a:lnTo>
                    <a:pt x="5653" y="8545"/>
                  </a:lnTo>
                  <a:lnTo>
                    <a:pt x="5653" y="8544"/>
                  </a:lnTo>
                  <a:lnTo>
                    <a:pt x="5653" y="8543"/>
                  </a:lnTo>
                  <a:cubicBezTo>
                    <a:pt x="5657" y="8529"/>
                    <a:pt x="5661" y="8517"/>
                    <a:pt x="5665" y="8504"/>
                  </a:cubicBezTo>
                  <a:lnTo>
                    <a:pt x="5665" y="8504"/>
                  </a:lnTo>
                  <a:cubicBezTo>
                    <a:pt x="5670" y="8485"/>
                    <a:pt x="5676" y="8465"/>
                    <a:pt x="5681" y="8446"/>
                  </a:cubicBezTo>
                  <a:lnTo>
                    <a:pt x="5681" y="8446"/>
                  </a:lnTo>
                  <a:cubicBezTo>
                    <a:pt x="5688" y="8422"/>
                    <a:pt x="5694" y="8400"/>
                    <a:pt x="5701" y="8377"/>
                  </a:cubicBezTo>
                  <a:lnTo>
                    <a:pt x="5701" y="8377"/>
                  </a:lnTo>
                  <a:cubicBezTo>
                    <a:pt x="5701" y="8375"/>
                    <a:pt x="5702" y="8373"/>
                    <a:pt x="5702" y="8371"/>
                  </a:cubicBezTo>
                  <a:cubicBezTo>
                    <a:pt x="5687" y="8601"/>
                    <a:pt x="5671" y="8832"/>
                    <a:pt x="5719" y="9009"/>
                  </a:cubicBezTo>
                  <a:cubicBezTo>
                    <a:pt x="5720" y="9015"/>
                    <a:pt x="5722" y="9021"/>
                    <a:pt x="5723" y="9026"/>
                  </a:cubicBezTo>
                  <a:lnTo>
                    <a:pt x="9386" y="9026"/>
                  </a:lnTo>
                  <a:cubicBezTo>
                    <a:pt x="9386" y="9007"/>
                    <a:pt x="9377" y="8989"/>
                    <a:pt x="9362" y="8977"/>
                  </a:cubicBezTo>
                  <a:cubicBezTo>
                    <a:pt x="9141" y="8797"/>
                    <a:pt x="8903" y="8675"/>
                    <a:pt x="8660" y="8592"/>
                  </a:cubicBezTo>
                  <a:cubicBezTo>
                    <a:pt x="8650" y="8585"/>
                    <a:pt x="8640" y="8579"/>
                    <a:pt x="8630" y="8572"/>
                  </a:cubicBezTo>
                  <a:lnTo>
                    <a:pt x="8630" y="8572"/>
                  </a:lnTo>
                  <a:cubicBezTo>
                    <a:pt x="8626" y="8569"/>
                    <a:pt x="8621" y="8566"/>
                    <a:pt x="8616" y="8563"/>
                  </a:cubicBezTo>
                  <a:cubicBezTo>
                    <a:pt x="8603" y="8554"/>
                    <a:pt x="8591" y="8547"/>
                    <a:pt x="8579" y="8539"/>
                  </a:cubicBezTo>
                  <a:cubicBezTo>
                    <a:pt x="8558" y="8526"/>
                    <a:pt x="8537" y="8513"/>
                    <a:pt x="8516" y="8500"/>
                  </a:cubicBezTo>
                  <a:cubicBezTo>
                    <a:pt x="8462" y="8465"/>
                    <a:pt x="8415" y="8436"/>
                    <a:pt x="8370" y="8408"/>
                  </a:cubicBezTo>
                  <a:cubicBezTo>
                    <a:pt x="8390" y="8301"/>
                    <a:pt x="8394" y="8196"/>
                    <a:pt x="8366" y="8100"/>
                  </a:cubicBezTo>
                  <a:cubicBezTo>
                    <a:pt x="8295" y="7862"/>
                    <a:pt x="8098" y="7634"/>
                    <a:pt x="7883" y="7403"/>
                  </a:cubicBezTo>
                  <a:cubicBezTo>
                    <a:pt x="7670" y="7173"/>
                    <a:pt x="7437" y="6940"/>
                    <a:pt x="7289" y="6713"/>
                  </a:cubicBezTo>
                  <a:cubicBezTo>
                    <a:pt x="7245" y="6619"/>
                    <a:pt x="7206" y="6535"/>
                    <a:pt x="7178" y="6471"/>
                  </a:cubicBezTo>
                  <a:cubicBezTo>
                    <a:pt x="7164" y="6439"/>
                    <a:pt x="7153" y="6412"/>
                    <a:pt x="7146" y="6391"/>
                  </a:cubicBezTo>
                  <a:cubicBezTo>
                    <a:pt x="7139" y="6372"/>
                    <a:pt x="7136" y="6358"/>
                    <a:pt x="7136" y="6361"/>
                  </a:cubicBezTo>
                  <a:cubicBezTo>
                    <a:pt x="7136" y="6357"/>
                    <a:pt x="7137" y="6354"/>
                    <a:pt x="7137" y="6352"/>
                  </a:cubicBezTo>
                  <a:lnTo>
                    <a:pt x="7137" y="6352"/>
                  </a:lnTo>
                  <a:cubicBezTo>
                    <a:pt x="7137" y="6343"/>
                    <a:pt x="7137" y="6343"/>
                    <a:pt x="7137" y="6351"/>
                  </a:cubicBezTo>
                  <a:cubicBezTo>
                    <a:pt x="7137" y="6339"/>
                    <a:pt x="7138" y="6326"/>
                    <a:pt x="7138" y="6312"/>
                  </a:cubicBezTo>
                  <a:cubicBezTo>
                    <a:pt x="7138" y="6310"/>
                    <a:pt x="7138" y="6312"/>
                    <a:pt x="7138" y="6312"/>
                  </a:cubicBezTo>
                  <a:lnTo>
                    <a:pt x="7138" y="6312"/>
                  </a:lnTo>
                  <a:cubicBezTo>
                    <a:pt x="7139" y="6297"/>
                    <a:pt x="7139" y="6283"/>
                    <a:pt x="7138" y="6267"/>
                  </a:cubicBezTo>
                  <a:lnTo>
                    <a:pt x="7138" y="6267"/>
                  </a:lnTo>
                  <a:lnTo>
                    <a:pt x="7138" y="6267"/>
                  </a:lnTo>
                  <a:cubicBezTo>
                    <a:pt x="7138" y="6251"/>
                    <a:pt x="7138" y="6236"/>
                    <a:pt x="7137" y="6219"/>
                  </a:cubicBezTo>
                  <a:lnTo>
                    <a:pt x="7137" y="6219"/>
                  </a:lnTo>
                  <a:lnTo>
                    <a:pt x="7137" y="6219"/>
                  </a:lnTo>
                  <a:lnTo>
                    <a:pt x="7137" y="6219"/>
                  </a:lnTo>
                  <a:lnTo>
                    <a:pt x="7137" y="6219"/>
                  </a:lnTo>
                  <a:cubicBezTo>
                    <a:pt x="7127" y="6010"/>
                    <a:pt x="7072" y="5704"/>
                    <a:pt x="6925" y="5434"/>
                  </a:cubicBezTo>
                  <a:cubicBezTo>
                    <a:pt x="6780" y="5169"/>
                    <a:pt x="6538" y="4939"/>
                    <a:pt x="6170" y="4894"/>
                  </a:cubicBezTo>
                  <a:cubicBezTo>
                    <a:pt x="6148" y="4876"/>
                    <a:pt x="6126" y="4858"/>
                    <a:pt x="6101" y="4843"/>
                  </a:cubicBezTo>
                  <a:cubicBezTo>
                    <a:pt x="6102" y="4844"/>
                    <a:pt x="6102" y="4844"/>
                    <a:pt x="6099" y="4843"/>
                  </a:cubicBezTo>
                  <a:cubicBezTo>
                    <a:pt x="6095" y="4840"/>
                    <a:pt x="6089" y="4838"/>
                    <a:pt x="6084" y="4836"/>
                  </a:cubicBezTo>
                  <a:cubicBezTo>
                    <a:pt x="6083" y="4836"/>
                    <a:pt x="6081" y="4836"/>
                    <a:pt x="6080" y="4836"/>
                  </a:cubicBezTo>
                  <a:cubicBezTo>
                    <a:pt x="6064" y="4828"/>
                    <a:pt x="6049" y="4819"/>
                    <a:pt x="6032" y="4812"/>
                  </a:cubicBezTo>
                  <a:cubicBezTo>
                    <a:pt x="6012" y="4804"/>
                    <a:pt x="5992" y="4797"/>
                    <a:pt x="5971" y="4790"/>
                  </a:cubicBezTo>
                  <a:cubicBezTo>
                    <a:pt x="5935" y="4779"/>
                    <a:pt x="5896" y="4768"/>
                    <a:pt x="5854" y="4756"/>
                  </a:cubicBezTo>
                  <a:lnTo>
                    <a:pt x="5854" y="4756"/>
                  </a:lnTo>
                  <a:cubicBezTo>
                    <a:pt x="5823" y="4748"/>
                    <a:pt x="5791" y="4738"/>
                    <a:pt x="5756" y="4728"/>
                  </a:cubicBezTo>
                  <a:cubicBezTo>
                    <a:pt x="5677" y="4694"/>
                    <a:pt x="5602" y="4663"/>
                    <a:pt x="5528" y="4633"/>
                  </a:cubicBezTo>
                  <a:lnTo>
                    <a:pt x="5528" y="4633"/>
                  </a:lnTo>
                  <a:cubicBezTo>
                    <a:pt x="5528" y="4633"/>
                    <a:pt x="5527" y="4633"/>
                    <a:pt x="5527" y="4632"/>
                  </a:cubicBezTo>
                  <a:cubicBezTo>
                    <a:pt x="5525" y="4632"/>
                    <a:pt x="5522" y="4631"/>
                    <a:pt x="5520" y="4630"/>
                  </a:cubicBezTo>
                  <a:cubicBezTo>
                    <a:pt x="5519" y="4629"/>
                    <a:pt x="5518" y="4629"/>
                    <a:pt x="5517" y="4628"/>
                  </a:cubicBezTo>
                  <a:cubicBezTo>
                    <a:pt x="5514" y="4627"/>
                    <a:pt x="5511" y="4626"/>
                    <a:pt x="5508" y="4625"/>
                  </a:cubicBezTo>
                  <a:cubicBezTo>
                    <a:pt x="5485" y="4616"/>
                    <a:pt x="5462" y="4606"/>
                    <a:pt x="5439" y="4597"/>
                  </a:cubicBezTo>
                  <a:cubicBezTo>
                    <a:pt x="5426" y="4592"/>
                    <a:pt x="5413" y="4587"/>
                    <a:pt x="5400" y="4581"/>
                  </a:cubicBezTo>
                  <a:cubicBezTo>
                    <a:pt x="5317" y="4549"/>
                    <a:pt x="5237" y="4519"/>
                    <a:pt x="5160" y="4491"/>
                  </a:cubicBezTo>
                  <a:cubicBezTo>
                    <a:pt x="5158" y="4491"/>
                    <a:pt x="5156" y="4490"/>
                    <a:pt x="5152" y="4488"/>
                  </a:cubicBezTo>
                  <a:cubicBezTo>
                    <a:pt x="5151" y="4488"/>
                    <a:pt x="5150" y="4488"/>
                    <a:pt x="5150" y="4488"/>
                  </a:cubicBezTo>
                  <a:lnTo>
                    <a:pt x="5149" y="4488"/>
                  </a:lnTo>
                  <a:cubicBezTo>
                    <a:pt x="5117" y="4476"/>
                    <a:pt x="5086" y="4465"/>
                    <a:pt x="5054" y="4454"/>
                  </a:cubicBezTo>
                  <a:cubicBezTo>
                    <a:pt x="5042" y="4450"/>
                    <a:pt x="5030" y="4446"/>
                    <a:pt x="5018" y="4442"/>
                  </a:cubicBezTo>
                  <a:cubicBezTo>
                    <a:pt x="5018" y="4441"/>
                    <a:pt x="5018" y="4441"/>
                    <a:pt x="5018" y="4440"/>
                  </a:cubicBezTo>
                  <a:cubicBezTo>
                    <a:pt x="5017" y="4433"/>
                    <a:pt x="5017" y="4426"/>
                    <a:pt x="5016" y="4421"/>
                  </a:cubicBezTo>
                  <a:cubicBezTo>
                    <a:pt x="5015" y="4419"/>
                    <a:pt x="5015" y="4416"/>
                    <a:pt x="5014" y="4415"/>
                  </a:cubicBezTo>
                  <a:lnTo>
                    <a:pt x="5014" y="4415"/>
                  </a:lnTo>
                  <a:cubicBezTo>
                    <a:pt x="5013" y="4411"/>
                    <a:pt x="5013" y="4409"/>
                    <a:pt x="5012" y="4407"/>
                  </a:cubicBezTo>
                  <a:lnTo>
                    <a:pt x="5012" y="4407"/>
                  </a:lnTo>
                  <a:cubicBezTo>
                    <a:pt x="5011" y="4401"/>
                    <a:pt x="5009" y="4395"/>
                    <a:pt x="5006" y="4388"/>
                  </a:cubicBezTo>
                  <a:lnTo>
                    <a:pt x="5006" y="4388"/>
                  </a:lnTo>
                  <a:cubicBezTo>
                    <a:pt x="5008" y="4392"/>
                    <a:pt x="5008" y="4392"/>
                    <a:pt x="5006" y="4387"/>
                  </a:cubicBezTo>
                  <a:lnTo>
                    <a:pt x="5006" y="4387"/>
                  </a:lnTo>
                  <a:cubicBezTo>
                    <a:pt x="5001" y="4376"/>
                    <a:pt x="4997" y="4368"/>
                    <a:pt x="4994" y="4362"/>
                  </a:cubicBezTo>
                  <a:lnTo>
                    <a:pt x="4994" y="4362"/>
                  </a:lnTo>
                  <a:cubicBezTo>
                    <a:pt x="4994" y="4360"/>
                    <a:pt x="4993" y="4358"/>
                    <a:pt x="4992" y="4356"/>
                  </a:cubicBezTo>
                  <a:lnTo>
                    <a:pt x="4992" y="4356"/>
                  </a:lnTo>
                  <a:cubicBezTo>
                    <a:pt x="4992" y="4355"/>
                    <a:pt x="4992" y="4355"/>
                    <a:pt x="4992" y="4355"/>
                  </a:cubicBezTo>
                  <a:lnTo>
                    <a:pt x="4992" y="4354"/>
                  </a:lnTo>
                  <a:cubicBezTo>
                    <a:pt x="5005" y="4330"/>
                    <a:pt x="5032" y="4295"/>
                    <a:pt x="5066" y="4258"/>
                  </a:cubicBezTo>
                  <a:cubicBezTo>
                    <a:pt x="5083" y="4239"/>
                    <a:pt x="5101" y="4220"/>
                    <a:pt x="5120" y="4200"/>
                  </a:cubicBezTo>
                  <a:cubicBezTo>
                    <a:pt x="5127" y="4192"/>
                    <a:pt x="5134" y="4184"/>
                    <a:pt x="5141" y="4176"/>
                  </a:cubicBezTo>
                  <a:cubicBezTo>
                    <a:pt x="5167" y="4173"/>
                    <a:pt x="5193" y="4170"/>
                    <a:pt x="5221" y="4166"/>
                  </a:cubicBezTo>
                  <a:cubicBezTo>
                    <a:pt x="5259" y="4161"/>
                    <a:pt x="5298" y="4153"/>
                    <a:pt x="5338" y="4143"/>
                  </a:cubicBezTo>
                  <a:lnTo>
                    <a:pt x="5338" y="4143"/>
                  </a:lnTo>
                  <a:cubicBezTo>
                    <a:pt x="5337" y="4143"/>
                    <a:pt x="5339" y="4142"/>
                    <a:pt x="5340" y="4142"/>
                  </a:cubicBezTo>
                  <a:lnTo>
                    <a:pt x="5341" y="4142"/>
                  </a:lnTo>
                  <a:lnTo>
                    <a:pt x="5342" y="4142"/>
                  </a:lnTo>
                  <a:cubicBezTo>
                    <a:pt x="5364" y="4137"/>
                    <a:pt x="5386" y="4131"/>
                    <a:pt x="5408" y="4126"/>
                  </a:cubicBezTo>
                  <a:lnTo>
                    <a:pt x="5408" y="4126"/>
                  </a:lnTo>
                  <a:cubicBezTo>
                    <a:pt x="5412" y="4124"/>
                    <a:pt x="5417" y="4123"/>
                    <a:pt x="5422" y="4122"/>
                  </a:cubicBezTo>
                  <a:cubicBezTo>
                    <a:pt x="5432" y="4119"/>
                    <a:pt x="5442" y="4116"/>
                    <a:pt x="5452" y="4113"/>
                  </a:cubicBezTo>
                  <a:cubicBezTo>
                    <a:pt x="5456" y="4112"/>
                    <a:pt x="5458" y="4112"/>
                    <a:pt x="5460" y="4111"/>
                  </a:cubicBezTo>
                  <a:lnTo>
                    <a:pt x="5460" y="4111"/>
                  </a:lnTo>
                  <a:cubicBezTo>
                    <a:pt x="5479" y="4106"/>
                    <a:pt x="5498" y="4100"/>
                    <a:pt x="5516" y="4094"/>
                  </a:cubicBezTo>
                  <a:cubicBezTo>
                    <a:pt x="5522" y="4092"/>
                    <a:pt x="5528" y="4090"/>
                    <a:pt x="5534" y="4088"/>
                  </a:cubicBezTo>
                  <a:lnTo>
                    <a:pt x="5534" y="4088"/>
                  </a:lnTo>
                  <a:cubicBezTo>
                    <a:pt x="5542" y="4085"/>
                    <a:pt x="5551" y="4083"/>
                    <a:pt x="5559" y="4080"/>
                  </a:cubicBezTo>
                  <a:lnTo>
                    <a:pt x="5559" y="4080"/>
                  </a:lnTo>
                  <a:cubicBezTo>
                    <a:pt x="5568" y="4076"/>
                    <a:pt x="5577" y="4073"/>
                    <a:pt x="5586" y="4070"/>
                  </a:cubicBezTo>
                  <a:lnTo>
                    <a:pt x="5586" y="4070"/>
                  </a:lnTo>
                  <a:cubicBezTo>
                    <a:pt x="5595" y="4066"/>
                    <a:pt x="5605" y="4062"/>
                    <a:pt x="5614" y="4059"/>
                  </a:cubicBezTo>
                  <a:cubicBezTo>
                    <a:pt x="5622" y="4055"/>
                    <a:pt x="5631" y="4052"/>
                    <a:pt x="5639" y="4049"/>
                  </a:cubicBezTo>
                  <a:cubicBezTo>
                    <a:pt x="5639" y="4048"/>
                    <a:pt x="5639" y="4048"/>
                    <a:pt x="5639" y="4048"/>
                  </a:cubicBezTo>
                  <a:cubicBezTo>
                    <a:pt x="5644" y="4046"/>
                    <a:pt x="5650" y="4044"/>
                    <a:pt x="5656" y="4041"/>
                  </a:cubicBezTo>
                  <a:lnTo>
                    <a:pt x="5656" y="4041"/>
                  </a:lnTo>
                  <a:cubicBezTo>
                    <a:pt x="5667" y="4036"/>
                    <a:pt x="5679" y="4031"/>
                    <a:pt x="5690" y="4025"/>
                  </a:cubicBezTo>
                  <a:cubicBezTo>
                    <a:pt x="5689" y="4026"/>
                    <a:pt x="5690" y="4025"/>
                    <a:pt x="5692" y="4024"/>
                  </a:cubicBezTo>
                  <a:lnTo>
                    <a:pt x="5692" y="4024"/>
                  </a:lnTo>
                  <a:cubicBezTo>
                    <a:pt x="5702" y="4019"/>
                    <a:pt x="5711" y="4015"/>
                    <a:pt x="5719" y="4010"/>
                  </a:cubicBezTo>
                  <a:lnTo>
                    <a:pt x="5719" y="4010"/>
                  </a:lnTo>
                  <a:cubicBezTo>
                    <a:pt x="5722" y="4009"/>
                    <a:pt x="5723" y="4008"/>
                    <a:pt x="5723" y="4008"/>
                  </a:cubicBezTo>
                  <a:lnTo>
                    <a:pt x="5723" y="4008"/>
                  </a:lnTo>
                  <a:cubicBezTo>
                    <a:pt x="5730" y="4004"/>
                    <a:pt x="5737" y="4000"/>
                    <a:pt x="5744" y="3995"/>
                  </a:cubicBezTo>
                  <a:lnTo>
                    <a:pt x="5744" y="3995"/>
                  </a:lnTo>
                  <a:cubicBezTo>
                    <a:pt x="5745" y="3995"/>
                    <a:pt x="5747" y="3994"/>
                    <a:pt x="5749" y="3993"/>
                  </a:cubicBezTo>
                  <a:lnTo>
                    <a:pt x="5749" y="3993"/>
                  </a:lnTo>
                  <a:cubicBezTo>
                    <a:pt x="5756" y="3988"/>
                    <a:pt x="5764" y="3983"/>
                    <a:pt x="5771" y="3978"/>
                  </a:cubicBezTo>
                  <a:cubicBezTo>
                    <a:pt x="5779" y="3972"/>
                    <a:pt x="5786" y="3967"/>
                    <a:pt x="5792" y="3961"/>
                  </a:cubicBezTo>
                  <a:lnTo>
                    <a:pt x="5792" y="3961"/>
                  </a:lnTo>
                  <a:cubicBezTo>
                    <a:pt x="5794" y="3960"/>
                    <a:pt x="5796" y="3958"/>
                    <a:pt x="5796" y="3958"/>
                  </a:cubicBezTo>
                  <a:lnTo>
                    <a:pt x="5796" y="3958"/>
                  </a:lnTo>
                  <a:cubicBezTo>
                    <a:pt x="5802" y="3954"/>
                    <a:pt x="5806" y="3949"/>
                    <a:pt x="5811" y="3944"/>
                  </a:cubicBezTo>
                  <a:cubicBezTo>
                    <a:pt x="5812" y="3943"/>
                    <a:pt x="5814" y="3942"/>
                    <a:pt x="5817" y="3938"/>
                  </a:cubicBezTo>
                  <a:cubicBezTo>
                    <a:pt x="5818" y="3937"/>
                    <a:pt x="5819" y="3936"/>
                    <a:pt x="5820" y="3934"/>
                  </a:cubicBezTo>
                  <a:lnTo>
                    <a:pt x="5820" y="3934"/>
                  </a:lnTo>
                  <a:cubicBezTo>
                    <a:pt x="5823" y="3931"/>
                    <a:pt x="5827" y="3926"/>
                    <a:pt x="5831" y="3920"/>
                  </a:cubicBezTo>
                  <a:cubicBezTo>
                    <a:pt x="5851" y="3893"/>
                    <a:pt x="5846" y="3856"/>
                    <a:pt x="5820" y="3834"/>
                  </a:cubicBezTo>
                  <a:cubicBezTo>
                    <a:pt x="5816" y="3831"/>
                    <a:pt x="5811" y="3826"/>
                    <a:pt x="5806" y="3822"/>
                  </a:cubicBezTo>
                  <a:cubicBezTo>
                    <a:pt x="5823" y="3829"/>
                    <a:pt x="5840" y="3836"/>
                    <a:pt x="5857" y="3841"/>
                  </a:cubicBezTo>
                  <a:cubicBezTo>
                    <a:pt x="5848" y="3838"/>
                    <a:pt x="5848" y="3838"/>
                    <a:pt x="5857" y="3841"/>
                  </a:cubicBezTo>
                  <a:lnTo>
                    <a:pt x="5857" y="3841"/>
                  </a:lnTo>
                  <a:cubicBezTo>
                    <a:pt x="5862" y="3842"/>
                    <a:pt x="5866" y="3843"/>
                    <a:pt x="5871" y="3845"/>
                  </a:cubicBezTo>
                  <a:lnTo>
                    <a:pt x="5871" y="3845"/>
                  </a:lnTo>
                  <a:cubicBezTo>
                    <a:pt x="5877" y="3846"/>
                    <a:pt x="5876" y="3846"/>
                    <a:pt x="5871" y="3845"/>
                  </a:cubicBezTo>
                  <a:cubicBezTo>
                    <a:pt x="5874" y="3845"/>
                    <a:pt x="5877" y="3846"/>
                    <a:pt x="5880" y="3847"/>
                  </a:cubicBezTo>
                  <a:lnTo>
                    <a:pt x="5880" y="3847"/>
                  </a:lnTo>
                  <a:cubicBezTo>
                    <a:pt x="5886" y="3848"/>
                    <a:pt x="5886" y="3848"/>
                    <a:pt x="5881" y="3847"/>
                  </a:cubicBezTo>
                  <a:lnTo>
                    <a:pt x="5881" y="3847"/>
                  </a:lnTo>
                  <a:cubicBezTo>
                    <a:pt x="5885" y="3848"/>
                    <a:pt x="5889" y="3849"/>
                    <a:pt x="5893" y="3849"/>
                  </a:cubicBezTo>
                  <a:cubicBezTo>
                    <a:pt x="5894" y="3849"/>
                    <a:pt x="5894" y="3849"/>
                    <a:pt x="5894" y="3849"/>
                  </a:cubicBezTo>
                  <a:lnTo>
                    <a:pt x="5895" y="3849"/>
                  </a:lnTo>
                  <a:lnTo>
                    <a:pt x="5895" y="3849"/>
                  </a:lnTo>
                  <a:cubicBezTo>
                    <a:pt x="5897" y="3850"/>
                    <a:pt x="5900" y="3850"/>
                    <a:pt x="5903" y="3851"/>
                  </a:cubicBezTo>
                  <a:cubicBezTo>
                    <a:pt x="5915" y="3852"/>
                    <a:pt x="5925" y="3852"/>
                    <a:pt x="5935" y="3852"/>
                  </a:cubicBezTo>
                  <a:lnTo>
                    <a:pt x="5935" y="3852"/>
                  </a:lnTo>
                  <a:cubicBezTo>
                    <a:pt x="5934" y="3852"/>
                    <a:pt x="5936" y="3852"/>
                    <a:pt x="5940" y="3852"/>
                  </a:cubicBezTo>
                  <a:lnTo>
                    <a:pt x="5940" y="3852"/>
                  </a:lnTo>
                  <a:cubicBezTo>
                    <a:pt x="5941" y="3852"/>
                    <a:pt x="5940" y="3852"/>
                    <a:pt x="5941" y="3852"/>
                  </a:cubicBezTo>
                  <a:cubicBezTo>
                    <a:pt x="5941" y="3852"/>
                    <a:pt x="5944" y="3852"/>
                    <a:pt x="5949" y="3851"/>
                  </a:cubicBezTo>
                  <a:lnTo>
                    <a:pt x="5949" y="3851"/>
                  </a:lnTo>
                  <a:cubicBezTo>
                    <a:pt x="5956" y="3850"/>
                    <a:pt x="5961" y="3849"/>
                    <a:pt x="5964" y="3848"/>
                  </a:cubicBezTo>
                  <a:cubicBezTo>
                    <a:pt x="5962" y="3849"/>
                    <a:pt x="5964" y="3849"/>
                    <a:pt x="5972" y="3847"/>
                  </a:cubicBezTo>
                  <a:lnTo>
                    <a:pt x="5972" y="3847"/>
                  </a:lnTo>
                  <a:lnTo>
                    <a:pt x="5972" y="3846"/>
                  </a:lnTo>
                  <a:cubicBezTo>
                    <a:pt x="5979" y="3844"/>
                    <a:pt x="5986" y="3842"/>
                    <a:pt x="5993" y="3838"/>
                  </a:cubicBezTo>
                  <a:cubicBezTo>
                    <a:pt x="5995" y="3837"/>
                    <a:pt x="6000" y="3835"/>
                    <a:pt x="5997" y="3836"/>
                  </a:cubicBezTo>
                  <a:cubicBezTo>
                    <a:pt x="6009" y="3831"/>
                    <a:pt x="6020" y="3824"/>
                    <a:pt x="6031" y="3814"/>
                  </a:cubicBezTo>
                  <a:cubicBezTo>
                    <a:pt x="6037" y="3809"/>
                    <a:pt x="6041" y="3805"/>
                    <a:pt x="6042" y="3803"/>
                  </a:cubicBezTo>
                  <a:cubicBezTo>
                    <a:pt x="6038" y="3808"/>
                    <a:pt x="6038" y="3807"/>
                    <a:pt x="6043" y="3803"/>
                  </a:cubicBezTo>
                  <a:lnTo>
                    <a:pt x="6043" y="3803"/>
                  </a:lnTo>
                  <a:cubicBezTo>
                    <a:pt x="6041" y="3804"/>
                    <a:pt x="6043" y="3803"/>
                    <a:pt x="6048" y="3798"/>
                  </a:cubicBezTo>
                  <a:lnTo>
                    <a:pt x="6048" y="3797"/>
                  </a:lnTo>
                  <a:lnTo>
                    <a:pt x="6048" y="3797"/>
                  </a:lnTo>
                  <a:lnTo>
                    <a:pt x="6048" y="3797"/>
                  </a:lnTo>
                  <a:lnTo>
                    <a:pt x="6048" y="3797"/>
                  </a:lnTo>
                  <a:cubicBezTo>
                    <a:pt x="6052" y="3792"/>
                    <a:pt x="6055" y="3788"/>
                    <a:pt x="6058" y="3785"/>
                  </a:cubicBezTo>
                  <a:lnTo>
                    <a:pt x="6058" y="3785"/>
                  </a:lnTo>
                  <a:cubicBezTo>
                    <a:pt x="6056" y="3787"/>
                    <a:pt x="6057" y="3787"/>
                    <a:pt x="6059" y="3783"/>
                  </a:cubicBezTo>
                  <a:lnTo>
                    <a:pt x="6059" y="3783"/>
                  </a:lnTo>
                  <a:cubicBezTo>
                    <a:pt x="6058" y="3785"/>
                    <a:pt x="6059" y="3784"/>
                    <a:pt x="6062" y="3780"/>
                  </a:cubicBezTo>
                  <a:lnTo>
                    <a:pt x="6062" y="3780"/>
                  </a:lnTo>
                  <a:cubicBezTo>
                    <a:pt x="6063" y="3778"/>
                    <a:pt x="6063" y="3778"/>
                    <a:pt x="6062" y="3779"/>
                  </a:cubicBezTo>
                  <a:lnTo>
                    <a:pt x="6062" y="3779"/>
                  </a:lnTo>
                  <a:cubicBezTo>
                    <a:pt x="6063" y="3778"/>
                    <a:pt x="6063" y="3778"/>
                    <a:pt x="6064" y="3776"/>
                  </a:cubicBezTo>
                  <a:cubicBezTo>
                    <a:pt x="6080" y="3784"/>
                    <a:pt x="6099" y="3785"/>
                    <a:pt x="6116" y="3778"/>
                  </a:cubicBezTo>
                  <a:lnTo>
                    <a:pt x="6116" y="3778"/>
                  </a:lnTo>
                  <a:lnTo>
                    <a:pt x="6116" y="3778"/>
                  </a:lnTo>
                  <a:cubicBezTo>
                    <a:pt x="6117" y="3778"/>
                    <a:pt x="6117" y="3778"/>
                    <a:pt x="6117" y="3778"/>
                  </a:cubicBezTo>
                  <a:cubicBezTo>
                    <a:pt x="6123" y="3775"/>
                    <a:pt x="6130" y="3772"/>
                    <a:pt x="6136" y="3769"/>
                  </a:cubicBezTo>
                  <a:lnTo>
                    <a:pt x="6136" y="3769"/>
                  </a:lnTo>
                  <a:lnTo>
                    <a:pt x="6136" y="3769"/>
                  </a:lnTo>
                  <a:lnTo>
                    <a:pt x="6136" y="3769"/>
                  </a:lnTo>
                  <a:lnTo>
                    <a:pt x="6136" y="3769"/>
                  </a:lnTo>
                  <a:cubicBezTo>
                    <a:pt x="6141" y="3767"/>
                    <a:pt x="6144" y="3765"/>
                    <a:pt x="6147" y="3764"/>
                  </a:cubicBezTo>
                  <a:cubicBezTo>
                    <a:pt x="6217" y="3731"/>
                    <a:pt x="6281" y="3687"/>
                    <a:pt x="6339" y="3634"/>
                  </a:cubicBezTo>
                  <a:cubicBezTo>
                    <a:pt x="6338" y="3635"/>
                    <a:pt x="6340" y="3634"/>
                    <a:pt x="6344" y="3630"/>
                  </a:cubicBezTo>
                  <a:lnTo>
                    <a:pt x="6344" y="3630"/>
                  </a:lnTo>
                  <a:lnTo>
                    <a:pt x="6344" y="3630"/>
                  </a:lnTo>
                  <a:lnTo>
                    <a:pt x="6344" y="3630"/>
                  </a:lnTo>
                  <a:cubicBezTo>
                    <a:pt x="6345" y="3629"/>
                    <a:pt x="6347" y="3628"/>
                    <a:pt x="6345" y="3629"/>
                  </a:cubicBezTo>
                  <a:cubicBezTo>
                    <a:pt x="6355" y="3619"/>
                    <a:pt x="6366" y="3609"/>
                    <a:pt x="6377" y="3598"/>
                  </a:cubicBezTo>
                  <a:cubicBezTo>
                    <a:pt x="6409" y="3565"/>
                    <a:pt x="6439" y="3529"/>
                    <a:pt x="6466" y="3492"/>
                  </a:cubicBezTo>
                  <a:lnTo>
                    <a:pt x="6466" y="3491"/>
                  </a:lnTo>
                  <a:lnTo>
                    <a:pt x="6466" y="3491"/>
                  </a:lnTo>
                  <a:lnTo>
                    <a:pt x="6466" y="3491"/>
                  </a:lnTo>
                  <a:lnTo>
                    <a:pt x="6467" y="3491"/>
                  </a:lnTo>
                  <a:lnTo>
                    <a:pt x="6467" y="3491"/>
                  </a:lnTo>
                  <a:cubicBezTo>
                    <a:pt x="6521" y="3415"/>
                    <a:pt x="6565" y="3330"/>
                    <a:pt x="6596" y="3239"/>
                  </a:cubicBezTo>
                  <a:cubicBezTo>
                    <a:pt x="6645" y="3098"/>
                    <a:pt x="6662" y="2943"/>
                    <a:pt x="6640" y="2787"/>
                  </a:cubicBezTo>
                  <a:cubicBezTo>
                    <a:pt x="6642" y="2790"/>
                    <a:pt x="6643" y="2792"/>
                    <a:pt x="6644" y="2793"/>
                  </a:cubicBezTo>
                  <a:lnTo>
                    <a:pt x="6644" y="2793"/>
                  </a:lnTo>
                  <a:lnTo>
                    <a:pt x="6644" y="2793"/>
                  </a:lnTo>
                  <a:lnTo>
                    <a:pt x="6644" y="2793"/>
                  </a:lnTo>
                  <a:cubicBezTo>
                    <a:pt x="6644" y="2794"/>
                    <a:pt x="6644" y="2793"/>
                    <a:pt x="6644" y="2794"/>
                  </a:cubicBezTo>
                  <a:cubicBezTo>
                    <a:pt x="6652" y="2804"/>
                    <a:pt x="6659" y="2815"/>
                    <a:pt x="6665" y="2825"/>
                  </a:cubicBezTo>
                  <a:cubicBezTo>
                    <a:pt x="6744" y="2950"/>
                    <a:pt x="6788" y="3082"/>
                    <a:pt x="6805" y="3329"/>
                  </a:cubicBezTo>
                  <a:cubicBezTo>
                    <a:pt x="6808" y="3364"/>
                    <a:pt x="6838" y="3390"/>
                    <a:pt x="6873" y="3388"/>
                  </a:cubicBezTo>
                  <a:cubicBezTo>
                    <a:pt x="6904" y="3386"/>
                    <a:pt x="6929" y="3361"/>
                    <a:pt x="6932" y="3330"/>
                  </a:cubicBezTo>
                  <a:cubicBezTo>
                    <a:pt x="6971" y="2918"/>
                    <a:pt x="6806" y="2561"/>
                    <a:pt x="6582" y="2265"/>
                  </a:cubicBezTo>
                  <a:cubicBezTo>
                    <a:pt x="6360" y="1972"/>
                    <a:pt x="6078" y="1734"/>
                    <a:pt x="5866" y="1546"/>
                  </a:cubicBezTo>
                  <a:cubicBezTo>
                    <a:pt x="5696" y="1269"/>
                    <a:pt x="5437" y="851"/>
                    <a:pt x="5114" y="538"/>
                  </a:cubicBezTo>
                  <a:cubicBezTo>
                    <a:pt x="4952" y="380"/>
                    <a:pt x="4773" y="248"/>
                    <a:pt x="4577" y="177"/>
                  </a:cubicBezTo>
                  <a:cubicBezTo>
                    <a:pt x="4395" y="111"/>
                    <a:pt x="4197" y="102"/>
                    <a:pt x="3998" y="176"/>
                  </a:cubicBezTo>
                  <a:cubicBezTo>
                    <a:pt x="3876" y="53"/>
                    <a:pt x="3730" y="-2"/>
                    <a:pt x="3580"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5" name="Google Shape;1945;p45"/>
            <p:cNvSpPr/>
            <p:nvPr/>
          </p:nvSpPr>
          <p:spPr>
            <a:xfrm>
              <a:off x="3210120" y="3556440"/>
              <a:ext cx="440640" cy="918000"/>
            </a:xfrm>
            <a:custGeom>
              <a:avLst/>
              <a:gdLst/>
              <a:ahLst/>
              <a:cxnLst/>
              <a:rect l="l" t="t" r="r" b="b"/>
              <a:pathLst>
                <a:path w="1224" h="2550" extrusionOk="0">
                  <a:moveTo>
                    <a:pt x="0" y="0"/>
                  </a:moveTo>
                  <a:cubicBezTo>
                    <a:pt x="27" y="682"/>
                    <a:pt x="67" y="1366"/>
                    <a:pt x="120" y="2048"/>
                  </a:cubicBezTo>
                  <a:cubicBezTo>
                    <a:pt x="132" y="2203"/>
                    <a:pt x="128" y="2387"/>
                    <a:pt x="156" y="2550"/>
                  </a:cubicBezTo>
                  <a:lnTo>
                    <a:pt x="916" y="2550"/>
                  </a:lnTo>
                  <a:cubicBezTo>
                    <a:pt x="1083" y="2338"/>
                    <a:pt x="1286" y="1914"/>
                    <a:pt x="1206" y="1642"/>
                  </a:cubicBezTo>
                  <a:cubicBezTo>
                    <a:pt x="1054" y="1127"/>
                    <a:pt x="183" y="562"/>
                    <a:pt x="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6" name="Google Shape;1946;p45"/>
            <p:cNvSpPr/>
            <p:nvPr/>
          </p:nvSpPr>
          <p:spPr>
            <a:xfrm>
              <a:off x="677520" y="3631680"/>
              <a:ext cx="309960" cy="842760"/>
            </a:xfrm>
            <a:custGeom>
              <a:avLst/>
              <a:gdLst/>
              <a:ahLst/>
              <a:cxnLst/>
              <a:rect l="l" t="t" r="r" b="b"/>
              <a:pathLst>
                <a:path w="861" h="2341" extrusionOk="0">
                  <a:moveTo>
                    <a:pt x="861" y="0"/>
                  </a:moveTo>
                  <a:cubicBezTo>
                    <a:pt x="663" y="490"/>
                    <a:pt x="69" y="1304"/>
                    <a:pt x="2" y="1845"/>
                  </a:cubicBezTo>
                  <a:cubicBezTo>
                    <a:pt x="-14" y="1975"/>
                    <a:pt x="41" y="2160"/>
                    <a:pt x="104" y="2341"/>
                  </a:cubicBezTo>
                  <a:lnTo>
                    <a:pt x="599" y="2341"/>
                  </a:lnTo>
                  <a:cubicBezTo>
                    <a:pt x="597" y="2279"/>
                    <a:pt x="597" y="2217"/>
                    <a:pt x="601" y="2158"/>
                  </a:cubicBezTo>
                  <a:cubicBezTo>
                    <a:pt x="652" y="1434"/>
                    <a:pt x="837" y="717"/>
                    <a:pt x="861"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7" name="Google Shape;1947;p45"/>
            <p:cNvSpPr/>
            <p:nvPr/>
          </p:nvSpPr>
          <p:spPr>
            <a:xfrm>
              <a:off x="916200" y="3021120"/>
              <a:ext cx="542520" cy="1453320"/>
            </a:xfrm>
            <a:custGeom>
              <a:avLst/>
              <a:gdLst/>
              <a:ahLst/>
              <a:cxnLst/>
              <a:rect l="l" t="t" r="r" b="b"/>
              <a:pathLst>
                <a:path w="1507" h="4037" extrusionOk="0">
                  <a:moveTo>
                    <a:pt x="1024" y="0"/>
                  </a:moveTo>
                  <a:cubicBezTo>
                    <a:pt x="290" y="277"/>
                    <a:pt x="250" y="937"/>
                    <a:pt x="318" y="1607"/>
                  </a:cubicBezTo>
                  <a:cubicBezTo>
                    <a:pt x="242" y="2421"/>
                    <a:pt x="19" y="3219"/>
                    <a:pt x="0" y="4037"/>
                  </a:cubicBezTo>
                  <a:lnTo>
                    <a:pt x="1131" y="4037"/>
                  </a:lnTo>
                  <a:cubicBezTo>
                    <a:pt x="1174" y="3743"/>
                    <a:pt x="1186" y="3459"/>
                    <a:pt x="1206" y="3146"/>
                  </a:cubicBezTo>
                  <a:cubicBezTo>
                    <a:pt x="1217" y="2977"/>
                    <a:pt x="1221" y="2445"/>
                    <a:pt x="1279" y="2286"/>
                  </a:cubicBezTo>
                  <a:cubicBezTo>
                    <a:pt x="1343" y="2112"/>
                    <a:pt x="1405" y="1998"/>
                    <a:pt x="1507" y="1875"/>
                  </a:cubicBezTo>
                  <a:cubicBezTo>
                    <a:pt x="1143" y="1365"/>
                    <a:pt x="1020" y="844"/>
                    <a:pt x="1024" y="0"/>
                  </a:cubicBezTo>
                  <a:close/>
                </a:path>
              </a:pathLst>
            </a:custGeom>
            <a:solidFill>
              <a:srgbClr val="FEE2C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8" name="Google Shape;1948;p45"/>
            <p:cNvSpPr/>
            <p:nvPr/>
          </p:nvSpPr>
          <p:spPr>
            <a:xfrm>
              <a:off x="2696760" y="3021120"/>
              <a:ext cx="542520" cy="1453320"/>
            </a:xfrm>
            <a:custGeom>
              <a:avLst/>
              <a:gdLst/>
              <a:ahLst/>
              <a:cxnLst/>
              <a:rect l="l" t="t" r="r" b="b"/>
              <a:pathLst>
                <a:path w="1507" h="4037" extrusionOk="0">
                  <a:moveTo>
                    <a:pt x="484" y="0"/>
                  </a:moveTo>
                  <a:cubicBezTo>
                    <a:pt x="488" y="844"/>
                    <a:pt x="364" y="1365"/>
                    <a:pt x="0" y="1875"/>
                  </a:cubicBezTo>
                  <a:cubicBezTo>
                    <a:pt x="102" y="1998"/>
                    <a:pt x="164" y="2112"/>
                    <a:pt x="228" y="2286"/>
                  </a:cubicBezTo>
                  <a:cubicBezTo>
                    <a:pt x="287" y="2445"/>
                    <a:pt x="291" y="2977"/>
                    <a:pt x="301" y="3146"/>
                  </a:cubicBezTo>
                  <a:cubicBezTo>
                    <a:pt x="322" y="3459"/>
                    <a:pt x="333" y="3743"/>
                    <a:pt x="377" y="4037"/>
                  </a:cubicBezTo>
                  <a:lnTo>
                    <a:pt x="1507" y="4037"/>
                  </a:lnTo>
                  <a:cubicBezTo>
                    <a:pt x="1489" y="3219"/>
                    <a:pt x="1266" y="2421"/>
                    <a:pt x="1190" y="1607"/>
                  </a:cubicBezTo>
                  <a:cubicBezTo>
                    <a:pt x="1258" y="937"/>
                    <a:pt x="1217" y="277"/>
                    <a:pt x="484" y="0"/>
                  </a:cubicBezTo>
                  <a:close/>
                </a:path>
              </a:pathLst>
            </a:custGeom>
            <a:solidFill>
              <a:srgbClr val="FEE2C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9" name="Google Shape;1949;p45"/>
            <p:cNvSpPr/>
            <p:nvPr/>
          </p:nvSpPr>
          <p:spPr>
            <a:xfrm>
              <a:off x="783360" y="3011760"/>
              <a:ext cx="770040" cy="1462680"/>
            </a:xfrm>
            <a:custGeom>
              <a:avLst/>
              <a:gdLst/>
              <a:ahLst/>
              <a:cxnLst/>
              <a:rect l="l" t="t" r="r" b="b"/>
              <a:pathLst>
                <a:path w="2139" h="4063" extrusionOk="0">
                  <a:moveTo>
                    <a:pt x="1374" y="1"/>
                  </a:moveTo>
                  <a:cubicBezTo>
                    <a:pt x="496" y="9"/>
                    <a:pt x="523" y="1014"/>
                    <a:pt x="480" y="1680"/>
                  </a:cubicBezTo>
                  <a:cubicBezTo>
                    <a:pt x="388" y="2197"/>
                    <a:pt x="-90" y="3314"/>
                    <a:pt x="15" y="3769"/>
                  </a:cubicBezTo>
                  <a:cubicBezTo>
                    <a:pt x="39" y="3873"/>
                    <a:pt x="91" y="3970"/>
                    <a:pt x="153" y="4063"/>
                  </a:cubicBezTo>
                  <a:lnTo>
                    <a:pt x="2098" y="4063"/>
                  </a:lnTo>
                  <a:cubicBezTo>
                    <a:pt x="2111" y="4010"/>
                    <a:pt x="2119" y="3958"/>
                    <a:pt x="2117" y="3904"/>
                  </a:cubicBezTo>
                  <a:cubicBezTo>
                    <a:pt x="2110" y="3667"/>
                    <a:pt x="1808" y="3451"/>
                    <a:pt x="1802" y="3206"/>
                  </a:cubicBezTo>
                  <a:cubicBezTo>
                    <a:pt x="1888" y="2831"/>
                    <a:pt x="1984" y="2445"/>
                    <a:pt x="2139" y="2091"/>
                  </a:cubicBezTo>
                  <a:cubicBezTo>
                    <a:pt x="1741" y="1459"/>
                    <a:pt x="1468" y="763"/>
                    <a:pt x="1462" y="3"/>
                  </a:cubicBezTo>
                  <a:cubicBezTo>
                    <a:pt x="1432" y="1"/>
                    <a:pt x="1403" y="0"/>
                    <a:pt x="1374" y="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0" name="Google Shape;1950;p45"/>
            <p:cNvSpPr/>
            <p:nvPr/>
          </p:nvSpPr>
          <p:spPr>
            <a:xfrm>
              <a:off x="783720" y="3035520"/>
              <a:ext cx="769680" cy="1438920"/>
            </a:xfrm>
            <a:custGeom>
              <a:avLst/>
              <a:gdLst/>
              <a:ahLst/>
              <a:cxnLst/>
              <a:rect l="l" t="t" r="r" b="b"/>
              <a:pathLst>
                <a:path w="2138" h="3997" extrusionOk="0">
                  <a:moveTo>
                    <a:pt x="562" y="1479"/>
                  </a:moveTo>
                  <a:cubicBezTo>
                    <a:pt x="518" y="1477"/>
                    <a:pt x="667" y="1834"/>
                    <a:pt x="719" y="1889"/>
                  </a:cubicBezTo>
                  <a:cubicBezTo>
                    <a:pt x="749" y="1919"/>
                    <a:pt x="961" y="1973"/>
                    <a:pt x="956" y="1918"/>
                  </a:cubicBezTo>
                  <a:cubicBezTo>
                    <a:pt x="951" y="1861"/>
                    <a:pt x="840" y="1784"/>
                    <a:pt x="805" y="1744"/>
                  </a:cubicBezTo>
                  <a:cubicBezTo>
                    <a:pt x="750" y="1682"/>
                    <a:pt x="694" y="1622"/>
                    <a:pt x="638" y="1561"/>
                  </a:cubicBezTo>
                  <a:cubicBezTo>
                    <a:pt x="597" y="1503"/>
                    <a:pt x="573" y="1479"/>
                    <a:pt x="562" y="1479"/>
                  </a:cubicBezTo>
                  <a:moveTo>
                    <a:pt x="1320" y="0"/>
                  </a:moveTo>
                  <a:cubicBezTo>
                    <a:pt x="1026" y="981"/>
                    <a:pt x="1314" y="2391"/>
                    <a:pt x="967" y="2591"/>
                  </a:cubicBezTo>
                  <a:cubicBezTo>
                    <a:pt x="703" y="2744"/>
                    <a:pt x="524" y="1866"/>
                    <a:pt x="523" y="981"/>
                  </a:cubicBezTo>
                  <a:cubicBezTo>
                    <a:pt x="498" y="1198"/>
                    <a:pt x="491" y="1420"/>
                    <a:pt x="479" y="1614"/>
                  </a:cubicBezTo>
                  <a:cubicBezTo>
                    <a:pt x="465" y="1693"/>
                    <a:pt x="442" y="1786"/>
                    <a:pt x="413" y="1888"/>
                  </a:cubicBezTo>
                  <a:cubicBezTo>
                    <a:pt x="433" y="2341"/>
                    <a:pt x="516" y="2879"/>
                    <a:pt x="509" y="3346"/>
                  </a:cubicBezTo>
                  <a:cubicBezTo>
                    <a:pt x="514" y="3535"/>
                    <a:pt x="72" y="3696"/>
                    <a:pt x="8" y="3404"/>
                  </a:cubicBezTo>
                  <a:cubicBezTo>
                    <a:pt x="-4" y="3520"/>
                    <a:pt x="-4" y="3622"/>
                    <a:pt x="14" y="3703"/>
                  </a:cubicBezTo>
                  <a:cubicBezTo>
                    <a:pt x="38" y="3807"/>
                    <a:pt x="90" y="3904"/>
                    <a:pt x="152" y="3997"/>
                  </a:cubicBezTo>
                  <a:lnTo>
                    <a:pt x="2097" y="3997"/>
                  </a:lnTo>
                  <a:cubicBezTo>
                    <a:pt x="2110" y="3944"/>
                    <a:pt x="2118" y="3892"/>
                    <a:pt x="2116" y="3838"/>
                  </a:cubicBezTo>
                  <a:cubicBezTo>
                    <a:pt x="2109" y="3601"/>
                    <a:pt x="1807" y="3385"/>
                    <a:pt x="1801" y="3140"/>
                  </a:cubicBezTo>
                  <a:cubicBezTo>
                    <a:pt x="1887" y="2765"/>
                    <a:pt x="1983" y="2379"/>
                    <a:pt x="2138" y="2025"/>
                  </a:cubicBezTo>
                  <a:cubicBezTo>
                    <a:pt x="1769" y="1439"/>
                    <a:pt x="1508" y="799"/>
                    <a:pt x="1467" y="104"/>
                  </a:cubicBezTo>
                  <a:cubicBezTo>
                    <a:pt x="1424" y="62"/>
                    <a:pt x="1379" y="22"/>
                    <a:pt x="132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1" name="Google Shape;1951;p45"/>
            <p:cNvSpPr/>
            <p:nvPr/>
          </p:nvSpPr>
          <p:spPr>
            <a:xfrm>
              <a:off x="2594160" y="3006720"/>
              <a:ext cx="889560" cy="1467720"/>
            </a:xfrm>
            <a:custGeom>
              <a:avLst/>
              <a:gdLst/>
              <a:ahLst/>
              <a:cxnLst/>
              <a:rect l="l" t="t" r="r" b="b"/>
              <a:pathLst>
                <a:path w="2471" h="4077" extrusionOk="0">
                  <a:moveTo>
                    <a:pt x="649" y="0"/>
                  </a:moveTo>
                  <a:cubicBezTo>
                    <a:pt x="699" y="814"/>
                    <a:pt x="337" y="1561"/>
                    <a:pt x="0" y="1917"/>
                  </a:cubicBezTo>
                  <a:cubicBezTo>
                    <a:pt x="183" y="2137"/>
                    <a:pt x="223" y="2438"/>
                    <a:pt x="348" y="2692"/>
                  </a:cubicBezTo>
                  <a:cubicBezTo>
                    <a:pt x="478" y="3021"/>
                    <a:pt x="287" y="3736"/>
                    <a:pt x="402" y="4077"/>
                  </a:cubicBezTo>
                  <a:lnTo>
                    <a:pt x="2193" y="4077"/>
                  </a:lnTo>
                  <a:cubicBezTo>
                    <a:pt x="2359" y="3905"/>
                    <a:pt x="2471" y="3665"/>
                    <a:pt x="2471" y="3426"/>
                  </a:cubicBezTo>
                  <a:cubicBezTo>
                    <a:pt x="2471" y="2979"/>
                    <a:pt x="1696" y="1555"/>
                    <a:pt x="1684" y="1415"/>
                  </a:cubicBezTo>
                  <a:cubicBezTo>
                    <a:pt x="1712" y="1094"/>
                    <a:pt x="1557" y="0"/>
                    <a:pt x="64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2" name="Google Shape;1952;p45"/>
            <p:cNvSpPr/>
            <p:nvPr/>
          </p:nvSpPr>
          <p:spPr>
            <a:xfrm>
              <a:off x="2594160" y="3043800"/>
              <a:ext cx="889560" cy="1430640"/>
            </a:xfrm>
            <a:custGeom>
              <a:avLst/>
              <a:gdLst/>
              <a:ahLst/>
              <a:cxnLst/>
              <a:rect l="l" t="t" r="r" b="b"/>
              <a:pathLst>
                <a:path w="2471" h="3974" extrusionOk="0">
                  <a:moveTo>
                    <a:pt x="1682" y="1469"/>
                  </a:moveTo>
                  <a:cubicBezTo>
                    <a:pt x="1656" y="1469"/>
                    <a:pt x="1587" y="2195"/>
                    <a:pt x="1620" y="2195"/>
                  </a:cubicBezTo>
                  <a:cubicBezTo>
                    <a:pt x="1653" y="2186"/>
                    <a:pt x="1698" y="2095"/>
                    <a:pt x="1707" y="2080"/>
                  </a:cubicBezTo>
                  <a:cubicBezTo>
                    <a:pt x="1743" y="2015"/>
                    <a:pt x="1773" y="1961"/>
                    <a:pt x="1788" y="1888"/>
                  </a:cubicBezTo>
                  <a:cubicBezTo>
                    <a:pt x="1811" y="1781"/>
                    <a:pt x="1722" y="1469"/>
                    <a:pt x="1682" y="1469"/>
                  </a:cubicBezTo>
                  <a:moveTo>
                    <a:pt x="786" y="0"/>
                  </a:moveTo>
                  <a:cubicBezTo>
                    <a:pt x="742" y="30"/>
                    <a:pt x="697" y="60"/>
                    <a:pt x="653" y="91"/>
                  </a:cubicBezTo>
                  <a:cubicBezTo>
                    <a:pt x="640" y="828"/>
                    <a:pt x="310" y="1487"/>
                    <a:pt x="0" y="1814"/>
                  </a:cubicBezTo>
                  <a:cubicBezTo>
                    <a:pt x="183" y="2034"/>
                    <a:pt x="223" y="2335"/>
                    <a:pt x="348" y="2589"/>
                  </a:cubicBezTo>
                  <a:cubicBezTo>
                    <a:pt x="478" y="2918"/>
                    <a:pt x="287" y="3633"/>
                    <a:pt x="402" y="3974"/>
                  </a:cubicBezTo>
                  <a:lnTo>
                    <a:pt x="2193" y="3974"/>
                  </a:lnTo>
                  <a:cubicBezTo>
                    <a:pt x="2359" y="3802"/>
                    <a:pt x="2471" y="3562"/>
                    <a:pt x="2471" y="3323"/>
                  </a:cubicBezTo>
                  <a:cubicBezTo>
                    <a:pt x="2471" y="3177"/>
                    <a:pt x="2389" y="2927"/>
                    <a:pt x="2277" y="2651"/>
                  </a:cubicBezTo>
                  <a:cubicBezTo>
                    <a:pt x="2290" y="3065"/>
                    <a:pt x="1739" y="3201"/>
                    <a:pt x="1523" y="3153"/>
                  </a:cubicBezTo>
                  <a:cubicBezTo>
                    <a:pt x="1347" y="3113"/>
                    <a:pt x="1366" y="2425"/>
                    <a:pt x="1403" y="2103"/>
                  </a:cubicBezTo>
                  <a:cubicBezTo>
                    <a:pt x="1425" y="1931"/>
                    <a:pt x="1542" y="1748"/>
                    <a:pt x="1590" y="1581"/>
                  </a:cubicBezTo>
                  <a:cubicBezTo>
                    <a:pt x="1631" y="1489"/>
                    <a:pt x="1662" y="1391"/>
                    <a:pt x="1685" y="1296"/>
                  </a:cubicBezTo>
                  <a:cubicBezTo>
                    <a:pt x="1691" y="1202"/>
                    <a:pt x="1683" y="1055"/>
                    <a:pt x="1649" y="889"/>
                  </a:cubicBezTo>
                  <a:cubicBezTo>
                    <a:pt x="1525" y="1301"/>
                    <a:pt x="1275" y="1642"/>
                    <a:pt x="1041" y="1814"/>
                  </a:cubicBezTo>
                  <a:cubicBezTo>
                    <a:pt x="1136" y="1004"/>
                    <a:pt x="1020" y="323"/>
                    <a:pt x="786"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3" name="Google Shape;1953;p45"/>
            <p:cNvSpPr/>
            <p:nvPr/>
          </p:nvSpPr>
          <p:spPr>
            <a:xfrm>
              <a:off x="1853640" y="2508120"/>
              <a:ext cx="457200" cy="406080"/>
            </a:xfrm>
            <a:custGeom>
              <a:avLst/>
              <a:gdLst/>
              <a:ahLst/>
              <a:cxnLst/>
              <a:rect l="l" t="t" r="r" b="b"/>
              <a:pathLst>
                <a:path w="1270" h="1128" extrusionOk="0">
                  <a:moveTo>
                    <a:pt x="242" y="0"/>
                  </a:moveTo>
                  <a:cubicBezTo>
                    <a:pt x="242" y="245"/>
                    <a:pt x="258" y="558"/>
                    <a:pt x="163" y="696"/>
                  </a:cubicBezTo>
                  <a:cubicBezTo>
                    <a:pt x="122" y="756"/>
                    <a:pt x="46" y="827"/>
                    <a:pt x="0" y="879"/>
                  </a:cubicBezTo>
                  <a:cubicBezTo>
                    <a:pt x="0" y="1056"/>
                    <a:pt x="347" y="1128"/>
                    <a:pt x="635" y="1128"/>
                  </a:cubicBezTo>
                  <a:cubicBezTo>
                    <a:pt x="922" y="1128"/>
                    <a:pt x="1270" y="1056"/>
                    <a:pt x="1270" y="879"/>
                  </a:cubicBezTo>
                  <a:cubicBezTo>
                    <a:pt x="1223" y="827"/>
                    <a:pt x="1147" y="756"/>
                    <a:pt x="1106" y="696"/>
                  </a:cubicBezTo>
                  <a:cubicBezTo>
                    <a:pt x="1012" y="558"/>
                    <a:pt x="1028" y="245"/>
                    <a:pt x="1028" y="0"/>
                  </a:cubicBezTo>
                  <a:lnTo>
                    <a:pt x="635" y="0"/>
                  </a:lnTo>
                  <a:lnTo>
                    <a:pt x="242" y="0"/>
                  </a:lnTo>
                  <a:close/>
                </a:path>
              </a:pathLst>
            </a:custGeom>
            <a:solidFill>
              <a:srgbClr val="FEE2C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4" name="Google Shape;1954;p45"/>
            <p:cNvSpPr/>
            <p:nvPr/>
          </p:nvSpPr>
          <p:spPr>
            <a:xfrm>
              <a:off x="1653480" y="1445040"/>
              <a:ext cx="857160" cy="1220040"/>
            </a:xfrm>
            <a:custGeom>
              <a:avLst/>
              <a:gdLst/>
              <a:ahLst/>
              <a:cxnLst/>
              <a:rect l="l" t="t" r="r" b="b"/>
              <a:pathLst>
                <a:path w="2381" h="3389" extrusionOk="0">
                  <a:moveTo>
                    <a:pt x="1191" y="0"/>
                  </a:moveTo>
                  <a:cubicBezTo>
                    <a:pt x="534" y="0"/>
                    <a:pt x="-61" y="523"/>
                    <a:pt x="5" y="1166"/>
                  </a:cubicBezTo>
                  <a:lnTo>
                    <a:pt x="120" y="2277"/>
                  </a:lnTo>
                  <a:cubicBezTo>
                    <a:pt x="179" y="2858"/>
                    <a:pt x="776" y="3389"/>
                    <a:pt x="1191" y="3389"/>
                  </a:cubicBezTo>
                  <a:cubicBezTo>
                    <a:pt x="1606" y="3389"/>
                    <a:pt x="2202" y="2858"/>
                    <a:pt x="2262" y="2277"/>
                  </a:cubicBezTo>
                  <a:lnTo>
                    <a:pt x="2376" y="1166"/>
                  </a:lnTo>
                  <a:cubicBezTo>
                    <a:pt x="2442" y="523"/>
                    <a:pt x="1848" y="0"/>
                    <a:pt x="1191" y="0"/>
                  </a:cubicBezTo>
                  <a:close/>
                </a:path>
              </a:pathLst>
            </a:custGeom>
            <a:solidFill>
              <a:srgbClr val="FE9D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5" name="Google Shape;1955;p45"/>
            <p:cNvSpPr/>
            <p:nvPr/>
          </p:nvSpPr>
          <p:spPr>
            <a:xfrm>
              <a:off x="1531440" y="2002320"/>
              <a:ext cx="1101240" cy="262440"/>
            </a:xfrm>
            <a:custGeom>
              <a:avLst/>
              <a:gdLst/>
              <a:ahLst/>
              <a:cxnLst/>
              <a:rect l="l" t="t" r="r" b="b"/>
              <a:pathLst>
                <a:path w="3059" h="729" extrusionOk="0">
                  <a:moveTo>
                    <a:pt x="2868" y="0"/>
                  </a:moveTo>
                  <a:cubicBezTo>
                    <a:pt x="2750" y="0"/>
                    <a:pt x="2630" y="128"/>
                    <a:pt x="2584" y="303"/>
                  </a:cubicBezTo>
                  <a:cubicBezTo>
                    <a:pt x="2530" y="501"/>
                    <a:pt x="2590" y="690"/>
                    <a:pt x="2715" y="724"/>
                  </a:cubicBezTo>
                  <a:lnTo>
                    <a:pt x="2715" y="724"/>
                  </a:lnTo>
                  <a:cubicBezTo>
                    <a:pt x="2841" y="757"/>
                    <a:pt x="2987" y="624"/>
                    <a:pt x="3040" y="425"/>
                  </a:cubicBezTo>
                  <a:cubicBezTo>
                    <a:pt x="3093" y="227"/>
                    <a:pt x="3034" y="39"/>
                    <a:pt x="2908" y="5"/>
                  </a:cubicBezTo>
                  <a:cubicBezTo>
                    <a:pt x="2895" y="1"/>
                    <a:pt x="2882" y="0"/>
                    <a:pt x="2868" y="0"/>
                  </a:cubicBezTo>
                  <a:moveTo>
                    <a:pt x="191" y="0"/>
                  </a:moveTo>
                  <a:cubicBezTo>
                    <a:pt x="178" y="0"/>
                    <a:pt x="164" y="1"/>
                    <a:pt x="151" y="5"/>
                  </a:cubicBezTo>
                  <a:cubicBezTo>
                    <a:pt x="25" y="39"/>
                    <a:pt x="-34" y="227"/>
                    <a:pt x="20" y="425"/>
                  </a:cubicBezTo>
                  <a:cubicBezTo>
                    <a:pt x="73" y="624"/>
                    <a:pt x="218" y="757"/>
                    <a:pt x="344" y="724"/>
                  </a:cubicBezTo>
                  <a:cubicBezTo>
                    <a:pt x="470" y="690"/>
                    <a:pt x="529" y="501"/>
                    <a:pt x="476" y="303"/>
                  </a:cubicBezTo>
                  <a:lnTo>
                    <a:pt x="476" y="303"/>
                  </a:lnTo>
                  <a:cubicBezTo>
                    <a:pt x="429" y="128"/>
                    <a:pt x="309" y="0"/>
                    <a:pt x="191" y="0"/>
                  </a:cubicBezTo>
                  <a:close/>
                </a:path>
              </a:pathLst>
            </a:custGeom>
            <a:solidFill>
              <a:srgbClr val="FEE2C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6" name="Google Shape;1956;p45"/>
            <p:cNvSpPr/>
            <p:nvPr/>
          </p:nvSpPr>
          <p:spPr>
            <a:xfrm>
              <a:off x="1234080" y="2775240"/>
              <a:ext cx="1687680" cy="1699200"/>
            </a:xfrm>
            <a:custGeom>
              <a:avLst/>
              <a:gdLst/>
              <a:ahLst/>
              <a:cxnLst/>
              <a:rect l="l" t="t" r="r" b="b"/>
              <a:pathLst>
                <a:path w="4688" h="4720" extrusionOk="0">
                  <a:moveTo>
                    <a:pt x="2344" y="0"/>
                  </a:moveTo>
                  <a:cubicBezTo>
                    <a:pt x="1857" y="0"/>
                    <a:pt x="1345" y="147"/>
                    <a:pt x="563" y="482"/>
                  </a:cubicBezTo>
                  <a:cubicBezTo>
                    <a:pt x="336" y="550"/>
                    <a:pt x="206" y="564"/>
                    <a:pt x="130" y="697"/>
                  </a:cubicBezTo>
                  <a:cubicBezTo>
                    <a:pt x="-197" y="1160"/>
                    <a:pt x="167" y="2142"/>
                    <a:pt x="412" y="2576"/>
                  </a:cubicBezTo>
                  <a:cubicBezTo>
                    <a:pt x="456" y="3161"/>
                    <a:pt x="516" y="3608"/>
                    <a:pt x="747" y="4358"/>
                  </a:cubicBezTo>
                  <a:cubicBezTo>
                    <a:pt x="701" y="4521"/>
                    <a:pt x="633" y="4584"/>
                    <a:pt x="672" y="4720"/>
                  </a:cubicBezTo>
                  <a:lnTo>
                    <a:pt x="2344" y="4720"/>
                  </a:lnTo>
                  <a:lnTo>
                    <a:pt x="4016" y="4720"/>
                  </a:lnTo>
                  <a:cubicBezTo>
                    <a:pt x="4054" y="4584"/>
                    <a:pt x="3987" y="4521"/>
                    <a:pt x="3940" y="4358"/>
                  </a:cubicBezTo>
                  <a:cubicBezTo>
                    <a:pt x="4172" y="3608"/>
                    <a:pt x="4232" y="3161"/>
                    <a:pt x="4275" y="2576"/>
                  </a:cubicBezTo>
                  <a:cubicBezTo>
                    <a:pt x="4521" y="2142"/>
                    <a:pt x="4885" y="1160"/>
                    <a:pt x="4558" y="697"/>
                  </a:cubicBezTo>
                  <a:cubicBezTo>
                    <a:pt x="4481" y="564"/>
                    <a:pt x="4352" y="550"/>
                    <a:pt x="4125" y="482"/>
                  </a:cubicBezTo>
                  <a:cubicBezTo>
                    <a:pt x="3343" y="147"/>
                    <a:pt x="2830" y="0"/>
                    <a:pt x="2344"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7" name="Google Shape;1957;p45"/>
            <p:cNvSpPr/>
            <p:nvPr/>
          </p:nvSpPr>
          <p:spPr>
            <a:xfrm>
              <a:off x="1394640" y="3837600"/>
              <a:ext cx="1301040" cy="636840"/>
            </a:xfrm>
            <a:custGeom>
              <a:avLst/>
              <a:gdLst/>
              <a:ahLst/>
              <a:cxnLst/>
              <a:rect l="l" t="t" r="r" b="b"/>
              <a:pathLst>
                <a:path w="3614" h="1769" extrusionOk="0">
                  <a:moveTo>
                    <a:pt x="2094" y="741"/>
                  </a:moveTo>
                  <a:cubicBezTo>
                    <a:pt x="2061" y="739"/>
                    <a:pt x="2016" y="749"/>
                    <a:pt x="2002" y="751"/>
                  </a:cubicBezTo>
                  <a:cubicBezTo>
                    <a:pt x="1815" y="782"/>
                    <a:pt x="1625" y="808"/>
                    <a:pt x="1439" y="840"/>
                  </a:cubicBezTo>
                  <a:cubicBezTo>
                    <a:pt x="1306" y="869"/>
                    <a:pt x="1591" y="965"/>
                    <a:pt x="1603" y="970"/>
                  </a:cubicBezTo>
                  <a:cubicBezTo>
                    <a:pt x="1735" y="1021"/>
                    <a:pt x="1901" y="908"/>
                    <a:pt x="2011" y="851"/>
                  </a:cubicBezTo>
                  <a:cubicBezTo>
                    <a:pt x="2033" y="840"/>
                    <a:pt x="2136" y="795"/>
                    <a:pt x="2131" y="759"/>
                  </a:cubicBezTo>
                  <a:cubicBezTo>
                    <a:pt x="2130" y="746"/>
                    <a:pt x="2114" y="742"/>
                    <a:pt x="2094" y="741"/>
                  </a:cubicBezTo>
                  <a:moveTo>
                    <a:pt x="0" y="0"/>
                  </a:moveTo>
                  <a:cubicBezTo>
                    <a:pt x="45" y="424"/>
                    <a:pt x="121" y="824"/>
                    <a:pt x="301" y="1407"/>
                  </a:cubicBezTo>
                  <a:cubicBezTo>
                    <a:pt x="255" y="1570"/>
                    <a:pt x="187" y="1633"/>
                    <a:pt x="226" y="1769"/>
                  </a:cubicBezTo>
                  <a:lnTo>
                    <a:pt x="1898" y="1769"/>
                  </a:lnTo>
                  <a:lnTo>
                    <a:pt x="3570" y="1769"/>
                  </a:lnTo>
                  <a:cubicBezTo>
                    <a:pt x="3608" y="1633"/>
                    <a:pt x="3541" y="1570"/>
                    <a:pt x="3494" y="1407"/>
                  </a:cubicBezTo>
                  <a:cubicBezTo>
                    <a:pt x="3541" y="1257"/>
                    <a:pt x="3580" y="1119"/>
                    <a:pt x="3614" y="989"/>
                  </a:cubicBezTo>
                  <a:cubicBezTo>
                    <a:pt x="3170" y="1187"/>
                    <a:pt x="2671" y="1388"/>
                    <a:pt x="2255" y="1388"/>
                  </a:cubicBezTo>
                  <a:cubicBezTo>
                    <a:pt x="2157" y="1388"/>
                    <a:pt x="2020" y="1352"/>
                    <a:pt x="1861" y="1291"/>
                  </a:cubicBezTo>
                  <a:cubicBezTo>
                    <a:pt x="2358" y="1166"/>
                    <a:pt x="2922" y="951"/>
                    <a:pt x="3270" y="728"/>
                  </a:cubicBezTo>
                  <a:cubicBezTo>
                    <a:pt x="3215" y="656"/>
                    <a:pt x="2980" y="609"/>
                    <a:pt x="2875" y="662"/>
                  </a:cubicBezTo>
                  <a:cubicBezTo>
                    <a:pt x="2777" y="709"/>
                    <a:pt x="2677" y="753"/>
                    <a:pt x="2578" y="798"/>
                  </a:cubicBezTo>
                  <a:cubicBezTo>
                    <a:pt x="2260" y="942"/>
                    <a:pt x="1929" y="1065"/>
                    <a:pt x="1594" y="1172"/>
                  </a:cubicBezTo>
                  <a:cubicBezTo>
                    <a:pt x="1040" y="899"/>
                    <a:pt x="350" y="418"/>
                    <a:pt x="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8" name="Google Shape;1958;p45"/>
            <p:cNvSpPr/>
            <p:nvPr/>
          </p:nvSpPr>
          <p:spPr>
            <a:xfrm>
              <a:off x="2068200" y="2775240"/>
              <a:ext cx="19440" cy="1699200"/>
            </a:xfrm>
            <a:custGeom>
              <a:avLst/>
              <a:gdLst/>
              <a:ahLst/>
              <a:cxnLst/>
              <a:rect l="l" t="t" r="r" b="b"/>
              <a:pathLst>
                <a:path w="54" h="4720" extrusionOk="0">
                  <a:moveTo>
                    <a:pt x="27" y="0"/>
                  </a:moveTo>
                  <a:cubicBezTo>
                    <a:pt x="18" y="0"/>
                    <a:pt x="8" y="0"/>
                    <a:pt x="0" y="0"/>
                  </a:cubicBezTo>
                  <a:lnTo>
                    <a:pt x="0" y="4720"/>
                  </a:lnTo>
                  <a:lnTo>
                    <a:pt x="27" y="4720"/>
                  </a:lnTo>
                  <a:lnTo>
                    <a:pt x="54" y="4720"/>
                  </a:lnTo>
                  <a:lnTo>
                    <a:pt x="54" y="0"/>
                  </a:lnTo>
                  <a:cubicBezTo>
                    <a:pt x="45" y="0"/>
                    <a:pt x="36" y="0"/>
                    <a:pt x="2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9" name="Google Shape;1959;p45"/>
            <p:cNvSpPr/>
            <p:nvPr/>
          </p:nvSpPr>
          <p:spPr>
            <a:xfrm>
              <a:off x="1234080" y="2775240"/>
              <a:ext cx="1687680" cy="1699200"/>
            </a:xfrm>
            <a:custGeom>
              <a:avLst/>
              <a:gdLst/>
              <a:ahLst/>
              <a:cxnLst/>
              <a:rect l="l" t="t" r="r" b="b"/>
              <a:pathLst>
                <a:path w="4688" h="4720" extrusionOk="0">
                  <a:moveTo>
                    <a:pt x="2344" y="0"/>
                  </a:moveTo>
                  <a:cubicBezTo>
                    <a:pt x="1857" y="0"/>
                    <a:pt x="1345" y="147"/>
                    <a:pt x="563" y="482"/>
                  </a:cubicBezTo>
                  <a:cubicBezTo>
                    <a:pt x="336" y="550"/>
                    <a:pt x="206" y="564"/>
                    <a:pt x="130" y="697"/>
                  </a:cubicBezTo>
                  <a:cubicBezTo>
                    <a:pt x="-197" y="1160"/>
                    <a:pt x="167" y="2142"/>
                    <a:pt x="412" y="2576"/>
                  </a:cubicBezTo>
                  <a:cubicBezTo>
                    <a:pt x="456" y="3161"/>
                    <a:pt x="516" y="3608"/>
                    <a:pt x="747" y="4358"/>
                  </a:cubicBezTo>
                  <a:cubicBezTo>
                    <a:pt x="701" y="4521"/>
                    <a:pt x="633" y="4584"/>
                    <a:pt x="672" y="4720"/>
                  </a:cubicBezTo>
                  <a:lnTo>
                    <a:pt x="918" y="4720"/>
                  </a:lnTo>
                  <a:cubicBezTo>
                    <a:pt x="923" y="4708"/>
                    <a:pt x="927" y="4696"/>
                    <a:pt x="932" y="4683"/>
                  </a:cubicBezTo>
                  <a:cubicBezTo>
                    <a:pt x="933" y="4680"/>
                    <a:pt x="935" y="4675"/>
                    <a:pt x="936" y="4671"/>
                  </a:cubicBezTo>
                  <a:cubicBezTo>
                    <a:pt x="950" y="4635"/>
                    <a:pt x="964" y="4600"/>
                    <a:pt x="978" y="4565"/>
                  </a:cubicBezTo>
                  <a:cubicBezTo>
                    <a:pt x="989" y="4538"/>
                    <a:pt x="999" y="4513"/>
                    <a:pt x="1009" y="4487"/>
                  </a:cubicBezTo>
                  <a:cubicBezTo>
                    <a:pt x="1018" y="4467"/>
                    <a:pt x="1026" y="4446"/>
                    <a:pt x="1035" y="4426"/>
                  </a:cubicBezTo>
                  <a:cubicBezTo>
                    <a:pt x="1046" y="4398"/>
                    <a:pt x="1057" y="4372"/>
                    <a:pt x="1068" y="4346"/>
                  </a:cubicBezTo>
                  <a:cubicBezTo>
                    <a:pt x="1077" y="4326"/>
                    <a:pt x="1085" y="4307"/>
                    <a:pt x="1093" y="4288"/>
                  </a:cubicBezTo>
                  <a:cubicBezTo>
                    <a:pt x="1104" y="4262"/>
                    <a:pt x="1116" y="4236"/>
                    <a:pt x="1127" y="4210"/>
                  </a:cubicBezTo>
                  <a:cubicBezTo>
                    <a:pt x="1136" y="4192"/>
                    <a:pt x="1144" y="4172"/>
                    <a:pt x="1153" y="4153"/>
                  </a:cubicBezTo>
                  <a:cubicBezTo>
                    <a:pt x="1165" y="4127"/>
                    <a:pt x="1177" y="4101"/>
                    <a:pt x="1189" y="4075"/>
                  </a:cubicBezTo>
                  <a:cubicBezTo>
                    <a:pt x="1197" y="4058"/>
                    <a:pt x="1204" y="4042"/>
                    <a:pt x="1212" y="4025"/>
                  </a:cubicBezTo>
                  <a:cubicBezTo>
                    <a:pt x="1225" y="3998"/>
                    <a:pt x="1238" y="3971"/>
                    <a:pt x="1251" y="3945"/>
                  </a:cubicBezTo>
                  <a:cubicBezTo>
                    <a:pt x="1258" y="3929"/>
                    <a:pt x="1266" y="3914"/>
                    <a:pt x="1273" y="3898"/>
                  </a:cubicBezTo>
                  <a:cubicBezTo>
                    <a:pt x="1286" y="3872"/>
                    <a:pt x="1299" y="3847"/>
                    <a:pt x="1312" y="3822"/>
                  </a:cubicBezTo>
                  <a:cubicBezTo>
                    <a:pt x="1320" y="3806"/>
                    <a:pt x="1327" y="3791"/>
                    <a:pt x="1335" y="3776"/>
                  </a:cubicBezTo>
                  <a:cubicBezTo>
                    <a:pt x="1350" y="3747"/>
                    <a:pt x="1364" y="3719"/>
                    <a:pt x="1380" y="3691"/>
                  </a:cubicBezTo>
                  <a:cubicBezTo>
                    <a:pt x="1385" y="3681"/>
                    <a:pt x="1391" y="3670"/>
                    <a:pt x="1396" y="3659"/>
                  </a:cubicBezTo>
                  <a:lnTo>
                    <a:pt x="1396" y="3659"/>
                  </a:lnTo>
                  <a:cubicBezTo>
                    <a:pt x="1417" y="3621"/>
                    <a:pt x="1437" y="3583"/>
                    <a:pt x="1457" y="3547"/>
                  </a:cubicBezTo>
                  <a:cubicBezTo>
                    <a:pt x="1462" y="3539"/>
                    <a:pt x="1466" y="3532"/>
                    <a:pt x="1470" y="3525"/>
                  </a:cubicBezTo>
                  <a:cubicBezTo>
                    <a:pt x="1486" y="3496"/>
                    <a:pt x="1502" y="3467"/>
                    <a:pt x="1518" y="3440"/>
                  </a:cubicBezTo>
                  <a:cubicBezTo>
                    <a:pt x="1526" y="3427"/>
                    <a:pt x="1533" y="3414"/>
                    <a:pt x="1541" y="3402"/>
                  </a:cubicBezTo>
                  <a:cubicBezTo>
                    <a:pt x="1554" y="3380"/>
                    <a:pt x="1566" y="3358"/>
                    <a:pt x="1579" y="3337"/>
                  </a:cubicBezTo>
                  <a:cubicBezTo>
                    <a:pt x="1588" y="3323"/>
                    <a:pt x="1596" y="3310"/>
                    <a:pt x="1605" y="3296"/>
                  </a:cubicBezTo>
                  <a:cubicBezTo>
                    <a:pt x="1616" y="3277"/>
                    <a:pt x="1628" y="3258"/>
                    <a:pt x="1639" y="3240"/>
                  </a:cubicBezTo>
                  <a:cubicBezTo>
                    <a:pt x="1648" y="3226"/>
                    <a:pt x="1657" y="3212"/>
                    <a:pt x="1666" y="3198"/>
                  </a:cubicBezTo>
                  <a:cubicBezTo>
                    <a:pt x="1677" y="3182"/>
                    <a:pt x="1687" y="3165"/>
                    <a:pt x="1698" y="3149"/>
                  </a:cubicBezTo>
                  <a:cubicBezTo>
                    <a:pt x="1708" y="3134"/>
                    <a:pt x="1717" y="3120"/>
                    <a:pt x="1726" y="3107"/>
                  </a:cubicBezTo>
                  <a:cubicBezTo>
                    <a:pt x="1737" y="3092"/>
                    <a:pt x="1746" y="3077"/>
                    <a:pt x="1756" y="3062"/>
                  </a:cubicBezTo>
                  <a:cubicBezTo>
                    <a:pt x="1766" y="3048"/>
                    <a:pt x="1776" y="3035"/>
                    <a:pt x="1785" y="3021"/>
                  </a:cubicBezTo>
                  <a:cubicBezTo>
                    <a:pt x="1795" y="3008"/>
                    <a:pt x="1804" y="2994"/>
                    <a:pt x="1814" y="2981"/>
                  </a:cubicBezTo>
                  <a:cubicBezTo>
                    <a:pt x="1823" y="2968"/>
                    <a:pt x="1832" y="2956"/>
                    <a:pt x="1841" y="2944"/>
                  </a:cubicBezTo>
                  <a:cubicBezTo>
                    <a:pt x="1851" y="2931"/>
                    <a:pt x="1861" y="2918"/>
                    <a:pt x="1871" y="2905"/>
                  </a:cubicBezTo>
                  <a:cubicBezTo>
                    <a:pt x="1879" y="2894"/>
                    <a:pt x="1887" y="2883"/>
                    <a:pt x="1895" y="2873"/>
                  </a:cubicBezTo>
                  <a:cubicBezTo>
                    <a:pt x="1906" y="2860"/>
                    <a:pt x="1916" y="2847"/>
                    <a:pt x="1926" y="2835"/>
                  </a:cubicBezTo>
                  <a:cubicBezTo>
                    <a:pt x="1934" y="2825"/>
                    <a:pt x="1941" y="2815"/>
                    <a:pt x="1949" y="2806"/>
                  </a:cubicBezTo>
                  <a:cubicBezTo>
                    <a:pt x="1959" y="2794"/>
                    <a:pt x="1969" y="2783"/>
                    <a:pt x="1978" y="2772"/>
                  </a:cubicBezTo>
                  <a:cubicBezTo>
                    <a:pt x="1986" y="2763"/>
                    <a:pt x="1994" y="2754"/>
                    <a:pt x="2001" y="2745"/>
                  </a:cubicBezTo>
                  <a:cubicBezTo>
                    <a:pt x="2011" y="2735"/>
                    <a:pt x="2020" y="2725"/>
                    <a:pt x="2029" y="2715"/>
                  </a:cubicBezTo>
                  <a:cubicBezTo>
                    <a:pt x="2039" y="2705"/>
                    <a:pt x="2048" y="2695"/>
                    <a:pt x="2057" y="2685"/>
                  </a:cubicBezTo>
                  <a:cubicBezTo>
                    <a:pt x="2059" y="2683"/>
                    <a:pt x="2061" y="2681"/>
                    <a:pt x="2063" y="2679"/>
                  </a:cubicBezTo>
                  <a:cubicBezTo>
                    <a:pt x="2077" y="2665"/>
                    <a:pt x="2090" y="2652"/>
                    <a:pt x="2103" y="2640"/>
                  </a:cubicBezTo>
                  <a:cubicBezTo>
                    <a:pt x="2106" y="2637"/>
                    <a:pt x="2109" y="2635"/>
                    <a:pt x="2112" y="2632"/>
                  </a:cubicBezTo>
                  <a:cubicBezTo>
                    <a:pt x="2115" y="2629"/>
                    <a:pt x="2118" y="2626"/>
                    <a:pt x="2121" y="2624"/>
                  </a:cubicBezTo>
                  <a:cubicBezTo>
                    <a:pt x="2126" y="2620"/>
                    <a:pt x="2130" y="2616"/>
                    <a:pt x="2134" y="2612"/>
                  </a:cubicBezTo>
                  <a:cubicBezTo>
                    <a:pt x="2138" y="2609"/>
                    <a:pt x="2141" y="2606"/>
                    <a:pt x="2144" y="2604"/>
                  </a:cubicBezTo>
                  <a:cubicBezTo>
                    <a:pt x="2148" y="2601"/>
                    <a:pt x="2152" y="2597"/>
                    <a:pt x="2156" y="2594"/>
                  </a:cubicBezTo>
                  <a:cubicBezTo>
                    <a:pt x="2159" y="2591"/>
                    <a:pt x="2163" y="2589"/>
                    <a:pt x="2167" y="2585"/>
                  </a:cubicBezTo>
                  <a:cubicBezTo>
                    <a:pt x="2170" y="2583"/>
                    <a:pt x="2173" y="2580"/>
                    <a:pt x="2177" y="2578"/>
                  </a:cubicBezTo>
                  <a:cubicBezTo>
                    <a:pt x="2180" y="2575"/>
                    <a:pt x="2184" y="2572"/>
                    <a:pt x="2187" y="2570"/>
                  </a:cubicBezTo>
                  <a:cubicBezTo>
                    <a:pt x="2191" y="2567"/>
                    <a:pt x="2194" y="2565"/>
                    <a:pt x="2198" y="2562"/>
                  </a:cubicBezTo>
                  <a:cubicBezTo>
                    <a:pt x="2201" y="2560"/>
                    <a:pt x="2204" y="2558"/>
                    <a:pt x="2207" y="2556"/>
                  </a:cubicBezTo>
                  <a:cubicBezTo>
                    <a:pt x="2211" y="2554"/>
                    <a:pt x="2214" y="2551"/>
                    <a:pt x="2218" y="2549"/>
                  </a:cubicBezTo>
                  <a:cubicBezTo>
                    <a:pt x="2221" y="2547"/>
                    <a:pt x="2224" y="2545"/>
                    <a:pt x="2227" y="2544"/>
                  </a:cubicBezTo>
                  <a:cubicBezTo>
                    <a:pt x="2230" y="2542"/>
                    <a:pt x="2233" y="2540"/>
                    <a:pt x="2237" y="2538"/>
                  </a:cubicBezTo>
                  <a:cubicBezTo>
                    <a:pt x="2240" y="2536"/>
                    <a:pt x="2243" y="2535"/>
                    <a:pt x="2246" y="2533"/>
                  </a:cubicBezTo>
                  <a:cubicBezTo>
                    <a:pt x="2249" y="2532"/>
                    <a:pt x="2252" y="2530"/>
                    <a:pt x="2256" y="2529"/>
                  </a:cubicBezTo>
                  <a:cubicBezTo>
                    <a:pt x="2259" y="2527"/>
                    <a:pt x="2261" y="2526"/>
                    <a:pt x="2264" y="2525"/>
                  </a:cubicBezTo>
                  <a:cubicBezTo>
                    <a:pt x="2267" y="2523"/>
                    <a:pt x="2270" y="2522"/>
                    <a:pt x="2274" y="2521"/>
                  </a:cubicBezTo>
                  <a:cubicBezTo>
                    <a:pt x="2276" y="2520"/>
                    <a:pt x="2278" y="2519"/>
                    <a:pt x="2281" y="2518"/>
                  </a:cubicBezTo>
                  <a:cubicBezTo>
                    <a:pt x="2284" y="2517"/>
                    <a:pt x="2288" y="2516"/>
                    <a:pt x="2291" y="2515"/>
                  </a:cubicBezTo>
                  <a:cubicBezTo>
                    <a:pt x="2293" y="2514"/>
                    <a:pt x="2295" y="2514"/>
                    <a:pt x="2297" y="2513"/>
                  </a:cubicBezTo>
                  <a:cubicBezTo>
                    <a:pt x="2301" y="2512"/>
                    <a:pt x="2304" y="2512"/>
                    <a:pt x="2308" y="2511"/>
                  </a:cubicBezTo>
                  <a:cubicBezTo>
                    <a:pt x="2309" y="2511"/>
                    <a:pt x="2311" y="2510"/>
                    <a:pt x="2313" y="2510"/>
                  </a:cubicBezTo>
                  <a:cubicBezTo>
                    <a:pt x="2318" y="2510"/>
                    <a:pt x="2323" y="2509"/>
                    <a:pt x="2328" y="2509"/>
                  </a:cubicBezTo>
                  <a:cubicBezTo>
                    <a:pt x="2530" y="2509"/>
                    <a:pt x="3082" y="3581"/>
                    <a:pt x="3584" y="4160"/>
                  </a:cubicBezTo>
                  <a:cubicBezTo>
                    <a:pt x="3736" y="4327"/>
                    <a:pt x="3878" y="4462"/>
                    <a:pt x="4017" y="4572"/>
                  </a:cubicBezTo>
                  <a:cubicBezTo>
                    <a:pt x="4000" y="4512"/>
                    <a:pt x="3967" y="4451"/>
                    <a:pt x="3940" y="4358"/>
                  </a:cubicBezTo>
                  <a:cubicBezTo>
                    <a:pt x="4172" y="3608"/>
                    <a:pt x="4232" y="3161"/>
                    <a:pt x="4275" y="2576"/>
                  </a:cubicBezTo>
                  <a:cubicBezTo>
                    <a:pt x="4521" y="2142"/>
                    <a:pt x="4885" y="1160"/>
                    <a:pt x="4558" y="697"/>
                  </a:cubicBezTo>
                  <a:cubicBezTo>
                    <a:pt x="4481" y="564"/>
                    <a:pt x="4352" y="550"/>
                    <a:pt x="4125" y="482"/>
                  </a:cubicBezTo>
                  <a:cubicBezTo>
                    <a:pt x="3343" y="147"/>
                    <a:pt x="2830" y="0"/>
                    <a:pt x="2344"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0" name="Google Shape;1960;p45"/>
            <p:cNvSpPr/>
            <p:nvPr/>
          </p:nvSpPr>
          <p:spPr>
            <a:xfrm>
              <a:off x="1701720" y="2458440"/>
              <a:ext cx="837360" cy="426240"/>
            </a:xfrm>
            <a:custGeom>
              <a:avLst/>
              <a:gdLst/>
              <a:ahLst/>
              <a:cxnLst/>
              <a:rect l="l" t="t" r="r" b="b"/>
              <a:pathLst>
                <a:path w="2326" h="1184" extrusionOk="0">
                  <a:moveTo>
                    <a:pt x="1924" y="1184"/>
                  </a:moveTo>
                  <a:cubicBezTo>
                    <a:pt x="1998" y="1184"/>
                    <a:pt x="2048" y="1075"/>
                    <a:pt x="2045" y="1017"/>
                  </a:cubicBezTo>
                  <a:cubicBezTo>
                    <a:pt x="2043" y="969"/>
                    <a:pt x="2001" y="947"/>
                    <a:pt x="2027" y="898"/>
                  </a:cubicBezTo>
                  <a:cubicBezTo>
                    <a:pt x="2098" y="765"/>
                    <a:pt x="2370" y="576"/>
                    <a:pt x="2320" y="439"/>
                  </a:cubicBezTo>
                  <a:cubicBezTo>
                    <a:pt x="2288" y="352"/>
                    <a:pt x="2049" y="257"/>
                    <a:pt x="1970" y="223"/>
                  </a:cubicBezTo>
                  <a:cubicBezTo>
                    <a:pt x="1742" y="123"/>
                    <a:pt x="1409" y="0"/>
                    <a:pt x="1154" y="0"/>
                  </a:cubicBezTo>
                  <a:cubicBezTo>
                    <a:pt x="905" y="0"/>
                    <a:pt x="652" y="168"/>
                    <a:pt x="421" y="258"/>
                  </a:cubicBezTo>
                  <a:cubicBezTo>
                    <a:pt x="327" y="295"/>
                    <a:pt x="40" y="377"/>
                    <a:pt x="3" y="488"/>
                  </a:cubicBezTo>
                  <a:cubicBezTo>
                    <a:pt x="-33" y="594"/>
                    <a:pt x="240" y="753"/>
                    <a:pt x="290" y="853"/>
                  </a:cubicBezTo>
                  <a:cubicBezTo>
                    <a:pt x="314" y="900"/>
                    <a:pt x="260" y="956"/>
                    <a:pt x="283" y="992"/>
                  </a:cubicBezTo>
                  <a:cubicBezTo>
                    <a:pt x="301" y="1021"/>
                    <a:pt x="325" y="1068"/>
                    <a:pt x="415" y="1050"/>
                  </a:cubicBezTo>
                  <a:cubicBezTo>
                    <a:pt x="688" y="1006"/>
                    <a:pt x="1202" y="990"/>
                    <a:pt x="1620" y="1077"/>
                  </a:cubicBezTo>
                  <a:cubicBezTo>
                    <a:pt x="1693" y="1093"/>
                    <a:pt x="1869" y="1184"/>
                    <a:pt x="1924" y="118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1" name="Google Shape;1961;p45"/>
            <p:cNvSpPr/>
            <p:nvPr/>
          </p:nvSpPr>
          <p:spPr>
            <a:xfrm>
              <a:off x="1701720" y="2458440"/>
              <a:ext cx="837360" cy="390240"/>
            </a:xfrm>
            <a:custGeom>
              <a:avLst/>
              <a:gdLst/>
              <a:ahLst/>
              <a:cxnLst/>
              <a:rect l="l" t="t" r="r" b="b"/>
              <a:pathLst>
                <a:path w="2326" h="1084" extrusionOk="0">
                  <a:moveTo>
                    <a:pt x="60" y="419"/>
                  </a:moveTo>
                  <a:cubicBezTo>
                    <a:pt x="32" y="440"/>
                    <a:pt x="11" y="463"/>
                    <a:pt x="3" y="488"/>
                  </a:cubicBezTo>
                  <a:cubicBezTo>
                    <a:pt x="-10" y="526"/>
                    <a:pt x="17" y="570"/>
                    <a:pt x="58" y="616"/>
                  </a:cubicBezTo>
                  <a:cubicBezTo>
                    <a:pt x="56" y="550"/>
                    <a:pt x="57" y="485"/>
                    <a:pt x="60" y="419"/>
                  </a:cubicBezTo>
                  <a:moveTo>
                    <a:pt x="1154" y="0"/>
                  </a:moveTo>
                  <a:cubicBezTo>
                    <a:pt x="905" y="0"/>
                    <a:pt x="652" y="168"/>
                    <a:pt x="421" y="258"/>
                  </a:cubicBezTo>
                  <a:cubicBezTo>
                    <a:pt x="357" y="283"/>
                    <a:pt x="203" y="329"/>
                    <a:pt x="100" y="391"/>
                  </a:cubicBezTo>
                  <a:cubicBezTo>
                    <a:pt x="193" y="726"/>
                    <a:pt x="335" y="922"/>
                    <a:pt x="520" y="1036"/>
                  </a:cubicBezTo>
                  <a:cubicBezTo>
                    <a:pt x="690" y="1017"/>
                    <a:pt x="916" y="1008"/>
                    <a:pt x="1149" y="1020"/>
                  </a:cubicBezTo>
                  <a:cubicBezTo>
                    <a:pt x="1025" y="832"/>
                    <a:pt x="999" y="598"/>
                    <a:pt x="996" y="295"/>
                  </a:cubicBezTo>
                  <a:cubicBezTo>
                    <a:pt x="1043" y="686"/>
                    <a:pt x="1250" y="966"/>
                    <a:pt x="1493" y="1055"/>
                  </a:cubicBezTo>
                  <a:cubicBezTo>
                    <a:pt x="1536" y="1062"/>
                    <a:pt x="1578" y="1069"/>
                    <a:pt x="1620" y="1077"/>
                  </a:cubicBezTo>
                  <a:cubicBezTo>
                    <a:pt x="1627" y="1079"/>
                    <a:pt x="1635" y="1081"/>
                    <a:pt x="1644" y="1084"/>
                  </a:cubicBezTo>
                  <a:cubicBezTo>
                    <a:pt x="1691" y="1086"/>
                    <a:pt x="1738" y="1080"/>
                    <a:pt x="1785" y="1067"/>
                  </a:cubicBezTo>
                  <a:cubicBezTo>
                    <a:pt x="1580" y="939"/>
                    <a:pt x="1451" y="722"/>
                    <a:pt x="1397" y="422"/>
                  </a:cubicBezTo>
                  <a:cubicBezTo>
                    <a:pt x="1524" y="733"/>
                    <a:pt x="1754" y="934"/>
                    <a:pt x="2029" y="966"/>
                  </a:cubicBezTo>
                  <a:cubicBezTo>
                    <a:pt x="2020" y="946"/>
                    <a:pt x="2012" y="926"/>
                    <a:pt x="2027" y="898"/>
                  </a:cubicBezTo>
                  <a:cubicBezTo>
                    <a:pt x="2098" y="765"/>
                    <a:pt x="2370" y="576"/>
                    <a:pt x="2320" y="439"/>
                  </a:cubicBezTo>
                  <a:cubicBezTo>
                    <a:pt x="2288" y="352"/>
                    <a:pt x="2049" y="257"/>
                    <a:pt x="1970" y="223"/>
                  </a:cubicBezTo>
                  <a:cubicBezTo>
                    <a:pt x="1742" y="123"/>
                    <a:pt x="1409" y="0"/>
                    <a:pt x="1154"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2" name="Google Shape;1962;p45"/>
            <p:cNvSpPr/>
            <p:nvPr/>
          </p:nvSpPr>
          <p:spPr>
            <a:xfrm>
              <a:off x="1801440" y="2729520"/>
              <a:ext cx="636480" cy="155160"/>
            </a:xfrm>
            <a:custGeom>
              <a:avLst/>
              <a:gdLst/>
              <a:ahLst/>
              <a:cxnLst/>
              <a:rect l="l" t="t" r="r" b="b"/>
              <a:pathLst>
                <a:path w="1768" h="431" extrusionOk="0">
                  <a:moveTo>
                    <a:pt x="768" y="0"/>
                  </a:moveTo>
                  <a:cubicBezTo>
                    <a:pt x="533" y="0"/>
                    <a:pt x="292" y="36"/>
                    <a:pt x="18" y="113"/>
                  </a:cubicBezTo>
                  <a:cubicBezTo>
                    <a:pt x="27" y="157"/>
                    <a:pt x="-15" y="207"/>
                    <a:pt x="6" y="239"/>
                  </a:cubicBezTo>
                  <a:cubicBezTo>
                    <a:pt x="24" y="268"/>
                    <a:pt x="48" y="315"/>
                    <a:pt x="138" y="297"/>
                  </a:cubicBezTo>
                  <a:cubicBezTo>
                    <a:pt x="411" y="253"/>
                    <a:pt x="925" y="237"/>
                    <a:pt x="1343" y="324"/>
                  </a:cubicBezTo>
                  <a:cubicBezTo>
                    <a:pt x="1416" y="340"/>
                    <a:pt x="1592" y="431"/>
                    <a:pt x="1647" y="431"/>
                  </a:cubicBezTo>
                  <a:cubicBezTo>
                    <a:pt x="1721" y="431"/>
                    <a:pt x="1771" y="322"/>
                    <a:pt x="1768" y="264"/>
                  </a:cubicBezTo>
                  <a:cubicBezTo>
                    <a:pt x="1767" y="230"/>
                    <a:pt x="1745" y="209"/>
                    <a:pt x="1742" y="183"/>
                  </a:cubicBezTo>
                  <a:cubicBezTo>
                    <a:pt x="1371" y="58"/>
                    <a:pt x="1065" y="0"/>
                    <a:pt x="76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3" name="Google Shape;1963;p45"/>
            <p:cNvSpPr/>
            <p:nvPr/>
          </p:nvSpPr>
          <p:spPr>
            <a:xfrm>
              <a:off x="1145160" y="2775240"/>
              <a:ext cx="2789640" cy="1699200"/>
            </a:xfrm>
            <a:custGeom>
              <a:avLst/>
              <a:gdLst/>
              <a:ahLst/>
              <a:cxnLst/>
              <a:rect l="l" t="t" r="r" b="b"/>
              <a:pathLst>
                <a:path w="7749" h="4720" extrusionOk="0">
                  <a:moveTo>
                    <a:pt x="2591" y="0"/>
                  </a:moveTo>
                  <a:cubicBezTo>
                    <a:pt x="2104" y="0"/>
                    <a:pt x="1592" y="147"/>
                    <a:pt x="810" y="482"/>
                  </a:cubicBezTo>
                  <a:cubicBezTo>
                    <a:pt x="656" y="528"/>
                    <a:pt x="546" y="549"/>
                    <a:pt x="468" y="600"/>
                  </a:cubicBezTo>
                  <a:cubicBezTo>
                    <a:pt x="-68" y="768"/>
                    <a:pt x="425" y="2529"/>
                    <a:pt x="376" y="2926"/>
                  </a:cubicBezTo>
                  <a:cubicBezTo>
                    <a:pt x="273" y="3707"/>
                    <a:pt x="67" y="4243"/>
                    <a:pt x="0" y="4720"/>
                  </a:cubicBezTo>
                  <a:lnTo>
                    <a:pt x="859" y="4720"/>
                  </a:lnTo>
                  <a:cubicBezTo>
                    <a:pt x="886" y="4646"/>
                    <a:pt x="914" y="4572"/>
                    <a:pt x="944" y="4500"/>
                  </a:cubicBezTo>
                  <a:cubicBezTo>
                    <a:pt x="946" y="4493"/>
                    <a:pt x="949" y="4486"/>
                    <a:pt x="952" y="4479"/>
                  </a:cubicBezTo>
                  <a:cubicBezTo>
                    <a:pt x="957" y="4467"/>
                    <a:pt x="962" y="4455"/>
                    <a:pt x="968" y="4442"/>
                  </a:cubicBezTo>
                  <a:cubicBezTo>
                    <a:pt x="970" y="4436"/>
                    <a:pt x="973" y="4430"/>
                    <a:pt x="976" y="4424"/>
                  </a:cubicBezTo>
                  <a:cubicBezTo>
                    <a:pt x="981" y="4410"/>
                    <a:pt x="987" y="4397"/>
                    <a:pt x="993" y="4384"/>
                  </a:cubicBezTo>
                  <a:cubicBezTo>
                    <a:pt x="995" y="4379"/>
                    <a:pt x="997" y="4374"/>
                    <a:pt x="1000" y="4369"/>
                  </a:cubicBezTo>
                  <a:cubicBezTo>
                    <a:pt x="1006" y="4356"/>
                    <a:pt x="1012" y="4342"/>
                    <a:pt x="1018" y="4329"/>
                  </a:cubicBezTo>
                  <a:cubicBezTo>
                    <a:pt x="1020" y="4324"/>
                    <a:pt x="1023" y="4318"/>
                    <a:pt x="1025" y="4314"/>
                  </a:cubicBezTo>
                  <a:cubicBezTo>
                    <a:pt x="1027" y="4308"/>
                    <a:pt x="1030" y="4303"/>
                    <a:pt x="1032" y="4298"/>
                  </a:cubicBezTo>
                  <a:cubicBezTo>
                    <a:pt x="1047" y="4266"/>
                    <a:pt x="1061" y="4235"/>
                    <a:pt x="1076" y="4204"/>
                  </a:cubicBezTo>
                  <a:cubicBezTo>
                    <a:pt x="1078" y="4201"/>
                    <a:pt x="1080" y="4198"/>
                    <a:pt x="1081" y="4195"/>
                  </a:cubicBezTo>
                  <a:cubicBezTo>
                    <a:pt x="1096" y="4164"/>
                    <a:pt x="1110" y="4135"/>
                    <a:pt x="1125" y="4105"/>
                  </a:cubicBezTo>
                  <a:cubicBezTo>
                    <a:pt x="1128" y="4101"/>
                    <a:pt x="1130" y="4097"/>
                    <a:pt x="1132" y="4093"/>
                  </a:cubicBezTo>
                  <a:cubicBezTo>
                    <a:pt x="1147" y="4063"/>
                    <a:pt x="1163" y="4033"/>
                    <a:pt x="1179" y="4004"/>
                  </a:cubicBezTo>
                  <a:cubicBezTo>
                    <a:pt x="1180" y="4001"/>
                    <a:pt x="1182" y="3998"/>
                    <a:pt x="1183" y="3995"/>
                  </a:cubicBezTo>
                  <a:cubicBezTo>
                    <a:pt x="1197" y="3970"/>
                    <a:pt x="1211" y="3945"/>
                    <a:pt x="1225" y="3920"/>
                  </a:cubicBezTo>
                  <a:cubicBezTo>
                    <a:pt x="1236" y="3901"/>
                    <a:pt x="1246" y="3883"/>
                    <a:pt x="1256" y="3865"/>
                  </a:cubicBezTo>
                  <a:cubicBezTo>
                    <a:pt x="1265" y="3850"/>
                    <a:pt x="1273" y="3836"/>
                    <a:pt x="1282" y="3821"/>
                  </a:cubicBezTo>
                  <a:cubicBezTo>
                    <a:pt x="1293" y="3802"/>
                    <a:pt x="1304" y="3783"/>
                    <a:pt x="1315" y="3765"/>
                  </a:cubicBezTo>
                  <a:cubicBezTo>
                    <a:pt x="1324" y="3751"/>
                    <a:pt x="1332" y="3737"/>
                    <a:pt x="1340" y="3724"/>
                  </a:cubicBezTo>
                  <a:cubicBezTo>
                    <a:pt x="1351" y="3706"/>
                    <a:pt x="1363" y="3687"/>
                    <a:pt x="1374" y="3669"/>
                  </a:cubicBezTo>
                  <a:cubicBezTo>
                    <a:pt x="1383" y="3656"/>
                    <a:pt x="1391" y="3642"/>
                    <a:pt x="1400" y="3629"/>
                  </a:cubicBezTo>
                  <a:cubicBezTo>
                    <a:pt x="1412" y="3610"/>
                    <a:pt x="1424" y="3592"/>
                    <a:pt x="1436" y="3573"/>
                  </a:cubicBezTo>
                  <a:cubicBezTo>
                    <a:pt x="1444" y="3562"/>
                    <a:pt x="1451" y="3550"/>
                    <a:pt x="1459" y="3538"/>
                  </a:cubicBezTo>
                  <a:cubicBezTo>
                    <a:pt x="1472" y="3519"/>
                    <a:pt x="1485" y="3500"/>
                    <a:pt x="1498" y="3481"/>
                  </a:cubicBezTo>
                  <a:cubicBezTo>
                    <a:pt x="1505" y="3471"/>
                    <a:pt x="1513" y="3459"/>
                    <a:pt x="1520" y="3449"/>
                  </a:cubicBezTo>
                  <a:cubicBezTo>
                    <a:pt x="1533" y="3430"/>
                    <a:pt x="1546" y="3412"/>
                    <a:pt x="1559" y="3394"/>
                  </a:cubicBezTo>
                  <a:cubicBezTo>
                    <a:pt x="1567" y="3384"/>
                    <a:pt x="1574" y="3373"/>
                    <a:pt x="1582" y="3362"/>
                  </a:cubicBezTo>
                  <a:cubicBezTo>
                    <a:pt x="1597" y="3342"/>
                    <a:pt x="1611" y="3322"/>
                    <a:pt x="1627" y="3302"/>
                  </a:cubicBezTo>
                  <a:cubicBezTo>
                    <a:pt x="1632" y="3294"/>
                    <a:pt x="1638" y="3287"/>
                    <a:pt x="1643" y="3279"/>
                  </a:cubicBezTo>
                  <a:lnTo>
                    <a:pt x="1643" y="3279"/>
                  </a:lnTo>
                  <a:cubicBezTo>
                    <a:pt x="1664" y="3252"/>
                    <a:pt x="1684" y="3226"/>
                    <a:pt x="1704" y="3200"/>
                  </a:cubicBezTo>
                  <a:cubicBezTo>
                    <a:pt x="1709" y="3195"/>
                    <a:pt x="1713" y="3190"/>
                    <a:pt x="1717" y="3184"/>
                  </a:cubicBezTo>
                  <a:cubicBezTo>
                    <a:pt x="1733" y="3164"/>
                    <a:pt x="1749" y="3144"/>
                    <a:pt x="1765" y="3124"/>
                  </a:cubicBezTo>
                  <a:cubicBezTo>
                    <a:pt x="1773" y="3115"/>
                    <a:pt x="1780" y="3106"/>
                    <a:pt x="1788" y="3097"/>
                  </a:cubicBezTo>
                  <a:cubicBezTo>
                    <a:pt x="1801" y="3082"/>
                    <a:pt x="1813" y="3067"/>
                    <a:pt x="1826" y="3052"/>
                  </a:cubicBezTo>
                  <a:cubicBezTo>
                    <a:pt x="1835" y="3042"/>
                    <a:pt x="1843" y="3032"/>
                    <a:pt x="1852" y="3022"/>
                  </a:cubicBezTo>
                  <a:cubicBezTo>
                    <a:pt x="1863" y="3009"/>
                    <a:pt x="1875" y="2996"/>
                    <a:pt x="1886" y="2983"/>
                  </a:cubicBezTo>
                  <a:cubicBezTo>
                    <a:pt x="1895" y="2973"/>
                    <a:pt x="1904" y="2963"/>
                    <a:pt x="1913" y="2953"/>
                  </a:cubicBezTo>
                  <a:cubicBezTo>
                    <a:pt x="1924" y="2942"/>
                    <a:pt x="1934" y="2930"/>
                    <a:pt x="1945" y="2918"/>
                  </a:cubicBezTo>
                  <a:cubicBezTo>
                    <a:pt x="1955" y="2908"/>
                    <a:pt x="1964" y="2898"/>
                    <a:pt x="1973" y="2888"/>
                  </a:cubicBezTo>
                  <a:cubicBezTo>
                    <a:pt x="1984" y="2878"/>
                    <a:pt x="1993" y="2867"/>
                    <a:pt x="2003" y="2857"/>
                  </a:cubicBezTo>
                  <a:cubicBezTo>
                    <a:pt x="2013" y="2847"/>
                    <a:pt x="2023" y="2838"/>
                    <a:pt x="2032" y="2828"/>
                  </a:cubicBezTo>
                  <a:cubicBezTo>
                    <a:pt x="2042" y="2818"/>
                    <a:pt x="2051" y="2809"/>
                    <a:pt x="2061" y="2800"/>
                  </a:cubicBezTo>
                  <a:cubicBezTo>
                    <a:pt x="2070" y="2791"/>
                    <a:pt x="2079" y="2782"/>
                    <a:pt x="2088" y="2774"/>
                  </a:cubicBezTo>
                  <a:cubicBezTo>
                    <a:pt x="2098" y="2764"/>
                    <a:pt x="2108" y="2755"/>
                    <a:pt x="2118" y="2746"/>
                  </a:cubicBezTo>
                  <a:cubicBezTo>
                    <a:pt x="2126" y="2738"/>
                    <a:pt x="2134" y="2731"/>
                    <a:pt x="2142" y="2723"/>
                  </a:cubicBezTo>
                  <a:cubicBezTo>
                    <a:pt x="2153" y="2714"/>
                    <a:pt x="2163" y="2705"/>
                    <a:pt x="2173" y="2696"/>
                  </a:cubicBezTo>
                  <a:cubicBezTo>
                    <a:pt x="2181" y="2689"/>
                    <a:pt x="2188" y="2683"/>
                    <a:pt x="2196" y="2676"/>
                  </a:cubicBezTo>
                  <a:cubicBezTo>
                    <a:pt x="2206" y="2668"/>
                    <a:pt x="2216" y="2660"/>
                    <a:pt x="2225" y="2652"/>
                  </a:cubicBezTo>
                  <a:cubicBezTo>
                    <a:pt x="2233" y="2646"/>
                    <a:pt x="2241" y="2639"/>
                    <a:pt x="2248" y="2633"/>
                  </a:cubicBezTo>
                  <a:cubicBezTo>
                    <a:pt x="2258" y="2626"/>
                    <a:pt x="2267" y="2618"/>
                    <a:pt x="2276" y="2612"/>
                  </a:cubicBezTo>
                  <a:cubicBezTo>
                    <a:pt x="2286" y="2604"/>
                    <a:pt x="2295" y="2597"/>
                    <a:pt x="2304" y="2591"/>
                  </a:cubicBezTo>
                  <a:cubicBezTo>
                    <a:pt x="2306" y="2589"/>
                    <a:pt x="2308" y="2588"/>
                    <a:pt x="2310" y="2586"/>
                  </a:cubicBezTo>
                  <a:cubicBezTo>
                    <a:pt x="2324" y="2576"/>
                    <a:pt x="2337" y="2567"/>
                    <a:pt x="2350" y="2559"/>
                  </a:cubicBezTo>
                  <a:cubicBezTo>
                    <a:pt x="2353" y="2557"/>
                    <a:pt x="2356" y="2555"/>
                    <a:pt x="2359" y="2553"/>
                  </a:cubicBezTo>
                  <a:cubicBezTo>
                    <a:pt x="2362" y="2551"/>
                    <a:pt x="2365" y="2549"/>
                    <a:pt x="2368" y="2547"/>
                  </a:cubicBezTo>
                  <a:cubicBezTo>
                    <a:pt x="2373" y="2544"/>
                    <a:pt x="2377" y="2542"/>
                    <a:pt x="2381" y="2539"/>
                  </a:cubicBezTo>
                  <a:cubicBezTo>
                    <a:pt x="2385" y="2537"/>
                    <a:pt x="2388" y="2535"/>
                    <a:pt x="2391" y="2533"/>
                  </a:cubicBezTo>
                  <a:cubicBezTo>
                    <a:pt x="2395" y="2531"/>
                    <a:pt x="2399" y="2529"/>
                    <a:pt x="2403" y="2526"/>
                  </a:cubicBezTo>
                  <a:cubicBezTo>
                    <a:pt x="2406" y="2524"/>
                    <a:pt x="2410" y="2522"/>
                    <a:pt x="2414" y="2520"/>
                  </a:cubicBezTo>
                  <a:cubicBezTo>
                    <a:pt x="2417" y="2518"/>
                    <a:pt x="2420" y="2516"/>
                    <a:pt x="2424" y="2514"/>
                  </a:cubicBezTo>
                  <a:cubicBezTo>
                    <a:pt x="2427" y="2513"/>
                    <a:pt x="2431" y="2511"/>
                    <a:pt x="2434" y="2509"/>
                  </a:cubicBezTo>
                  <a:cubicBezTo>
                    <a:pt x="2438" y="2507"/>
                    <a:pt x="2441" y="2506"/>
                    <a:pt x="2445" y="2504"/>
                  </a:cubicBezTo>
                  <a:cubicBezTo>
                    <a:pt x="2448" y="2502"/>
                    <a:pt x="2451" y="2501"/>
                    <a:pt x="2454" y="2499"/>
                  </a:cubicBezTo>
                  <a:cubicBezTo>
                    <a:pt x="2458" y="2498"/>
                    <a:pt x="2461" y="2496"/>
                    <a:pt x="2465" y="2495"/>
                  </a:cubicBezTo>
                  <a:cubicBezTo>
                    <a:pt x="2468" y="2493"/>
                    <a:pt x="2471" y="2492"/>
                    <a:pt x="2474" y="2490"/>
                  </a:cubicBezTo>
                  <a:cubicBezTo>
                    <a:pt x="2477" y="2489"/>
                    <a:pt x="2480" y="2488"/>
                    <a:pt x="2484" y="2487"/>
                  </a:cubicBezTo>
                  <a:cubicBezTo>
                    <a:pt x="2487" y="2485"/>
                    <a:pt x="2490" y="2484"/>
                    <a:pt x="2493" y="2483"/>
                  </a:cubicBezTo>
                  <a:cubicBezTo>
                    <a:pt x="2496" y="2482"/>
                    <a:pt x="2499" y="2481"/>
                    <a:pt x="2503" y="2479"/>
                  </a:cubicBezTo>
                  <a:cubicBezTo>
                    <a:pt x="2506" y="2479"/>
                    <a:pt x="2508" y="2478"/>
                    <a:pt x="2511" y="2477"/>
                  </a:cubicBezTo>
                  <a:cubicBezTo>
                    <a:pt x="2514" y="2476"/>
                    <a:pt x="2517" y="2475"/>
                    <a:pt x="2521" y="2474"/>
                  </a:cubicBezTo>
                  <a:cubicBezTo>
                    <a:pt x="2523" y="2474"/>
                    <a:pt x="2525" y="2473"/>
                    <a:pt x="2528" y="2472"/>
                  </a:cubicBezTo>
                  <a:cubicBezTo>
                    <a:pt x="2531" y="2472"/>
                    <a:pt x="2535" y="2471"/>
                    <a:pt x="2538" y="2470"/>
                  </a:cubicBezTo>
                  <a:cubicBezTo>
                    <a:pt x="2540" y="2470"/>
                    <a:pt x="2542" y="2469"/>
                    <a:pt x="2544" y="2469"/>
                  </a:cubicBezTo>
                  <a:cubicBezTo>
                    <a:pt x="2548" y="2468"/>
                    <a:pt x="2551" y="2468"/>
                    <a:pt x="2555" y="2467"/>
                  </a:cubicBezTo>
                  <a:cubicBezTo>
                    <a:pt x="2556" y="2467"/>
                    <a:pt x="2558" y="2467"/>
                    <a:pt x="2560" y="2467"/>
                  </a:cubicBezTo>
                  <a:cubicBezTo>
                    <a:pt x="2565" y="2466"/>
                    <a:pt x="2570" y="2466"/>
                    <a:pt x="2575" y="2466"/>
                  </a:cubicBezTo>
                  <a:cubicBezTo>
                    <a:pt x="2777" y="2466"/>
                    <a:pt x="3329" y="3224"/>
                    <a:pt x="3831" y="3634"/>
                  </a:cubicBezTo>
                  <a:cubicBezTo>
                    <a:pt x="4800" y="4388"/>
                    <a:pt x="5399" y="4197"/>
                    <a:pt x="6858" y="4720"/>
                  </a:cubicBezTo>
                  <a:lnTo>
                    <a:pt x="7749" y="4720"/>
                  </a:lnTo>
                  <a:cubicBezTo>
                    <a:pt x="7473" y="4449"/>
                    <a:pt x="7136" y="4262"/>
                    <a:pt x="6937" y="4132"/>
                  </a:cubicBezTo>
                  <a:cubicBezTo>
                    <a:pt x="6576" y="3904"/>
                    <a:pt x="5856" y="3664"/>
                    <a:pt x="5596" y="3387"/>
                  </a:cubicBezTo>
                  <a:cubicBezTo>
                    <a:pt x="5380" y="3156"/>
                    <a:pt x="5072" y="2536"/>
                    <a:pt x="5030" y="2208"/>
                  </a:cubicBezTo>
                  <a:cubicBezTo>
                    <a:pt x="4889" y="1723"/>
                    <a:pt x="5157" y="853"/>
                    <a:pt x="4704" y="592"/>
                  </a:cubicBezTo>
                  <a:cubicBezTo>
                    <a:pt x="4703" y="591"/>
                    <a:pt x="4702" y="592"/>
                    <a:pt x="4702" y="593"/>
                  </a:cubicBezTo>
                  <a:cubicBezTo>
                    <a:pt x="4625" y="547"/>
                    <a:pt x="4518" y="526"/>
                    <a:pt x="4372" y="482"/>
                  </a:cubicBezTo>
                  <a:cubicBezTo>
                    <a:pt x="3590" y="147"/>
                    <a:pt x="3077" y="0"/>
                    <a:pt x="2591"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4" name="Google Shape;1964;p45"/>
            <p:cNvSpPr/>
            <p:nvPr/>
          </p:nvSpPr>
          <p:spPr>
            <a:xfrm>
              <a:off x="1184760" y="2975400"/>
              <a:ext cx="2702520" cy="1499040"/>
            </a:xfrm>
            <a:custGeom>
              <a:avLst/>
              <a:gdLst/>
              <a:ahLst/>
              <a:cxnLst/>
              <a:rect l="l" t="t" r="r" b="b"/>
              <a:pathLst>
                <a:path w="7507" h="4164" extrusionOk="0">
                  <a:moveTo>
                    <a:pt x="2475" y="1792"/>
                  </a:moveTo>
                  <a:cubicBezTo>
                    <a:pt x="2240" y="1792"/>
                    <a:pt x="1982" y="1987"/>
                    <a:pt x="1751" y="2224"/>
                  </a:cubicBezTo>
                  <a:cubicBezTo>
                    <a:pt x="1519" y="2462"/>
                    <a:pt x="1315" y="2745"/>
                    <a:pt x="1197" y="2929"/>
                  </a:cubicBezTo>
                  <a:cubicBezTo>
                    <a:pt x="964" y="3292"/>
                    <a:pt x="747" y="3689"/>
                    <a:pt x="606" y="4164"/>
                  </a:cubicBezTo>
                  <a:lnTo>
                    <a:pt x="646" y="4164"/>
                  </a:lnTo>
                  <a:cubicBezTo>
                    <a:pt x="785" y="3698"/>
                    <a:pt x="999" y="3308"/>
                    <a:pt x="1230" y="2950"/>
                  </a:cubicBezTo>
                  <a:cubicBezTo>
                    <a:pt x="1346" y="2767"/>
                    <a:pt x="1549" y="2486"/>
                    <a:pt x="1778" y="2251"/>
                  </a:cubicBezTo>
                  <a:cubicBezTo>
                    <a:pt x="2007" y="2016"/>
                    <a:pt x="2262" y="1830"/>
                    <a:pt x="2475" y="1830"/>
                  </a:cubicBezTo>
                  <a:cubicBezTo>
                    <a:pt x="2615" y="1830"/>
                    <a:pt x="2728" y="1905"/>
                    <a:pt x="2848" y="2021"/>
                  </a:cubicBezTo>
                  <a:cubicBezTo>
                    <a:pt x="2968" y="2136"/>
                    <a:pt x="3092" y="2290"/>
                    <a:pt x="3252" y="2440"/>
                  </a:cubicBezTo>
                  <a:cubicBezTo>
                    <a:pt x="3708" y="2869"/>
                    <a:pt x="3922" y="3147"/>
                    <a:pt x="4629" y="3441"/>
                  </a:cubicBezTo>
                  <a:lnTo>
                    <a:pt x="4630" y="3441"/>
                  </a:lnTo>
                  <a:lnTo>
                    <a:pt x="4630" y="3441"/>
                  </a:lnTo>
                  <a:cubicBezTo>
                    <a:pt x="5051" y="3603"/>
                    <a:pt x="5641" y="3706"/>
                    <a:pt x="6188" y="3878"/>
                  </a:cubicBezTo>
                  <a:cubicBezTo>
                    <a:pt x="6434" y="3956"/>
                    <a:pt x="6672" y="4047"/>
                    <a:pt x="6881" y="4164"/>
                  </a:cubicBezTo>
                  <a:lnTo>
                    <a:pt x="6958" y="4164"/>
                  </a:lnTo>
                  <a:cubicBezTo>
                    <a:pt x="6732" y="4029"/>
                    <a:pt x="6470" y="3927"/>
                    <a:pt x="6199" y="3842"/>
                  </a:cubicBezTo>
                  <a:cubicBezTo>
                    <a:pt x="5649" y="3668"/>
                    <a:pt x="5059" y="3564"/>
                    <a:pt x="4644" y="3406"/>
                  </a:cubicBezTo>
                  <a:lnTo>
                    <a:pt x="4644" y="3405"/>
                  </a:lnTo>
                  <a:lnTo>
                    <a:pt x="4643" y="3405"/>
                  </a:lnTo>
                  <a:cubicBezTo>
                    <a:pt x="3942" y="3114"/>
                    <a:pt x="3735" y="2842"/>
                    <a:pt x="3278" y="2412"/>
                  </a:cubicBezTo>
                  <a:cubicBezTo>
                    <a:pt x="3121" y="2264"/>
                    <a:pt x="2997" y="2111"/>
                    <a:pt x="2874" y="1993"/>
                  </a:cubicBezTo>
                  <a:cubicBezTo>
                    <a:pt x="2752" y="1875"/>
                    <a:pt x="2628" y="1792"/>
                    <a:pt x="2475" y="1792"/>
                  </a:cubicBezTo>
                  <a:moveTo>
                    <a:pt x="4545" y="14"/>
                  </a:moveTo>
                  <a:cubicBezTo>
                    <a:pt x="4752" y="510"/>
                    <a:pt x="4680" y="1084"/>
                    <a:pt x="4746" y="1539"/>
                  </a:cubicBezTo>
                  <a:cubicBezTo>
                    <a:pt x="4787" y="2092"/>
                    <a:pt x="5065" y="2678"/>
                    <a:pt x="5546" y="3046"/>
                  </a:cubicBezTo>
                  <a:cubicBezTo>
                    <a:pt x="6032" y="3422"/>
                    <a:pt x="6745" y="3517"/>
                    <a:pt x="7451" y="4164"/>
                  </a:cubicBezTo>
                  <a:lnTo>
                    <a:pt x="7507" y="4164"/>
                  </a:lnTo>
                  <a:cubicBezTo>
                    <a:pt x="6784" y="3484"/>
                    <a:pt x="6050" y="3388"/>
                    <a:pt x="5569" y="3016"/>
                  </a:cubicBezTo>
                  <a:lnTo>
                    <a:pt x="5569" y="3016"/>
                  </a:lnTo>
                  <a:cubicBezTo>
                    <a:pt x="5098" y="2655"/>
                    <a:pt x="4824" y="2079"/>
                    <a:pt x="4784" y="1536"/>
                  </a:cubicBezTo>
                  <a:lnTo>
                    <a:pt x="4784" y="1536"/>
                  </a:lnTo>
                  <a:lnTo>
                    <a:pt x="4784" y="1535"/>
                  </a:lnTo>
                  <a:cubicBezTo>
                    <a:pt x="4721" y="1099"/>
                    <a:pt x="4790" y="536"/>
                    <a:pt x="4596" y="36"/>
                  </a:cubicBezTo>
                  <a:cubicBezTo>
                    <a:pt x="4595" y="36"/>
                    <a:pt x="4595" y="36"/>
                    <a:pt x="4594" y="36"/>
                  </a:cubicBezTo>
                  <a:cubicBezTo>
                    <a:pt x="4593" y="35"/>
                    <a:pt x="4592" y="36"/>
                    <a:pt x="4592" y="37"/>
                  </a:cubicBezTo>
                  <a:cubicBezTo>
                    <a:pt x="4577" y="28"/>
                    <a:pt x="4562" y="21"/>
                    <a:pt x="4545" y="14"/>
                  </a:cubicBezTo>
                  <a:moveTo>
                    <a:pt x="452" y="0"/>
                  </a:moveTo>
                  <a:cubicBezTo>
                    <a:pt x="426" y="9"/>
                    <a:pt x="402" y="19"/>
                    <a:pt x="381" y="31"/>
                  </a:cubicBezTo>
                  <a:cubicBezTo>
                    <a:pt x="267" y="193"/>
                    <a:pt x="220" y="384"/>
                    <a:pt x="206" y="578"/>
                  </a:cubicBezTo>
                  <a:cubicBezTo>
                    <a:pt x="188" y="843"/>
                    <a:pt x="233" y="1119"/>
                    <a:pt x="257" y="1354"/>
                  </a:cubicBezTo>
                  <a:lnTo>
                    <a:pt x="257" y="1354"/>
                  </a:lnTo>
                  <a:lnTo>
                    <a:pt x="257" y="1354"/>
                  </a:lnTo>
                  <a:cubicBezTo>
                    <a:pt x="307" y="1744"/>
                    <a:pt x="397" y="2033"/>
                    <a:pt x="366" y="2323"/>
                  </a:cubicBezTo>
                  <a:cubicBezTo>
                    <a:pt x="297" y="2966"/>
                    <a:pt x="75" y="3455"/>
                    <a:pt x="0" y="4164"/>
                  </a:cubicBezTo>
                  <a:lnTo>
                    <a:pt x="39" y="4164"/>
                  </a:lnTo>
                  <a:cubicBezTo>
                    <a:pt x="114" y="3463"/>
                    <a:pt x="334" y="2976"/>
                    <a:pt x="404" y="2327"/>
                  </a:cubicBezTo>
                  <a:cubicBezTo>
                    <a:pt x="436" y="2027"/>
                    <a:pt x="345" y="1736"/>
                    <a:pt x="295" y="1350"/>
                  </a:cubicBezTo>
                  <a:lnTo>
                    <a:pt x="295" y="1350"/>
                  </a:lnTo>
                  <a:cubicBezTo>
                    <a:pt x="270" y="1113"/>
                    <a:pt x="227" y="840"/>
                    <a:pt x="244" y="581"/>
                  </a:cubicBezTo>
                  <a:cubicBezTo>
                    <a:pt x="259" y="368"/>
                    <a:pt x="313" y="166"/>
                    <a:pt x="452"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5" name="Google Shape;1965;p45"/>
            <p:cNvSpPr/>
            <p:nvPr/>
          </p:nvSpPr>
          <p:spPr>
            <a:xfrm>
              <a:off x="1154520" y="3142440"/>
              <a:ext cx="2780280" cy="1332000"/>
            </a:xfrm>
            <a:custGeom>
              <a:avLst/>
              <a:gdLst/>
              <a:ahLst/>
              <a:cxnLst/>
              <a:rect l="l" t="t" r="r" b="b"/>
              <a:pathLst>
                <a:path w="7723" h="3700" extrusionOk="0">
                  <a:moveTo>
                    <a:pt x="1459" y="1011"/>
                  </a:moveTo>
                  <a:cubicBezTo>
                    <a:pt x="1444" y="1012"/>
                    <a:pt x="1433" y="1016"/>
                    <a:pt x="1427" y="1025"/>
                  </a:cubicBezTo>
                  <a:cubicBezTo>
                    <a:pt x="1405" y="1059"/>
                    <a:pt x="1493" y="1162"/>
                    <a:pt x="1510" y="1193"/>
                  </a:cubicBezTo>
                  <a:cubicBezTo>
                    <a:pt x="1673" y="1503"/>
                    <a:pt x="1851" y="1450"/>
                    <a:pt x="2162" y="1450"/>
                  </a:cubicBezTo>
                  <a:cubicBezTo>
                    <a:pt x="2211" y="1450"/>
                    <a:pt x="2421" y="1444"/>
                    <a:pt x="2421" y="1413"/>
                  </a:cubicBezTo>
                  <a:cubicBezTo>
                    <a:pt x="2429" y="1379"/>
                    <a:pt x="1842" y="1158"/>
                    <a:pt x="1611" y="1052"/>
                  </a:cubicBezTo>
                  <a:cubicBezTo>
                    <a:pt x="1578" y="1037"/>
                    <a:pt x="1504" y="1009"/>
                    <a:pt x="1459" y="1011"/>
                  </a:cubicBezTo>
                  <a:moveTo>
                    <a:pt x="4824" y="919"/>
                  </a:moveTo>
                  <a:cubicBezTo>
                    <a:pt x="4780" y="924"/>
                    <a:pt x="4535" y="1164"/>
                    <a:pt x="4428" y="1277"/>
                  </a:cubicBezTo>
                  <a:cubicBezTo>
                    <a:pt x="4398" y="1308"/>
                    <a:pt x="4306" y="1391"/>
                    <a:pt x="4325" y="1442"/>
                  </a:cubicBezTo>
                  <a:cubicBezTo>
                    <a:pt x="4348" y="1507"/>
                    <a:pt x="4597" y="1421"/>
                    <a:pt x="4632" y="1398"/>
                  </a:cubicBezTo>
                  <a:cubicBezTo>
                    <a:pt x="4712" y="1343"/>
                    <a:pt x="4761" y="1183"/>
                    <a:pt x="4796" y="1098"/>
                  </a:cubicBezTo>
                  <a:cubicBezTo>
                    <a:pt x="4805" y="1076"/>
                    <a:pt x="4880" y="933"/>
                    <a:pt x="4828" y="919"/>
                  </a:cubicBezTo>
                  <a:cubicBezTo>
                    <a:pt x="4827" y="919"/>
                    <a:pt x="4826" y="919"/>
                    <a:pt x="4824" y="919"/>
                  </a:cubicBezTo>
                  <a:moveTo>
                    <a:pt x="4959" y="429"/>
                  </a:moveTo>
                  <a:cubicBezTo>
                    <a:pt x="4810" y="1119"/>
                    <a:pt x="4881" y="1596"/>
                    <a:pt x="4780" y="1737"/>
                  </a:cubicBezTo>
                  <a:cubicBezTo>
                    <a:pt x="4566" y="2063"/>
                    <a:pt x="3464" y="1742"/>
                    <a:pt x="3019" y="1576"/>
                  </a:cubicBezTo>
                  <a:cubicBezTo>
                    <a:pt x="2897" y="1531"/>
                    <a:pt x="2682" y="1413"/>
                    <a:pt x="2540" y="1446"/>
                  </a:cubicBezTo>
                  <a:cubicBezTo>
                    <a:pt x="2543" y="1446"/>
                    <a:pt x="2546" y="1446"/>
                    <a:pt x="2549" y="1446"/>
                  </a:cubicBezTo>
                  <a:cubicBezTo>
                    <a:pt x="2751" y="1446"/>
                    <a:pt x="3303" y="2204"/>
                    <a:pt x="3805" y="2614"/>
                  </a:cubicBezTo>
                  <a:cubicBezTo>
                    <a:pt x="4774" y="3368"/>
                    <a:pt x="5373" y="3177"/>
                    <a:pt x="6832" y="3700"/>
                  </a:cubicBezTo>
                  <a:lnTo>
                    <a:pt x="7723" y="3700"/>
                  </a:lnTo>
                  <a:cubicBezTo>
                    <a:pt x="7499" y="3481"/>
                    <a:pt x="7238" y="3317"/>
                    <a:pt x="7040" y="3194"/>
                  </a:cubicBezTo>
                  <a:cubicBezTo>
                    <a:pt x="6500" y="3120"/>
                    <a:pt x="5922" y="3247"/>
                    <a:pt x="5411" y="3019"/>
                  </a:cubicBezTo>
                  <a:cubicBezTo>
                    <a:pt x="5360" y="2996"/>
                    <a:pt x="5167" y="2933"/>
                    <a:pt x="5149" y="2867"/>
                  </a:cubicBezTo>
                  <a:cubicBezTo>
                    <a:pt x="5165" y="2786"/>
                    <a:pt x="5500" y="2611"/>
                    <a:pt x="5595" y="2592"/>
                  </a:cubicBezTo>
                  <a:cubicBezTo>
                    <a:pt x="5713" y="2607"/>
                    <a:pt x="5886" y="2631"/>
                    <a:pt x="5994" y="2654"/>
                  </a:cubicBezTo>
                  <a:cubicBezTo>
                    <a:pt x="5819" y="2563"/>
                    <a:pt x="5664" y="2467"/>
                    <a:pt x="5570" y="2367"/>
                  </a:cubicBezTo>
                  <a:cubicBezTo>
                    <a:pt x="5354" y="2136"/>
                    <a:pt x="5046" y="1516"/>
                    <a:pt x="5004" y="1188"/>
                  </a:cubicBezTo>
                  <a:cubicBezTo>
                    <a:pt x="4943" y="980"/>
                    <a:pt x="4958" y="701"/>
                    <a:pt x="4959" y="429"/>
                  </a:cubicBezTo>
                  <a:moveTo>
                    <a:pt x="203" y="0"/>
                  </a:moveTo>
                  <a:cubicBezTo>
                    <a:pt x="131" y="592"/>
                    <a:pt x="386" y="1615"/>
                    <a:pt x="350" y="1906"/>
                  </a:cubicBezTo>
                  <a:cubicBezTo>
                    <a:pt x="258" y="2605"/>
                    <a:pt x="84" y="3108"/>
                    <a:pt x="0" y="3547"/>
                  </a:cubicBezTo>
                  <a:cubicBezTo>
                    <a:pt x="10" y="3523"/>
                    <a:pt x="36" y="3466"/>
                    <a:pt x="36" y="3465"/>
                  </a:cubicBezTo>
                  <a:cubicBezTo>
                    <a:pt x="240" y="3049"/>
                    <a:pt x="607" y="2807"/>
                    <a:pt x="878" y="2791"/>
                  </a:cubicBezTo>
                  <a:cubicBezTo>
                    <a:pt x="1137" y="2796"/>
                    <a:pt x="1039" y="3065"/>
                    <a:pt x="971" y="3354"/>
                  </a:cubicBezTo>
                  <a:cubicBezTo>
                    <a:pt x="972" y="3352"/>
                    <a:pt x="973" y="3351"/>
                    <a:pt x="974" y="3349"/>
                  </a:cubicBezTo>
                  <a:cubicBezTo>
                    <a:pt x="980" y="3336"/>
                    <a:pt x="986" y="3322"/>
                    <a:pt x="992" y="3309"/>
                  </a:cubicBezTo>
                  <a:cubicBezTo>
                    <a:pt x="994" y="3304"/>
                    <a:pt x="997" y="3298"/>
                    <a:pt x="999" y="3294"/>
                  </a:cubicBezTo>
                  <a:cubicBezTo>
                    <a:pt x="1001" y="3288"/>
                    <a:pt x="1004" y="3283"/>
                    <a:pt x="1006" y="3278"/>
                  </a:cubicBezTo>
                  <a:cubicBezTo>
                    <a:pt x="1021" y="3246"/>
                    <a:pt x="1035" y="3215"/>
                    <a:pt x="1050" y="3184"/>
                  </a:cubicBezTo>
                  <a:cubicBezTo>
                    <a:pt x="1052" y="3181"/>
                    <a:pt x="1054" y="3178"/>
                    <a:pt x="1055" y="3175"/>
                  </a:cubicBezTo>
                  <a:cubicBezTo>
                    <a:pt x="1070" y="3144"/>
                    <a:pt x="1084" y="3115"/>
                    <a:pt x="1099" y="3085"/>
                  </a:cubicBezTo>
                  <a:cubicBezTo>
                    <a:pt x="1102" y="3081"/>
                    <a:pt x="1104" y="3077"/>
                    <a:pt x="1106" y="3073"/>
                  </a:cubicBezTo>
                  <a:cubicBezTo>
                    <a:pt x="1121" y="3043"/>
                    <a:pt x="1137" y="3013"/>
                    <a:pt x="1153" y="2984"/>
                  </a:cubicBezTo>
                  <a:cubicBezTo>
                    <a:pt x="1154" y="2981"/>
                    <a:pt x="1156" y="2978"/>
                    <a:pt x="1157" y="2975"/>
                  </a:cubicBezTo>
                  <a:cubicBezTo>
                    <a:pt x="1171" y="2950"/>
                    <a:pt x="1185" y="2925"/>
                    <a:pt x="1199" y="2900"/>
                  </a:cubicBezTo>
                  <a:cubicBezTo>
                    <a:pt x="1210" y="2881"/>
                    <a:pt x="1220" y="2863"/>
                    <a:pt x="1230" y="2845"/>
                  </a:cubicBezTo>
                  <a:cubicBezTo>
                    <a:pt x="1239" y="2830"/>
                    <a:pt x="1247" y="2816"/>
                    <a:pt x="1256" y="2801"/>
                  </a:cubicBezTo>
                  <a:cubicBezTo>
                    <a:pt x="1267" y="2782"/>
                    <a:pt x="1278" y="2763"/>
                    <a:pt x="1289" y="2745"/>
                  </a:cubicBezTo>
                  <a:cubicBezTo>
                    <a:pt x="1298" y="2731"/>
                    <a:pt x="1306" y="2717"/>
                    <a:pt x="1314" y="2704"/>
                  </a:cubicBezTo>
                  <a:cubicBezTo>
                    <a:pt x="1325" y="2686"/>
                    <a:pt x="1337" y="2667"/>
                    <a:pt x="1348" y="2649"/>
                  </a:cubicBezTo>
                  <a:cubicBezTo>
                    <a:pt x="1357" y="2636"/>
                    <a:pt x="1365" y="2622"/>
                    <a:pt x="1374" y="2609"/>
                  </a:cubicBezTo>
                  <a:cubicBezTo>
                    <a:pt x="1386" y="2590"/>
                    <a:pt x="1398" y="2572"/>
                    <a:pt x="1410" y="2553"/>
                  </a:cubicBezTo>
                  <a:cubicBezTo>
                    <a:pt x="1418" y="2542"/>
                    <a:pt x="1425" y="2530"/>
                    <a:pt x="1433" y="2518"/>
                  </a:cubicBezTo>
                  <a:cubicBezTo>
                    <a:pt x="1446" y="2499"/>
                    <a:pt x="1459" y="2480"/>
                    <a:pt x="1472" y="2461"/>
                  </a:cubicBezTo>
                  <a:cubicBezTo>
                    <a:pt x="1479" y="2451"/>
                    <a:pt x="1487" y="2439"/>
                    <a:pt x="1494" y="2429"/>
                  </a:cubicBezTo>
                  <a:cubicBezTo>
                    <a:pt x="1507" y="2410"/>
                    <a:pt x="1520" y="2392"/>
                    <a:pt x="1533" y="2374"/>
                  </a:cubicBezTo>
                  <a:cubicBezTo>
                    <a:pt x="1541" y="2364"/>
                    <a:pt x="1548" y="2353"/>
                    <a:pt x="1556" y="2342"/>
                  </a:cubicBezTo>
                  <a:cubicBezTo>
                    <a:pt x="1571" y="2322"/>
                    <a:pt x="1585" y="2302"/>
                    <a:pt x="1601" y="2282"/>
                  </a:cubicBezTo>
                  <a:cubicBezTo>
                    <a:pt x="1606" y="2274"/>
                    <a:pt x="1612" y="2267"/>
                    <a:pt x="1617" y="2259"/>
                  </a:cubicBezTo>
                  <a:lnTo>
                    <a:pt x="1617" y="2259"/>
                  </a:lnTo>
                  <a:cubicBezTo>
                    <a:pt x="1638" y="2232"/>
                    <a:pt x="1658" y="2206"/>
                    <a:pt x="1678" y="2180"/>
                  </a:cubicBezTo>
                  <a:cubicBezTo>
                    <a:pt x="1683" y="2175"/>
                    <a:pt x="1687" y="2169"/>
                    <a:pt x="1691" y="2164"/>
                  </a:cubicBezTo>
                  <a:cubicBezTo>
                    <a:pt x="1707" y="2144"/>
                    <a:pt x="1723" y="2124"/>
                    <a:pt x="1739" y="2104"/>
                  </a:cubicBezTo>
                  <a:cubicBezTo>
                    <a:pt x="1747" y="2095"/>
                    <a:pt x="1754" y="2086"/>
                    <a:pt x="1762" y="2077"/>
                  </a:cubicBezTo>
                  <a:cubicBezTo>
                    <a:pt x="1775" y="2062"/>
                    <a:pt x="1787" y="2047"/>
                    <a:pt x="1800" y="2032"/>
                  </a:cubicBezTo>
                  <a:cubicBezTo>
                    <a:pt x="1809" y="2022"/>
                    <a:pt x="1817" y="2012"/>
                    <a:pt x="1826" y="2002"/>
                  </a:cubicBezTo>
                  <a:cubicBezTo>
                    <a:pt x="1837" y="1989"/>
                    <a:pt x="1849" y="1976"/>
                    <a:pt x="1860" y="1963"/>
                  </a:cubicBezTo>
                  <a:cubicBezTo>
                    <a:pt x="1869" y="1953"/>
                    <a:pt x="1878" y="1943"/>
                    <a:pt x="1887" y="1933"/>
                  </a:cubicBezTo>
                  <a:cubicBezTo>
                    <a:pt x="1898" y="1922"/>
                    <a:pt x="1908" y="1910"/>
                    <a:pt x="1919" y="1898"/>
                  </a:cubicBezTo>
                  <a:cubicBezTo>
                    <a:pt x="1929" y="1888"/>
                    <a:pt x="1938" y="1878"/>
                    <a:pt x="1947" y="1868"/>
                  </a:cubicBezTo>
                  <a:cubicBezTo>
                    <a:pt x="1958" y="1858"/>
                    <a:pt x="1967" y="1847"/>
                    <a:pt x="1977" y="1837"/>
                  </a:cubicBezTo>
                  <a:cubicBezTo>
                    <a:pt x="1987" y="1827"/>
                    <a:pt x="1997" y="1818"/>
                    <a:pt x="2006" y="1808"/>
                  </a:cubicBezTo>
                  <a:cubicBezTo>
                    <a:pt x="2016" y="1798"/>
                    <a:pt x="2025" y="1789"/>
                    <a:pt x="2035" y="1780"/>
                  </a:cubicBezTo>
                  <a:cubicBezTo>
                    <a:pt x="2044" y="1771"/>
                    <a:pt x="2053" y="1762"/>
                    <a:pt x="2062" y="1754"/>
                  </a:cubicBezTo>
                  <a:cubicBezTo>
                    <a:pt x="2072" y="1744"/>
                    <a:pt x="2082" y="1735"/>
                    <a:pt x="2091" y="1726"/>
                  </a:cubicBezTo>
                  <a:cubicBezTo>
                    <a:pt x="2100" y="1718"/>
                    <a:pt x="2108" y="1711"/>
                    <a:pt x="2116" y="1703"/>
                  </a:cubicBezTo>
                  <a:cubicBezTo>
                    <a:pt x="2127" y="1694"/>
                    <a:pt x="2137" y="1685"/>
                    <a:pt x="2147" y="1676"/>
                  </a:cubicBezTo>
                  <a:cubicBezTo>
                    <a:pt x="2155" y="1669"/>
                    <a:pt x="2162" y="1663"/>
                    <a:pt x="2170" y="1656"/>
                  </a:cubicBezTo>
                  <a:cubicBezTo>
                    <a:pt x="2180" y="1648"/>
                    <a:pt x="2190" y="1640"/>
                    <a:pt x="2199" y="1632"/>
                  </a:cubicBezTo>
                  <a:cubicBezTo>
                    <a:pt x="2207" y="1626"/>
                    <a:pt x="2215" y="1619"/>
                    <a:pt x="2222" y="1613"/>
                  </a:cubicBezTo>
                  <a:cubicBezTo>
                    <a:pt x="2232" y="1606"/>
                    <a:pt x="2241" y="1598"/>
                    <a:pt x="2250" y="1592"/>
                  </a:cubicBezTo>
                  <a:cubicBezTo>
                    <a:pt x="2260" y="1584"/>
                    <a:pt x="2269" y="1577"/>
                    <a:pt x="2278" y="1571"/>
                  </a:cubicBezTo>
                  <a:cubicBezTo>
                    <a:pt x="2280" y="1569"/>
                    <a:pt x="2282" y="1568"/>
                    <a:pt x="2284" y="1566"/>
                  </a:cubicBezTo>
                  <a:cubicBezTo>
                    <a:pt x="2298" y="1556"/>
                    <a:pt x="2311" y="1547"/>
                    <a:pt x="2324" y="1539"/>
                  </a:cubicBezTo>
                  <a:cubicBezTo>
                    <a:pt x="2327" y="1537"/>
                    <a:pt x="2330" y="1535"/>
                    <a:pt x="2333" y="1533"/>
                  </a:cubicBezTo>
                  <a:cubicBezTo>
                    <a:pt x="2336" y="1531"/>
                    <a:pt x="2339" y="1529"/>
                    <a:pt x="2342" y="1527"/>
                  </a:cubicBezTo>
                  <a:cubicBezTo>
                    <a:pt x="2347" y="1524"/>
                    <a:pt x="2351" y="1522"/>
                    <a:pt x="2355" y="1519"/>
                  </a:cubicBezTo>
                  <a:cubicBezTo>
                    <a:pt x="2359" y="1517"/>
                    <a:pt x="2362" y="1515"/>
                    <a:pt x="2365" y="1513"/>
                  </a:cubicBezTo>
                  <a:cubicBezTo>
                    <a:pt x="2369" y="1511"/>
                    <a:pt x="2373" y="1509"/>
                    <a:pt x="2377" y="1506"/>
                  </a:cubicBezTo>
                  <a:cubicBezTo>
                    <a:pt x="2380" y="1504"/>
                    <a:pt x="2384" y="1502"/>
                    <a:pt x="2388" y="1500"/>
                  </a:cubicBezTo>
                  <a:cubicBezTo>
                    <a:pt x="2391" y="1498"/>
                    <a:pt x="2394" y="1496"/>
                    <a:pt x="2398" y="1494"/>
                  </a:cubicBezTo>
                  <a:cubicBezTo>
                    <a:pt x="2401" y="1493"/>
                    <a:pt x="2405" y="1491"/>
                    <a:pt x="2408" y="1489"/>
                  </a:cubicBezTo>
                  <a:cubicBezTo>
                    <a:pt x="2412" y="1487"/>
                    <a:pt x="2415" y="1486"/>
                    <a:pt x="2419" y="1484"/>
                  </a:cubicBezTo>
                  <a:cubicBezTo>
                    <a:pt x="2422" y="1482"/>
                    <a:pt x="2425" y="1481"/>
                    <a:pt x="2428" y="1479"/>
                  </a:cubicBezTo>
                  <a:cubicBezTo>
                    <a:pt x="2431" y="1478"/>
                    <a:pt x="2434" y="1477"/>
                    <a:pt x="2437" y="1475"/>
                  </a:cubicBezTo>
                  <a:cubicBezTo>
                    <a:pt x="2113" y="1561"/>
                    <a:pt x="1763" y="1596"/>
                    <a:pt x="1435" y="1637"/>
                  </a:cubicBezTo>
                  <a:cubicBezTo>
                    <a:pt x="1203" y="1666"/>
                    <a:pt x="824" y="1750"/>
                    <a:pt x="610" y="1608"/>
                  </a:cubicBezTo>
                  <a:cubicBezTo>
                    <a:pt x="563" y="1577"/>
                    <a:pt x="522" y="1536"/>
                    <a:pt x="486" y="1486"/>
                  </a:cubicBezTo>
                  <a:cubicBezTo>
                    <a:pt x="549" y="1345"/>
                    <a:pt x="615" y="1205"/>
                    <a:pt x="679" y="1064"/>
                  </a:cubicBezTo>
                  <a:cubicBezTo>
                    <a:pt x="685" y="1051"/>
                    <a:pt x="735" y="953"/>
                    <a:pt x="705" y="942"/>
                  </a:cubicBezTo>
                  <a:cubicBezTo>
                    <a:pt x="659" y="925"/>
                    <a:pt x="586" y="986"/>
                    <a:pt x="551" y="1003"/>
                  </a:cubicBezTo>
                  <a:cubicBezTo>
                    <a:pt x="503" y="1026"/>
                    <a:pt x="451" y="1046"/>
                    <a:pt x="417" y="1088"/>
                  </a:cubicBezTo>
                  <a:cubicBezTo>
                    <a:pt x="383" y="1130"/>
                    <a:pt x="377" y="1207"/>
                    <a:pt x="380" y="1285"/>
                  </a:cubicBezTo>
                  <a:cubicBezTo>
                    <a:pt x="232" y="908"/>
                    <a:pt x="214" y="342"/>
                    <a:pt x="20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6" name="Google Shape;1966;p45"/>
            <p:cNvSpPr/>
            <p:nvPr/>
          </p:nvSpPr>
          <p:spPr>
            <a:xfrm>
              <a:off x="1208160" y="3473280"/>
              <a:ext cx="2679120" cy="1001160"/>
            </a:xfrm>
            <a:custGeom>
              <a:avLst/>
              <a:gdLst/>
              <a:ahLst/>
              <a:cxnLst/>
              <a:rect l="l" t="t" r="r" b="b"/>
              <a:pathLst>
                <a:path w="7442" h="2781" extrusionOk="0">
                  <a:moveTo>
                    <a:pt x="6621" y="2253"/>
                  </a:moveTo>
                  <a:cubicBezTo>
                    <a:pt x="6869" y="2382"/>
                    <a:pt x="7128" y="2545"/>
                    <a:pt x="7386" y="2781"/>
                  </a:cubicBezTo>
                  <a:lnTo>
                    <a:pt x="7442" y="2781"/>
                  </a:lnTo>
                  <a:cubicBezTo>
                    <a:pt x="7197" y="2550"/>
                    <a:pt x="6951" y="2387"/>
                    <a:pt x="6713" y="2257"/>
                  </a:cubicBezTo>
                  <a:cubicBezTo>
                    <a:pt x="6682" y="2255"/>
                    <a:pt x="6652" y="2254"/>
                    <a:pt x="6621" y="2253"/>
                  </a:cubicBezTo>
                  <a:moveTo>
                    <a:pt x="1992" y="621"/>
                  </a:moveTo>
                  <a:cubicBezTo>
                    <a:pt x="1965" y="626"/>
                    <a:pt x="1937" y="631"/>
                    <a:pt x="1910" y="635"/>
                  </a:cubicBezTo>
                  <a:cubicBezTo>
                    <a:pt x="1833" y="697"/>
                    <a:pt x="1758" y="767"/>
                    <a:pt x="1686" y="842"/>
                  </a:cubicBezTo>
                  <a:cubicBezTo>
                    <a:pt x="1454" y="1079"/>
                    <a:pt x="1250" y="1362"/>
                    <a:pt x="1132" y="1546"/>
                  </a:cubicBezTo>
                  <a:cubicBezTo>
                    <a:pt x="1047" y="1679"/>
                    <a:pt x="964" y="1817"/>
                    <a:pt x="885" y="1961"/>
                  </a:cubicBezTo>
                  <a:cubicBezTo>
                    <a:pt x="892" y="1979"/>
                    <a:pt x="896" y="1999"/>
                    <a:pt x="897" y="2020"/>
                  </a:cubicBezTo>
                  <a:cubicBezTo>
                    <a:pt x="981" y="1862"/>
                    <a:pt x="1072" y="1711"/>
                    <a:pt x="1165" y="1567"/>
                  </a:cubicBezTo>
                  <a:cubicBezTo>
                    <a:pt x="1281" y="1384"/>
                    <a:pt x="1484" y="1103"/>
                    <a:pt x="1713" y="868"/>
                  </a:cubicBezTo>
                  <a:cubicBezTo>
                    <a:pt x="1803" y="775"/>
                    <a:pt x="1898" y="690"/>
                    <a:pt x="1992" y="621"/>
                  </a:cubicBezTo>
                  <a:moveTo>
                    <a:pt x="2751" y="608"/>
                  </a:moveTo>
                  <a:cubicBezTo>
                    <a:pt x="2762" y="618"/>
                    <a:pt x="2772" y="627"/>
                    <a:pt x="2783" y="638"/>
                  </a:cubicBezTo>
                  <a:cubicBezTo>
                    <a:pt x="2903" y="753"/>
                    <a:pt x="3027" y="907"/>
                    <a:pt x="3187" y="1057"/>
                  </a:cubicBezTo>
                  <a:cubicBezTo>
                    <a:pt x="3643" y="1486"/>
                    <a:pt x="3857" y="1764"/>
                    <a:pt x="4564" y="2058"/>
                  </a:cubicBezTo>
                  <a:lnTo>
                    <a:pt x="4565" y="2058"/>
                  </a:lnTo>
                  <a:lnTo>
                    <a:pt x="4565" y="2058"/>
                  </a:lnTo>
                  <a:cubicBezTo>
                    <a:pt x="4986" y="2220"/>
                    <a:pt x="5576" y="2323"/>
                    <a:pt x="6123" y="2495"/>
                  </a:cubicBezTo>
                  <a:cubicBezTo>
                    <a:pt x="6369" y="2573"/>
                    <a:pt x="6607" y="2664"/>
                    <a:pt x="6816" y="2781"/>
                  </a:cubicBezTo>
                  <a:lnTo>
                    <a:pt x="6893" y="2781"/>
                  </a:lnTo>
                  <a:cubicBezTo>
                    <a:pt x="6667" y="2646"/>
                    <a:pt x="6405" y="2544"/>
                    <a:pt x="6134" y="2459"/>
                  </a:cubicBezTo>
                  <a:cubicBezTo>
                    <a:pt x="5584" y="2285"/>
                    <a:pt x="4994" y="2181"/>
                    <a:pt x="4579" y="2023"/>
                  </a:cubicBezTo>
                  <a:lnTo>
                    <a:pt x="4579" y="2022"/>
                  </a:lnTo>
                  <a:lnTo>
                    <a:pt x="4578" y="2022"/>
                  </a:lnTo>
                  <a:cubicBezTo>
                    <a:pt x="3877" y="1731"/>
                    <a:pt x="3670" y="1459"/>
                    <a:pt x="3213" y="1029"/>
                  </a:cubicBezTo>
                  <a:cubicBezTo>
                    <a:pt x="3072" y="897"/>
                    <a:pt x="2958" y="760"/>
                    <a:pt x="2848" y="649"/>
                  </a:cubicBezTo>
                  <a:cubicBezTo>
                    <a:pt x="2819" y="637"/>
                    <a:pt x="2786" y="623"/>
                    <a:pt x="2751" y="608"/>
                  </a:cubicBezTo>
                  <a:moveTo>
                    <a:pt x="2208" y="452"/>
                  </a:moveTo>
                  <a:cubicBezTo>
                    <a:pt x="2158" y="471"/>
                    <a:pt x="2107" y="498"/>
                    <a:pt x="2057" y="530"/>
                  </a:cubicBezTo>
                  <a:cubicBezTo>
                    <a:pt x="2083" y="529"/>
                    <a:pt x="2111" y="528"/>
                    <a:pt x="2142" y="525"/>
                  </a:cubicBezTo>
                  <a:cubicBezTo>
                    <a:pt x="2180" y="505"/>
                    <a:pt x="2217" y="489"/>
                    <a:pt x="2253" y="476"/>
                  </a:cubicBezTo>
                  <a:cubicBezTo>
                    <a:pt x="2243" y="469"/>
                    <a:pt x="2227" y="461"/>
                    <a:pt x="2208" y="452"/>
                  </a:cubicBezTo>
                  <a:moveTo>
                    <a:pt x="262" y="177"/>
                  </a:moveTo>
                  <a:cubicBezTo>
                    <a:pt x="249" y="198"/>
                    <a:pt x="240" y="224"/>
                    <a:pt x="236" y="253"/>
                  </a:cubicBezTo>
                  <a:cubicBezTo>
                    <a:pt x="280" y="509"/>
                    <a:pt x="324" y="724"/>
                    <a:pt x="301" y="940"/>
                  </a:cubicBezTo>
                  <a:cubicBezTo>
                    <a:pt x="247" y="1446"/>
                    <a:pt x="98" y="1857"/>
                    <a:pt x="0" y="2354"/>
                  </a:cubicBezTo>
                  <a:cubicBezTo>
                    <a:pt x="18" y="2330"/>
                    <a:pt x="36" y="2306"/>
                    <a:pt x="54" y="2283"/>
                  </a:cubicBezTo>
                  <a:cubicBezTo>
                    <a:pt x="151" y="1823"/>
                    <a:pt x="287" y="1428"/>
                    <a:pt x="339" y="944"/>
                  </a:cubicBezTo>
                  <a:cubicBezTo>
                    <a:pt x="365" y="701"/>
                    <a:pt x="310" y="464"/>
                    <a:pt x="262" y="177"/>
                  </a:cubicBezTo>
                  <a:moveTo>
                    <a:pt x="4718" y="146"/>
                  </a:moveTo>
                  <a:cubicBezTo>
                    <a:pt x="4712" y="216"/>
                    <a:pt x="4708" y="283"/>
                    <a:pt x="4704" y="344"/>
                  </a:cubicBezTo>
                  <a:cubicBezTo>
                    <a:pt x="4787" y="839"/>
                    <a:pt x="5054" y="1337"/>
                    <a:pt x="5481" y="1663"/>
                  </a:cubicBezTo>
                  <a:cubicBezTo>
                    <a:pt x="5488" y="1669"/>
                    <a:pt x="5497" y="1675"/>
                    <a:pt x="5505" y="1681"/>
                  </a:cubicBezTo>
                  <a:cubicBezTo>
                    <a:pt x="5531" y="1685"/>
                    <a:pt x="5558" y="1688"/>
                    <a:pt x="5586" y="1692"/>
                  </a:cubicBezTo>
                  <a:cubicBezTo>
                    <a:pt x="5558" y="1673"/>
                    <a:pt x="5531" y="1654"/>
                    <a:pt x="5504" y="1633"/>
                  </a:cubicBezTo>
                  <a:lnTo>
                    <a:pt x="5504" y="1633"/>
                  </a:lnTo>
                  <a:cubicBezTo>
                    <a:pt x="5033" y="1272"/>
                    <a:pt x="4759" y="696"/>
                    <a:pt x="4719" y="153"/>
                  </a:cubicBezTo>
                  <a:lnTo>
                    <a:pt x="4719" y="153"/>
                  </a:lnTo>
                  <a:lnTo>
                    <a:pt x="4719" y="152"/>
                  </a:lnTo>
                  <a:cubicBezTo>
                    <a:pt x="4719" y="150"/>
                    <a:pt x="4719" y="148"/>
                    <a:pt x="4718" y="146"/>
                  </a:cubicBezTo>
                  <a:moveTo>
                    <a:pt x="4675" y="0"/>
                  </a:moveTo>
                  <a:cubicBezTo>
                    <a:pt x="4673" y="0"/>
                    <a:pt x="4669" y="2"/>
                    <a:pt x="4664" y="4"/>
                  </a:cubicBezTo>
                  <a:cubicBezTo>
                    <a:pt x="4667" y="41"/>
                    <a:pt x="4671" y="78"/>
                    <a:pt x="4675" y="114"/>
                  </a:cubicBezTo>
                  <a:cubicBezTo>
                    <a:pt x="4695" y="66"/>
                    <a:pt x="4711" y="9"/>
                    <a:pt x="4679" y="0"/>
                  </a:cubicBezTo>
                  <a:cubicBezTo>
                    <a:pt x="4678" y="0"/>
                    <a:pt x="4677" y="0"/>
                    <a:pt x="46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7" name="Google Shape;1967;p45"/>
            <p:cNvSpPr/>
            <p:nvPr/>
          </p:nvSpPr>
          <p:spPr>
            <a:xfrm>
              <a:off x="2130480" y="3693240"/>
              <a:ext cx="1880280" cy="781200"/>
            </a:xfrm>
            <a:custGeom>
              <a:avLst/>
              <a:gdLst/>
              <a:ahLst/>
              <a:cxnLst/>
              <a:rect l="l" t="t" r="r" b="b"/>
              <a:pathLst>
                <a:path w="5223" h="2170" extrusionOk="0">
                  <a:moveTo>
                    <a:pt x="0" y="0"/>
                  </a:moveTo>
                  <a:cubicBezTo>
                    <a:pt x="261" y="209"/>
                    <a:pt x="693" y="757"/>
                    <a:pt x="1094" y="1084"/>
                  </a:cubicBezTo>
                  <a:cubicBezTo>
                    <a:pt x="2063" y="1838"/>
                    <a:pt x="2662" y="1647"/>
                    <a:pt x="4121" y="2170"/>
                  </a:cubicBezTo>
                  <a:lnTo>
                    <a:pt x="5223" y="2170"/>
                  </a:lnTo>
                  <a:cubicBezTo>
                    <a:pt x="4326" y="1443"/>
                    <a:pt x="3176" y="1696"/>
                    <a:pt x="2344" y="1487"/>
                  </a:cubicBezTo>
                  <a:cubicBezTo>
                    <a:pt x="1272" y="1284"/>
                    <a:pt x="814" y="752"/>
                    <a:pt x="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8" name="Google Shape;1968;p45"/>
            <p:cNvSpPr/>
            <p:nvPr/>
          </p:nvSpPr>
          <p:spPr>
            <a:xfrm>
              <a:off x="1703880" y="2775240"/>
              <a:ext cx="640440" cy="111240"/>
            </a:xfrm>
            <a:custGeom>
              <a:avLst/>
              <a:gdLst/>
              <a:ahLst/>
              <a:cxnLst/>
              <a:rect l="l" t="t" r="r" b="b"/>
              <a:pathLst>
                <a:path w="1779" h="309" extrusionOk="0">
                  <a:moveTo>
                    <a:pt x="101" y="162"/>
                  </a:moveTo>
                  <a:cubicBezTo>
                    <a:pt x="68" y="172"/>
                    <a:pt x="34" y="183"/>
                    <a:pt x="0" y="195"/>
                  </a:cubicBezTo>
                  <a:cubicBezTo>
                    <a:pt x="40" y="205"/>
                    <a:pt x="78" y="212"/>
                    <a:pt x="114" y="218"/>
                  </a:cubicBezTo>
                  <a:cubicBezTo>
                    <a:pt x="110" y="199"/>
                    <a:pt x="105" y="180"/>
                    <a:pt x="101" y="162"/>
                  </a:cubicBezTo>
                  <a:moveTo>
                    <a:pt x="1245" y="9"/>
                  </a:moveTo>
                  <a:cubicBezTo>
                    <a:pt x="1395" y="170"/>
                    <a:pt x="1590" y="240"/>
                    <a:pt x="1779" y="187"/>
                  </a:cubicBezTo>
                  <a:cubicBezTo>
                    <a:pt x="1726" y="154"/>
                    <a:pt x="1678" y="115"/>
                    <a:pt x="1636" y="70"/>
                  </a:cubicBezTo>
                  <a:cubicBezTo>
                    <a:pt x="1499" y="39"/>
                    <a:pt x="1370" y="19"/>
                    <a:pt x="1245" y="9"/>
                  </a:cubicBezTo>
                  <a:moveTo>
                    <a:pt x="1039" y="0"/>
                  </a:moveTo>
                  <a:cubicBezTo>
                    <a:pt x="839" y="0"/>
                    <a:pt x="634" y="25"/>
                    <a:pt x="408" y="78"/>
                  </a:cubicBezTo>
                  <a:cubicBezTo>
                    <a:pt x="632" y="277"/>
                    <a:pt x="934" y="309"/>
                    <a:pt x="1296" y="309"/>
                  </a:cubicBezTo>
                  <a:cubicBezTo>
                    <a:pt x="1188" y="219"/>
                    <a:pt x="1117" y="117"/>
                    <a:pt x="1072" y="0"/>
                  </a:cubicBezTo>
                  <a:cubicBezTo>
                    <a:pt x="1061" y="0"/>
                    <a:pt x="1050" y="0"/>
                    <a:pt x="1039"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9" name="Google Shape;1969;p45"/>
            <p:cNvSpPr/>
            <p:nvPr/>
          </p:nvSpPr>
          <p:spPr>
            <a:xfrm>
              <a:off x="1523520" y="2862360"/>
              <a:ext cx="1108440" cy="748440"/>
            </a:xfrm>
            <a:custGeom>
              <a:avLst/>
              <a:gdLst/>
              <a:ahLst/>
              <a:cxnLst/>
              <a:rect l="l" t="t" r="r" b="b"/>
              <a:pathLst>
                <a:path w="3079" h="2079" extrusionOk="0">
                  <a:moveTo>
                    <a:pt x="2717" y="0"/>
                  </a:moveTo>
                  <a:cubicBezTo>
                    <a:pt x="2612" y="608"/>
                    <a:pt x="2286" y="1107"/>
                    <a:pt x="1908" y="1376"/>
                  </a:cubicBezTo>
                  <a:cubicBezTo>
                    <a:pt x="1828" y="1244"/>
                    <a:pt x="1689" y="1163"/>
                    <a:pt x="1540" y="1163"/>
                  </a:cubicBezTo>
                  <a:cubicBezTo>
                    <a:pt x="1390" y="1163"/>
                    <a:pt x="1251" y="1244"/>
                    <a:pt x="1172" y="1376"/>
                  </a:cubicBezTo>
                  <a:cubicBezTo>
                    <a:pt x="793" y="1107"/>
                    <a:pt x="468" y="608"/>
                    <a:pt x="363" y="0"/>
                  </a:cubicBezTo>
                  <a:cubicBezTo>
                    <a:pt x="249" y="41"/>
                    <a:pt x="128" y="87"/>
                    <a:pt x="0" y="139"/>
                  </a:cubicBezTo>
                  <a:cubicBezTo>
                    <a:pt x="176" y="784"/>
                    <a:pt x="636" y="1318"/>
                    <a:pt x="1105" y="1600"/>
                  </a:cubicBezTo>
                  <a:cubicBezTo>
                    <a:pt x="1105" y="1601"/>
                    <a:pt x="1105" y="1602"/>
                    <a:pt x="1105" y="1604"/>
                  </a:cubicBezTo>
                  <a:lnTo>
                    <a:pt x="1105" y="1604"/>
                  </a:lnTo>
                  <a:cubicBezTo>
                    <a:pt x="1105" y="1606"/>
                    <a:pt x="1105" y="1607"/>
                    <a:pt x="1105" y="1608"/>
                  </a:cubicBezTo>
                  <a:cubicBezTo>
                    <a:pt x="1105" y="1610"/>
                    <a:pt x="1105" y="1611"/>
                    <a:pt x="1105" y="1613"/>
                  </a:cubicBezTo>
                  <a:cubicBezTo>
                    <a:pt x="1105" y="1614"/>
                    <a:pt x="1105" y="1615"/>
                    <a:pt x="1105" y="1616"/>
                  </a:cubicBezTo>
                  <a:lnTo>
                    <a:pt x="1105" y="1617"/>
                  </a:lnTo>
                  <a:cubicBezTo>
                    <a:pt x="1105" y="1618"/>
                    <a:pt x="1105" y="1619"/>
                    <a:pt x="1105" y="1621"/>
                  </a:cubicBezTo>
                  <a:cubicBezTo>
                    <a:pt x="1105" y="1625"/>
                    <a:pt x="1105" y="1629"/>
                    <a:pt x="1105" y="1632"/>
                  </a:cubicBezTo>
                  <a:lnTo>
                    <a:pt x="1105" y="1636"/>
                  </a:lnTo>
                  <a:cubicBezTo>
                    <a:pt x="1105" y="1637"/>
                    <a:pt x="1105" y="1638"/>
                    <a:pt x="1105" y="1639"/>
                  </a:cubicBezTo>
                  <a:cubicBezTo>
                    <a:pt x="1105" y="1640"/>
                    <a:pt x="1105" y="1641"/>
                    <a:pt x="1105" y="1642"/>
                  </a:cubicBezTo>
                  <a:cubicBezTo>
                    <a:pt x="1105" y="1643"/>
                    <a:pt x="1105" y="1644"/>
                    <a:pt x="1105" y="1646"/>
                  </a:cubicBezTo>
                  <a:cubicBezTo>
                    <a:pt x="1105" y="1647"/>
                    <a:pt x="1105" y="1649"/>
                    <a:pt x="1106" y="1650"/>
                  </a:cubicBezTo>
                  <a:lnTo>
                    <a:pt x="1106" y="1651"/>
                  </a:lnTo>
                  <a:cubicBezTo>
                    <a:pt x="1106" y="1653"/>
                    <a:pt x="1106" y="1655"/>
                    <a:pt x="1106" y="1657"/>
                  </a:cubicBezTo>
                  <a:lnTo>
                    <a:pt x="1106" y="1657"/>
                  </a:lnTo>
                  <a:cubicBezTo>
                    <a:pt x="1107" y="1660"/>
                    <a:pt x="1107" y="1662"/>
                    <a:pt x="1107" y="1664"/>
                  </a:cubicBezTo>
                  <a:lnTo>
                    <a:pt x="1107" y="1664"/>
                  </a:lnTo>
                  <a:cubicBezTo>
                    <a:pt x="1107" y="1665"/>
                    <a:pt x="1107" y="1667"/>
                    <a:pt x="1107" y="1668"/>
                  </a:cubicBezTo>
                  <a:cubicBezTo>
                    <a:pt x="1107" y="1670"/>
                    <a:pt x="1108" y="1671"/>
                    <a:pt x="1108" y="1673"/>
                  </a:cubicBezTo>
                  <a:cubicBezTo>
                    <a:pt x="1108" y="1674"/>
                    <a:pt x="1108" y="1675"/>
                    <a:pt x="1108" y="1676"/>
                  </a:cubicBezTo>
                  <a:cubicBezTo>
                    <a:pt x="1108" y="1676"/>
                    <a:pt x="1108" y="1677"/>
                    <a:pt x="1108" y="1678"/>
                  </a:cubicBezTo>
                  <a:cubicBezTo>
                    <a:pt x="1108" y="1679"/>
                    <a:pt x="1109" y="1680"/>
                    <a:pt x="1109" y="1682"/>
                  </a:cubicBezTo>
                  <a:cubicBezTo>
                    <a:pt x="1109" y="1687"/>
                    <a:pt x="1110" y="1693"/>
                    <a:pt x="1111" y="1699"/>
                  </a:cubicBezTo>
                  <a:cubicBezTo>
                    <a:pt x="1111" y="1700"/>
                    <a:pt x="1111" y="1700"/>
                    <a:pt x="1112" y="1701"/>
                  </a:cubicBezTo>
                  <a:cubicBezTo>
                    <a:pt x="1112" y="1702"/>
                    <a:pt x="1112" y="1704"/>
                    <a:pt x="1112" y="1706"/>
                  </a:cubicBezTo>
                  <a:lnTo>
                    <a:pt x="1113" y="1707"/>
                  </a:lnTo>
                  <a:cubicBezTo>
                    <a:pt x="1114" y="1713"/>
                    <a:pt x="1115" y="1719"/>
                    <a:pt x="1116" y="1724"/>
                  </a:cubicBezTo>
                  <a:cubicBezTo>
                    <a:pt x="1116" y="1725"/>
                    <a:pt x="1116" y="1727"/>
                    <a:pt x="1117" y="1728"/>
                  </a:cubicBezTo>
                  <a:cubicBezTo>
                    <a:pt x="1117" y="1729"/>
                    <a:pt x="1118" y="1730"/>
                    <a:pt x="1118" y="1731"/>
                  </a:cubicBezTo>
                  <a:cubicBezTo>
                    <a:pt x="1118" y="1732"/>
                    <a:pt x="1118" y="1733"/>
                    <a:pt x="1118" y="1734"/>
                  </a:cubicBezTo>
                  <a:cubicBezTo>
                    <a:pt x="1119" y="1735"/>
                    <a:pt x="1119" y="1735"/>
                    <a:pt x="1119" y="1736"/>
                  </a:cubicBezTo>
                  <a:cubicBezTo>
                    <a:pt x="1119" y="1738"/>
                    <a:pt x="1120" y="1739"/>
                    <a:pt x="1120" y="1741"/>
                  </a:cubicBezTo>
                  <a:cubicBezTo>
                    <a:pt x="1120" y="1742"/>
                    <a:pt x="1120" y="1742"/>
                    <a:pt x="1121" y="1743"/>
                  </a:cubicBezTo>
                  <a:cubicBezTo>
                    <a:pt x="1121" y="1745"/>
                    <a:pt x="1121" y="1746"/>
                    <a:pt x="1122" y="1747"/>
                  </a:cubicBezTo>
                  <a:cubicBezTo>
                    <a:pt x="1122" y="1748"/>
                    <a:pt x="1122" y="1748"/>
                    <a:pt x="1122" y="1749"/>
                  </a:cubicBezTo>
                  <a:cubicBezTo>
                    <a:pt x="1123" y="1753"/>
                    <a:pt x="1124" y="1756"/>
                    <a:pt x="1125" y="1759"/>
                  </a:cubicBezTo>
                  <a:cubicBezTo>
                    <a:pt x="1126" y="1762"/>
                    <a:pt x="1127" y="1766"/>
                    <a:pt x="1128" y="1769"/>
                  </a:cubicBezTo>
                  <a:cubicBezTo>
                    <a:pt x="1128" y="1770"/>
                    <a:pt x="1129" y="1771"/>
                    <a:pt x="1130" y="1772"/>
                  </a:cubicBezTo>
                  <a:lnTo>
                    <a:pt x="1130" y="1774"/>
                  </a:lnTo>
                  <a:cubicBezTo>
                    <a:pt x="1131" y="1776"/>
                    <a:pt x="1131" y="1778"/>
                    <a:pt x="1132" y="1780"/>
                  </a:cubicBezTo>
                  <a:lnTo>
                    <a:pt x="1132" y="1780"/>
                  </a:lnTo>
                  <a:cubicBezTo>
                    <a:pt x="1133" y="1781"/>
                    <a:pt x="1133" y="1783"/>
                    <a:pt x="1134" y="1784"/>
                  </a:cubicBezTo>
                  <a:cubicBezTo>
                    <a:pt x="1134" y="1785"/>
                    <a:pt x="1134" y="1787"/>
                    <a:pt x="1135" y="1788"/>
                  </a:cubicBezTo>
                  <a:cubicBezTo>
                    <a:pt x="1135" y="1789"/>
                    <a:pt x="1135" y="1790"/>
                    <a:pt x="1136" y="1791"/>
                  </a:cubicBezTo>
                  <a:cubicBezTo>
                    <a:pt x="1136" y="1792"/>
                    <a:pt x="1137" y="1793"/>
                    <a:pt x="1137" y="1794"/>
                  </a:cubicBezTo>
                  <a:cubicBezTo>
                    <a:pt x="1137" y="1794"/>
                    <a:pt x="1138" y="1795"/>
                    <a:pt x="1138" y="1796"/>
                  </a:cubicBezTo>
                  <a:cubicBezTo>
                    <a:pt x="1138" y="1797"/>
                    <a:pt x="1139" y="1799"/>
                    <a:pt x="1140" y="1801"/>
                  </a:cubicBezTo>
                  <a:lnTo>
                    <a:pt x="1140" y="1802"/>
                  </a:lnTo>
                  <a:cubicBezTo>
                    <a:pt x="1141" y="1803"/>
                    <a:pt x="1141" y="1804"/>
                    <a:pt x="1142" y="1806"/>
                  </a:cubicBezTo>
                  <a:cubicBezTo>
                    <a:pt x="1142" y="1807"/>
                    <a:pt x="1143" y="1808"/>
                    <a:pt x="1143" y="1809"/>
                  </a:cubicBezTo>
                  <a:cubicBezTo>
                    <a:pt x="1144" y="1810"/>
                    <a:pt x="1144" y="1811"/>
                    <a:pt x="1145" y="1812"/>
                  </a:cubicBezTo>
                  <a:cubicBezTo>
                    <a:pt x="1145" y="1813"/>
                    <a:pt x="1145" y="1813"/>
                    <a:pt x="1145" y="1814"/>
                  </a:cubicBezTo>
                  <a:cubicBezTo>
                    <a:pt x="1146" y="1816"/>
                    <a:pt x="1147" y="1817"/>
                    <a:pt x="1148" y="1819"/>
                  </a:cubicBezTo>
                  <a:lnTo>
                    <a:pt x="1148" y="1819"/>
                  </a:lnTo>
                  <a:cubicBezTo>
                    <a:pt x="1148" y="1821"/>
                    <a:pt x="1149" y="1823"/>
                    <a:pt x="1150" y="1824"/>
                  </a:cubicBezTo>
                  <a:cubicBezTo>
                    <a:pt x="1150" y="1825"/>
                    <a:pt x="1151" y="1827"/>
                    <a:pt x="1152" y="1828"/>
                  </a:cubicBezTo>
                  <a:lnTo>
                    <a:pt x="1152" y="1828"/>
                  </a:lnTo>
                  <a:cubicBezTo>
                    <a:pt x="1153" y="1830"/>
                    <a:pt x="1154" y="1832"/>
                    <a:pt x="1155" y="1834"/>
                  </a:cubicBezTo>
                  <a:lnTo>
                    <a:pt x="1155" y="1834"/>
                  </a:lnTo>
                  <a:cubicBezTo>
                    <a:pt x="1156" y="1836"/>
                    <a:pt x="1157" y="1838"/>
                    <a:pt x="1157" y="1839"/>
                  </a:cubicBezTo>
                  <a:lnTo>
                    <a:pt x="1158" y="1841"/>
                  </a:lnTo>
                  <a:cubicBezTo>
                    <a:pt x="1159" y="1842"/>
                    <a:pt x="1160" y="1844"/>
                    <a:pt x="1161" y="1846"/>
                  </a:cubicBezTo>
                  <a:lnTo>
                    <a:pt x="1161" y="1846"/>
                  </a:lnTo>
                  <a:cubicBezTo>
                    <a:pt x="1163" y="1849"/>
                    <a:pt x="1165" y="1853"/>
                    <a:pt x="1167" y="1856"/>
                  </a:cubicBezTo>
                  <a:cubicBezTo>
                    <a:pt x="1167" y="1857"/>
                    <a:pt x="1167" y="1857"/>
                    <a:pt x="1167" y="1857"/>
                  </a:cubicBezTo>
                  <a:lnTo>
                    <a:pt x="1169" y="1860"/>
                  </a:lnTo>
                  <a:cubicBezTo>
                    <a:pt x="1170" y="1862"/>
                    <a:pt x="1171" y="1864"/>
                    <a:pt x="1172" y="1865"/>
                  </a:cubicBezTo>
                  <a:lnTo>
                    <a:pt x="1172" y="1866"/>
                  </a:lnTo>
                  <a:cubicBezTo>
                    <a:pt x="1173" y="1867"/>
                    <a:pt x="1174" y="1868"/>
                    <a:pt x="1174" y="1869"/>
                  </a:cubicBezTo>
                  <a:cubicBezTo>
                    <a:pt x="1176" y="1871"/>
                    <a:pt x="1176" y="1872"/>
                    <a:pt x="1177" y="1874"/>
                  </a:cubicBezTo>
                  <a:cubicBezTo>
                    <a:pt x="1178" y="1874"/>
                    <a:pt x="1178" y="1874"/>
                    <a:pt x="1178" y="1875"/>
                  </a:cubicBezTo>
                  <a:cubicBezTo>
                    <a:pt x="1179" y="1876"/>
                    <a:pt x="1180" y="1877"/>
                    <a:pt x="1181" y="1879"/>
                  </a:cubicBezTo>
                  <a:lnTo>
                    <a:pt x="1181" y="1880"/>
                  </a:lnTo>
                  <a:cubicBezTo>
                    <a:pt x="1182" y="1881"/>
                    <a:pt x="1183" y="1883"/>
                    <a:pt x="1184" y="1884"/>
                  </a:cubicBezTo>
                  <a:cubicBezTo>
                    <a:pt x="1184" y="1885"/>
                    <a:pt x="1185" y="1886"/>
                    <a:pt x="1185" y="1886"/>
                  </a:cubicBezTo>
                  <a:cubicBezTo>
                    <a:pt x="1186" y="1887"/>
                    <a:pt x="1186" y="1888"/>
                    <a:pt x="1187" y="1888"/>
                  </a:cubicBezTo>
                  <a:cubicBezTo>
                    <a:pt x="1188" y="1890"/>
                    <a:pt x="1189" y="1891"/>
                    <a:pt x="1190" y="1893"/>
                  </a:cubicBezTo>
                  <a:lnTo>
                    <a:pt x="1190" y="1893"/>
                  </a:lnTo>
                  <a:cubicBezTo>
                    <a:pt x="1191" y="1895"/>
                    <a:pt x="1192" y="1896"/>
                    <a:pt x="1193" y="1897"/>
                  </a:cubicBezTo>
                  <a:cubicBezTo>
                    <a:pt x="1194" y="1898"/>
                    <a:pt x="1194" y="1899"/>
                    <a:pt x="1195" y="1900"/>
                  </a:cubicBezTo>
                  <a:cubicBezTo>
                    <a:pt x="1196" y="1901"/>
                    <a:pt x="1196" y="1902"/>
                    <a:pt x="1197" y="1903"/>
                  </a:cubicBezTo>
                  <a:lnTo>
                    <a:pt x="1198" y="1904"/>
                  </a:lnTo>
                  <a:cubicBezTo>
                    <a:pt x="1199" y="1905"/>
                    <a:pt x="1200" y="1907"/>
                    <a:pt x="1201" y="1908"/>
                  </a:cubicBezTo>
                  <a:cubicBezTo>
                    <a:pt x="1201" y="1908"/>
                    <a:pt x="1202" y="1909"/>
                    <a:pt x="1203" y="1910"/>
                  </a:cubicBezTo>
                  <a:cubicBezTo>
                    <a:pt x="1203" y="1911"/>
                    <a:pt x="1204" y="1912"/>
                    <a:pt x="1205" y="1913"/>
                  </a:cubicBezTo>
                  <a:lnTo>
                    <a:pt x="1206" y="1914"/>
                  </a:lnTo>
                  <a:cubicBezTo>
                    <a:pt x="1207" y="1916"/>
                    <a:pt x="1208" y="1917"/>
                    <a:pt x="1209" y="1918"/>
                  </a:cubicBezTo>
                  <a:cubicBezTo>
                    <a:pt x="1209" y="1919"/>
                    <a:pt x="1211" y="1920"/>
                    <a:pt x="1211" y="1921"/>
                  </a:cubicBezTo>
                  <a:lnTo>
                    <a:pt x="1212" y="1922"/>
                  </a:lnTo>
                  <a:cubicBezTo>
                    <a:pt x="1213" y="1923"/>
                    <a:pt x="1214" y="1924"/>
                    <a:pt x="1215" y="1926"/>
                  </a:cubicBezTo>
                  <a:cubicBezTo>
                    <a:pt x="1216" y="1926"/>
                    <a:pt x="1216" y="1927"/>
                    <a:pt x="1217" y="1927"/>
                  </a:cubicBezTo>
                  <a:cubicBezTo>
                    <a:pt x="1218" y="1928"/>
                    <a:pt x="1219" y="1930"/>
                    <a:pt x="1220" y="1931"/>
                  </a:cubicBezTo>
                  <a:cubicBezTo>
                    <a:pt x="1220" y="1931"/>
                    <a:pt x="1220" y="1932"/>
                    <a:pt x="1221" y="1932"/>
                  </a:cubicBezTo>
                  <a:lnTo>
                    <a:pt x="1222" y="1934"/>
                  </a:lnTo>
                  <a:cubicBezTo>
                    <a:pt x="1223" y="1934"/>
                    <a:pt x="1224" y="1935"/>
                    <a:pt x="1225" y="1936"/>
                  </a:cubicBezTo>
                  <a:cubicBezTo>
                    <a:pt x="1227" y="1939"/>
                    <a:pt x="1230" y="1943"/>
                    <a:pt x="1233" y="1946"/>
                  </a:cubicBezTo>
                  <a:lnTo>
                    <a:pt x="1234" y="1946"/>
                  </a:lnTo>
                  <a:cubicBezTo>
                    <a:pt x="1234" y="1947"/>
                    <a:pt x="1235" y="1947"/>
                    <a:pt x="1236" y="1948"/>
                  </a:cubicBezTo>
                  <a:cubicBezTo>
                    <a:pt x="1239" y="1951"/>
                    <a:pt x="1241" y="1954"/>
                    <a:pt x="1244" y="1956"/>
                  </a:cubicBezTo>
                  <a:cubicBezTo>
                    <a:pt x="1244" y="1957"/>
                    <a:pt x="1245" y="1957"/>
                    <a:pt x="1245" y="1958"/>
                  </a:cubicBezTo>
                  <a:cubicBezTo>
                    <a:pt x="1247" y="1959"/>
                    <a:pt x="1248" y="1960"/>
                    <a:pt x="1249" y="1961"/>
                  </a:cubicBezTo>
                  <a:lnTo>
                    <a:pt x="1250" y="1962"/>
                  </a:lnTo>
                  <a:cubicBezTo>
                    <a:pt x="1251" y="1963"/>
                    <a:pt x="1252" y="1964"/>
                    <a:pt x="1253" y="1965"/>
                  </a:cubicBezTo>
                  <a:cubicBezTo>
                    <a:pt x="1254" y="1966"/>
                    <a:pt x="1254" y="1966"/>
                    <a:pt x="1255" y="1967"/>
                  </a:cubicBezTo>
                  <a:cubicBezTo>
                    <a:pt x="1256" y="1967"/>
                    <a:pt x="1257" y="1968"/>
                    <a:pt x="1258" y="1969"/>
                  </a:cubicBezTo>
                  <a:cubicBezTo>
                    <a:pt x="1259" y="1970"/>
                    <a:pt x="1260" y="1971"/>
                    <a:pt x="1261" y="1972"/>
                  </a:cubicBezTo>
                  <a:lnTo>
                    <a:pt x="1262" y="1973"/>
                  </a:lnTo>
                  <a:cubicBezTo>
                    <a:pt x="1263" y="1974"/>
                    <a:pt x="1264" y="1975"/>
                    <a:pt x="1265" y="1976"/>
                  </a:cubicBezTo>
                  <a:lnTo>
                    <a:pt x="1267" y="1977"/>
                  </a:lnTo>
                  <a:cubicBezTo>
                    <a:pt x="1268" y="1978"/>
                    <a:pt x="1270" y="1979"/>
                    <a:pt x="1271" y="1980"/>
                  </a:cubicBezTo>
                  <a:cubicBezTo>
                    <a:pt x="1271" y="1981"/>
                    <a:pt x="1271" y="1981"/>
                    <a:pt x="1272" y="1981"/>
                  </a:cubicBezTo>
                  <a:cubicBezTo>
                    <a:pt x="1273" y="1982"/>
                    <a:pt x="1274" y="1983"/>
                    <a:pt x="1275" y="1984"/>
                  </a:cubicBezTo>
                  <a:cubicBezTo>
                    <a:pt x="1276" y="1985"/>
                    <a:pt x="1276" y="1985"/>
                    <a:pt x="1277" y="1986"/>
                  </a:cubicBezTo>
                  <a:cubicBezTo>
                    <a:pt x="1278" y="1987"/>
                    <a:pt x="1280" y="1988"/>
                    <a:pt x="1281" y="1988"/>
                  </a:cubicBezTo>
                  <a:cubicBezTo>
                    <a:pt x="1281" y="1989"/>
                    <a:pt x="1281" y="1989"/>
                    <a:pt x="1281" y="1989"/>
                  </a:cubicBezTo>
                  <a:cubicBezTo>
                    <a:pt x="1283" y="1990"/>
                    <a:pt x="1284" y="1991"/>
                    <a:pt x="1285" y="1992"/>
                  </a:cubicBezTo>
                  <a:cubicBezTo>
                    <a:pt x="1286" y="1993"/>
                    <a:pt x="1287" y="1993"/>
                    <a:pt x="1287" y="1994"/>
                  </a:cubicBezTo>
                  <a:cubicBezTo>
                    <a:pt x="1288" y="1994"/>
                    <a:pt x="1289" y="1995"/>
                    <a:pt x="1289" y="1995"/>
                  </a:cubicBezTo>
                  <a:cubicBezTo>
                    <a:pt x="1291" y="1996"/>
                    <a:pt x="1292" y="1997"/>
                    <a:pt x="1293" y="1998"/>
                  </a:cubicBezTo>
                  <a:cubicBezTo>
                    <a:pt x="1294" y="1998"/>
                    <a:pt x="1294" y="1999"/>
                    <a:pt x="1295" y="1999"/>
                  </a:cubicBezTo>
                  <a:cubicBezTo>
                    <a:pt x="1296" y="2000"/>
                    <a:pt x="1297" y="2001"/>
                    <a:pt x="1299" y="2002"/>
                  </a:cubicBezTo>
                  <a:lnTo>
                    <a:pt x="1299" y="2002"/>
                  </a:lnTo>
                  <a:cubicBezTo>
                    <a:pt x="1301" y="2003"/>
                    <a:pt x="1302" y="2004"/>
                    <a:pt x="1304" y="2005"/>
                  </a:cubicBezTo>
                  <a:cubicBezTo>
                    <a:pt x="1305" y="2006"/>
                    <a:pt x="1306" y="2006"/>
                    <a:pt x="1307" y="2008"/>
                  </a:cubicBezTo>
                  <a:lnTo>
                    <a:pt x="1307" y="2008"/>
                  </a:lnTo>
                  <a:cubicBezTo>
                    <a:pt x="1310" y="2010"/>
                    <a:pt x="1313" y="2011"/>
                    <a:pt x="1316" y="2013"/>
                  </a:cubicBezTo>
                  <a:cubicBezTo>
                    <a:pt x="1319" y="2015"/>
                    <a:pt x="1322" y="2017"/>
                    <a:pt x="1326" y="2019"/>
                  </a:cubicBezTo>
                  <a:cubicBezTo>
                    <a:pt x="1326" y="2020"/>
                    <a:pt x="1326" y="2020"/>
                    <a:pt x="1326" y="2020"/>
                  </a:cubicBezTo>
                  <a:cubicBezTo>
                    <a:pt x="1328" y="2021"/>
                    <a:pt x="1329" y="2021"/>
                    <a:pt x="1331" y="2022"/>
                  </a:cubicBezTo>
                  <a:cubicBezTo>
                    <a:pt x="1331" y="2023"/>
                    <a:pt x="1332" y="2023"/>
                    <a:pt x="1332" y="2023"/>
                  </a:cubicBezTo>
                  <a:cubicBezTo>
                    <a:pt x="1334" y="2024"/>
                    <a:pt x="1335" y="2025"/>
                    <a:pt x="1337" y="2026"/>
                  </a:cubicBezTo>
                  <a:lnTo>
                    <a:pt x="1337" y="2026"/>
                  </a:lnTo>
                  <a:cubicBezTo>
                    <a:pt x="1339" y="2027"/>
                    <a:pt x="1341" y="2028"/>
                    <a:pt x="1343" y="2029"/>
                  </a:cubicBezTo>
                  <a:lnTo>
                    <a:pt x="1343" y="2029"/>
                  </a:lnTo>
                  <a:cubicBezTo>
                    <a:pt x="1344" y="2029"/>
                    <a:pt x="1345" y="2030"/>
                    <a:pt x="1347" y="2031"/>
                  </a:cubicBezTo>
                  <a:cubicBezTo>
                    <a:pt x="1348" y="2032"/>
                    <a:pt x="1350" y="2033"/>
                    <a:pt x="1351" y="2033"/>
                  </a:cubicBezTo>
                  <a:lnTo>
                    <a:pt x="1351" y="2033"/>
                  </a:lnTo>
                  <a:cubicBezTo>
                    <a:pt x="1353" y="2034"/>
                    <a:pt x="1354" y="2035"/>
                    <a:pt x="1356" y="2036"/>
                  </a:cubicBezTo>
                  <a:cubicBezTo>
                    <a:pt x="1357" y="2036"/>
                    <a:pt x="1357" y="2036"/>
                    <a:pt x="1358" y="2037"/>
                  </a:cubicBezTo>
                  <a:cubicBezTo>
                    <a:pt x="1359" y="2037"/>
                    <a:pt x="1360" y="2037"/>
                    <a:pt x="1361" y="2038"/>
                  </a:cubicBezTo>
                  <a:cubicBezTo>
                    <a:pt x="1362" y="2038"/>
                    <a:pt x="1363" y="2039"/>
                    <a:pt x="1364" y="2039"/>
                  </a:cubicBezTo>
                  <a:cubicBezTo>
                    <a:pt x="1365" y="2040"/>
                    <a:pt x="1366" y="2040"/>
                    <a:pt x="1367" y="2041"/>
                  </a:cubicBezTo>
                  <a:lnTo>
                    <a:pt x="1368" y="2041"/>
                  </a:lnTo>
                  <a:cubicBezTo>
                    <a:pt x="1369" y="2042"/>
                    <a:pt x="1370" y="2042"/>
                    <a:pt x="1371" y="2043"/>
                  </a:cubicBezTo>
                  <a:cubicBezTo>
                    <a:pt x="1373" y="2044"/>
                    <a:pt x="1374" y="2044"/>
                    <a:pt x="1376" y="2045"/>
                  </a:cubicBezTo>
                  <a:cubicBezTo>
                    <a:pt x="1377" y="2045"/>
                    <a:pt x="1377" y="2046"/>
                    <a:pt x="1378" y="2046"/>
                  </a:cubicBezTo>
                  <a:cubicBezTo>
                    <a:pt x="1379" y="2046"/>
                    <a:pt x="1380" y="2047"/>
                    <a:pt x="1381" y="2047"/>
                  </a:cubicBezTo>
                  <a:cubicBezTo>
                    <a:pt x="1382" y="2048"/>
                    <a:pt x="1383" y="2048"/>
                    <a:pt x="1384" y="2048"/>
                  </a:cubicBezTo>
                  <a:cubicBezTo>
                    <a:pt x="1386" y="2049"/>
                    <a:pt x="1387" y="2049"/>
                    <a:pt x="1388" y="2050"/>
                  </a:cubicBezTo>
                  <a:cubicBezTo>
                    <a:pt x="1389" y="2050"/>
                    <a:pt x="1389" y="2050"/>
                    <a:pt x="1389" y="2050"/>
                  </a:cubicBezTo>
                  <a:cubicBezTo>
                    <a:pt x="1391" y="2051"/>
                    <a:pt x="1392" y="2051"/>
                    <a:pt x="1394" y="2052"/>
                  </a:cubicBezTo>
                  <a:cubicBezTo>
                    <a:pt x="1394" y="2052"/>
                    <a:pt x="1395" y="2052"/>
                    <a:pt x="1396" y="2052"/>
                  </a:cubicBezTo>
                  <a:cubicBezTo>
                    <a:pt x="1397" y="2053"/>
                    <a:pt x="1398" y="2053"/>
                    <a:pt x="1399" y="2054"/>
                  </a:cubicBezTo>
                  <a:cubicBezTo>
                    <a:pt x="1400" y="2054"/>
                    <a:pt x="1400" y="2054"/>
                    <a:pt x="1401" y="2055"/>
                  </a:cubicBezTo>
                  <a:cubicBezTo>
                    <a:pt x="1402" y="2055"/>
                    <a:pt x="1403" y="2055"/>
                    <a:pt x="1404" y="2056"/>
                  </a:cubicBezTo>
                  <a:cubicBezTo>
                    <a:pt x="1405" y="2056"/>
                    <a:pt x="1407" y="2057"/>
                    <a:pt x="1409" y="2057"/>
                  </a:cubicBezTo>
                  <a:cubicBezTo>
                    <a:pt x="1409" y="2057"/>
                    <a:pt x="1409" y="2058"/>
                    <a:pt x="1410" y="2058"/>
                  </a:cubicBezTo>
                  <a:cubicBezTo>
                    <a:pt x="1411" y="2058"/>
                    <a:pt x="1412" y="2058"/>
                    <a:pt x="1413" y="2059"/>
                  </a:cubicBezTo>
                  <a:cubicBezTo>
                    <a:pt x="1414" y="2059"/>
                    <a:pt x="1416" y="2060"/>
                    <a:pt x="1418" y="2060"/>
                  </a:cubicBezTo>
                  <a:cubicBezTo>
                    <a:pt x="1418" y="2060"/>
                    <a:pt x="1419" y="2060"/>
                    <a:pt x="1420" y="2061"/>
                  </a:cubicBezTo>
                  <a:cubicBezTo>
                    <a:pt x="1421" y="2061"/>
                    <a:pt x="1422" y="2061"/>
                    <a:pt x="1424" y="2062"/>
                  </a:cubicBezTo>
                  <a:cubicBezTo>
                    <a:pt x="1424" y="2062"/>
                    <a:pt x="1425" y="2062"/>
                    <a:pt x="1426" y="2062"/>
                  </a:cubicBezTo>
                  <a:cubicBezTo>
                    <a:pt x="1427" y="2063"/>
                    <a:pt x="1428" y="2063"/>
                    <a:pt x="1430" y="2064"/>
                  </a:cubicBezTo>
                  <a:cubicBezTo>
                    <a:pt x="1431" y="2064"/>
                    <a:pt x="1432" y="2064"/>
                    <a:pt x="1432" y="2064"/>
                  </a:cubicBezTo>
                  <a:cubicBezTo>
                    <a:pt x="1433" y="2064"/>
                    <a:pt x="1434" y="2065"/>
                    <a:pt x="1435" y="2065"/>
                  </a:cubicBezTo>
                  <a:cubicBezTo>
                    <a:pt x="1436" y="2065"/>
                    <a:pt x="1437" y="2065"/>
                    <a:pt x="1438" y="2066"/>
                  </a:cubicBezTo>
                  <a:cubicBezTo>
                    <a:pt x="1439" y="2066"/>
                    <a:pt x="1440" y="2067"/>
                    <a:pt x="1442" y="2067"/>
                  </a:cubicBezTo>
                  <a:cubicBezTo>
                    <a:pt x="1447" y="2068"/>
                    <a:pt x="1452" y="2069"/>
                    <a:pt x="1458" y="2070"/>
                  </a:cubicBezTo>
                  <a:lnTo>
                    <a:pt x="1459" y="2071"/>
                  </a:lnTo>
                  <a:cubicBezTo>
                    <a:pt x="1461" y="2071"/>
                    <a:pt x="1462" y="2071"/>
                    <a:pt x="1463" y="2071"/>
                  </a:cubicBezTo>
                  <a:cubicBezTo>
                    <a:pt x="1464" y="2072"/>
                    <a:pt x="1465" y="2072"/>
                    <a:pt x="1466" y="2072"/>
                  </a:cubicBezTo>
                  <a:cubicBezTo>
                    <a:pt x="1471" y="2073"/>
                    <a:pt x="1476" y="2074"/>
                    <a:pt x="1482" y="2074"/>
                  </a:cubicBezTo>
                  <a:cubicBezTo>
                    <a:pt x="1483" y="2074"/>
                    <a:pt x="1484" y="2075"/>
                    <a:pt x="1485" y="2075"/>
                  </a:cubicBezTo>
                  <a:cubicBezTo>
                    <a:pt x="1486" y="2075"/>
                    <a:pt x="1487" y="2075"/>
                    <a:pt x="1488" y="2075"/>
                  </a:cubicBezTo>
                  <a:cubicBezTo>
                    <a:pt x="1489" y="2075"/>
                    <a:pt x="1490" y="2075"/>
                    <a:pt x="1491" y="2075"/>
                  </a:cubicBezTo>
                  <a:cubicBezTo>
                    <a:pt x="1492" y="2076"/>
                    <a:pt x="1493" y="2076"/>
                    <a:pt x="1494" y="2076"/>
                  </a:cubicBezTo>
                  <a:cubicBezTo>
                    <a:pt x="1496" y="2076"/>
                    <a:pt x="1497" y="2076"/>
                    <a:pt x="1498" y="2076"/>
                  </a:cubicBezTo>
                  <a:cubicBezTo>
                    <a:pt x="1499" y="2076"/>
                    <a:pt x="1499" y="2076"/>
                    <a:pt x="1499" y="2076"/>
                  </a:cubicBezTo>
                  <a:cubicBezTo>
                    <a:pt x="1501" y="2077"/>
                    <a:pt x="1503" y="2077"/>
                    <a:pt x="1505" y="2077"/>
                  </a:cubicBezTo>
                  <a:lnTo>
                    <a:pt x="1505" y="2077"/>
                  </a:lnTo>
                  <a:cubicBezTo>
                    <a:pt x="1507" y="2077"/>
                    <a:pt x="1509" y="2078"/>
                    <a:pt x="1511" y="2078"/>
                  </a:cubicBezTo>
                  <a:cubicBezTo>
                    <a:pt x="1512" y="2078"/>
                    <a:pt x="1512" y="2078"/>
                    <a:pt x="1512" y="2078"/>
                  </a:cubicBezTo>
                  <a:cubicBezTo>
                    <a:pt x="1513" y="2078"/>
                    <a:pt x="1515" y="2078"/>
                    <a:pt x="1516" y="2078"/>
                  </a:cubicBezTo>
                  <a:cubicBezTo>
                    <a:pt x="1517" y="2078"/>
                    <a:pt x="1518" y="2078"/>
                    <a:pt x="1519" y="2078"/>
                  </a:cubicBezTo>
                  <a:cubicBezTo>
                    <a:pt x="1520" y="2078"/>
                    <a:pt x="1521" y="2078"/>
                    <a:pt x="1522" y="2078"/>
                  </a:cubicBezTo>
                  <a:lnTo>
                    <a:pt x="1526" y="2078"/>
                  </a:lnTo>
                  <a:lnTo>
                    <a:pt x="1529" y="2079"/>
                  </a:lnTo>
                  <a:cubicBezTo>
                    <a:pt x="1532" y="2079"/>
                    <a:pt x="1536" y="2079"/>
                    <a:pt x="1540" y="2079"/>
                  </a:cubicBezTo>
                  <a:cubicBezTo>
                    <a:pt x="1549" y="2079"/>
                    <a:pt x="1558" y="2078"/>
                    <a:pt x="1567" y="2078"/>
                  </a:cubicBezTo>
                  <a:cubicBezTo>
                    <a:pt x="1572" y="2077"/>
                    <a:pt x="1577" y="2077"/>
                    <a:pt x="1582" y="2076"/>
                  </a:cubicBezTo>
                  <a:cubicBezTo>
                    <a:pt x="1585" y="2076"/>
                    <a:pt x="1588" y="2076"/>
                    <a:pt x="1592" y="2075"/>
                  </a:cubicBezTo>
                  <a:cubicBezTo>
                    <a:pt x="1594" y="2075"/>
                    <a:pt x="1596" y="2075"/>
                    <a:pt x="1598" y="2074"/>
                  </a:cubicBezTo>
                  <a:cubicBezTo>
                    <a:pt x="1608" y="2073"/>
                    <a:pt x="1618" y="2071"/>
                    <a:pt x="1629" y="2069"/>
                  </a:cubicBezTo>
                  <a:lnTo>
                    <a:pt x="1630" y="2069"/>
                  </a:lnTo>
                  <a:cubicBezTo>
                    <a:pt x="1633" y="2068"/>
                    <a:pt x="1635" y="2067"/>
                    <a:pt x="1638" y="2067"/>
                  </a:cubicBezTo>
                  <a:cubicBezTo>
                    <a:pt x="1640" y="2066"/>
                    <a:pt x="1642" y="2065"/>
                    <a:pt x="1645" y="2065"/>
                  </a:cubicBezTo>
                  <a:cubicBezTo>
                    <a:pt x="1645" y="2065"/>
                    <a:pt x="1646" y="2064"/>
                    <a:pt x="1647" y="2064"/>
                  </a:cubicBezTo>
                  <a:cubicBezTo>
                    <a:pt x="1654" y="2062"/>
                    <a:pt x="1660" y="2061"/>
                    <a:pt x="1667" y="2059"/>
                  </a:cubicBezTo>
                  <a:cubicBezTo>
                    <a:pt x="1670" y="2058"/>
                    <a:pt x="1673" y="2057"/>
                    <a:pt x="1676" y="2056"/>
                  </a:cubicBezTo>
                  <a:cubicBezTo>
                    <a:pt x="1677" y="2055"/>
                    <a:pt x="1679" y="2055"/>
                    <a:pt x="1680" y="2054"/>
                  </a:cubicBezTo>
                  <a:cubicBezTo>
                    <a:pt x="1682" y="2053"/>
                    <a:pt x="1683" y="2053"/>
                    <a:pt x="1684" y="2052"/>
                  </a:cubicBezTo>
                  <a:cubicBezTo>
                    <a:pt x="1687" y="2051"/>
                    <a:pt x="1690" y="2050"/>
                    <a:pt x="1692" y="2049"/>
                  </a:cubicBezTo>
                  <a:cubicBezTo>
                    <a:pt x="1695" y="2048"/>
                    <a:pt x="1698" y="2047"/>
                    <a:pt x="1701" y="2046"/>
                  </a:cubicBezTo>
                  <a:cubicBezTo>
                    <a:pt x="1704" y="2045"/>
                    <a:pt x="1706" y="2044"/>
                    <a:pt x="1709" y="2043"/>
                  </a:cubicBezTo>
                  <a:cubicBezTo>
                    <a:pt x="1710" y="2042"/>
                    <a:pt x="1711" y="2041"/>
                    <a:pt x="1713" y="2041"/>
                  </a:cubicBezTo>
                  <a:cubicBezTo>
                    <a:pt x="1714" y="2040"/>
                    <a:pt x="1715" y="2040"/>
                    <a:pt x="1716" y="2039"/>
                  </a:cubicBezTo>
                  <a:cubicBezTo>
                    <a:pt x="1720" y="2037"/>
                    <a:pt x="1724" y="2035"/>
                    <a:pt x="1728" y="2033"/>
                  </a:cubicBezTo>
                  <a:cubicBezTo>
                    <a:pt x="1730" y="2033"/>
                    <a:pt x="1731" y="2032"/>
                    <a:pt x="1733" y="2031"/>
                  </a:cubicBezTo>
                  <a:cubicBezTo>
                    <a:pt x="1734" y="2030"/>
                    <a:pt x="1736" y="2029"/>
                    <a:pt x="1737" y="2029"/>
                  </a:cubicBezTo>
                  <a:cubicBezTo>
                    <a:pt x="1739" y="2028"/>
                    <a:pt x="1741" y="2027"/>
                    <a:pt x="1742" y="2026"/>
                  </a:cubicBezTo>
                  <a:cubicBezTo>
                    <a:pt x="1744" y="2025"/>
                    <a:pt x="1746" y="2024"/>
                    <a:pt x="1747" y="2023"/>
                  </a:cubicBezTo>
                  <a:cubicBezTo>
                    <a:pt x="1748" y="2023"/>
                    <a:pt x="1748" y="2022"/>
                    <a:pt x="1749" y="2022"/>
                  </a:cubicBezTo>
                  <a:cubicBezTo>
                    <a:pt x="1750" y="2022"/>
                    <a:pt x="1750" y="2021"/>
                    <a:pt x="1751" y="2021"/>
                  </a:cubicBezTo>
                  <a:cubicBezTo>
                    <a:pt x="1756" y="2018"/>
                    <a:pt x="1762" y="2014"/>
                    <a:pt x="1767" y="2011"/>
                  </a:cubicBezTo>
                  <a:cubicBezTo>
                    <a:pt x="1769" y="2010"/>
                    <a:pt x="1771" y="2009"/>
                    <a:pt x="1773" y="2007"/>
                  </a:cubicBezTo>
                  <a:cubicBezTo>
                    <a:pt x="1775" y="2005"/>
                    <a:pt x="1778" y="2004"/>
                    <a:pt x="1781" y="2002"/>
                  </a:cubicBezTo>
                  <a:cubicBezTo>
                    <a:pt x="1782" y="2001"/>
                    <a:pt x="1784" y="2000"/>
                    <a:pt x="1785" y="1999"/>
                  </a:cubicBezTo>
                  <a:lnTo>
                    <a:pt x="1786" y="1998"/>
                  </a:lnTo>
                  <a:cubicBezTo>
                    <a:pt x="1787" y="1997"/>
                    <a:pt x="1789" y="1996"/>
                    <a:pt x="1790" y="1995"/>
                  </a:cubicBezTo>
                  <a:cubicBezTo>
                    <a:pt x="1791" y="1995"/>
                    <a:pt x="1791" y="1994"/>
                    <a:pt x="1792" y="1994"/>
                  </a:cubicBezTo>
                  <a:cubicBezTo>
                    <a:pt x="1794" y="1992"/>
                    <a:pt x="1797" y="1990"/>
                    <a:pt x="1799" y="1988"/>
                  </a:cubicBezTo>
                  <a:cubicBezTo>
                    <a:pt x="1800" y="1988"/>
                    <a:pt x="1801" y="1987"/>
                    <a:pt x="1802" y="1986"/>
                  </a:cubicBezTo>
                  <a:lnTo>
                    <a:pt x="1805" y="1984"/>
                  </a:lnTo>
                  <a:cubicBezTo>
                    <a:pt x="1806" y="1983"/>
                    <a:pt x="1807" y="1982"/>
                    <a:pt x="1808" y="1981"/>
                  </a:cubicBezTo>
                  <a:cubicBezTo>
                    <a:pt x="1808" y="1981"/>
                    <a:pt x="1809" y="1981"/>
                    <a:pt x="1809" y="1980"/>
                  </a:cubicBezTo>
                  <a:cubicBezTo>
                    <a:pt x="1810" y="1979"/>
                    <a:pt x="1811" y="1978"/>
                    <a:pt x="1812" y="1977"/>
                  </a:cubicBezTo>
                  <a:cubicBezTo>
                    <a:pt x="1813" y="1977"/>
                    <a:pt x="1814" y="1976"/>
                    <a:pt x="1815" y="1976"/>
                  </a:cubicBezTo>
                  <a:cubicBezTo>
                    <a:pt x="1816" y="1975"/>
                    <a:pt x="1817" y="1974"/>
                    <a:pt x="1818" y="1973"/>
                  </a:cubicBezTo>
                  <a:cubicBezTo>
                    <a:pt x="1818" y="1972"/>
                    <a:pt x="1818" y="1972"/>
                    <a:pt x="1819" y="1972"/>
                  </a:cubicBezTo>
                  <a:cubicBezTo>
                    <a:pt x="1820" y="1971"/>
                    <a:pt x="1821" y="1970"/>
                    <a:pt x="1822" y="1969"/>
                  </a:cubicBezTo>
                  <a:cubicBezTo>
                    <a:pt x="1823" y="1968"/>
                    <a:pt x="1824" y="1967"/>
                    <a:pt x="1825" y="1967"/>
                  </a:cubicBezTo>
                  <a:cubicBezTo>
                    <a:pt x="1828" y="1963"/>
                    <a:pt x="1832" y="1960"/>
                    <a:pt x="1836" y="1956"/>
                  </a:cubicBezTo>
                  <a:cubicBezTo>
                    <a:pt x="1837" y="1955"/>
                    <a:pt x="1838" y="1954"/>
                    <a:pt x="1839" y="1953"/>
                  </a:cubicBezTo>
                  <a:cubicBezTo>
                    <a:pt x="1841" y="1951"/>
                    <a:pt x="1843" y="1949"/>
                    <a:pt x="1845" y="1947"/>
                  </a:cubicBezTo>
                  <a:cubicBezTo>
                    <a:pt x="1846" y="1946"/>
                    <a:pt x="1846" y="1945"/>
                    <a:pt x="1847" y="1944"/>
                  </a:cubicBezTo>
                  <a:cubicBezTo>
                    <a:pt x="1848" y="1944"/>
                    <a:pt x="1848" y="1944"/>
                    <a:pt x="1849" y="1943"/>
                  </a:cubicBezTo>
                  <a:cubicBezTo>
                    <a:pt x="1851" y="1941"/>
                    <a:pt x="1853" y="1939"/>
                    <a:pt x="1855" y="1936"/>
                  </a:cubicBezTo>
                  <a:cubicBezTo>
                    <a:pt x="1856" y="1935"/>
                    <a:pt x="1857" y="1934"/>
                    <a:pt x="1859" y="1932"/>
                  </a:cubicBezTo>
                  <a:cubicBezTo>
                    <a:pt x="1862" y="1929"/>
                    <a:pt x="1865" y="1924"/>
                    <a:pt x="1868" y="1921"/>
                  </a:cubicBezTo>
                  <a:cubicBezTo>
                    <a:pt x="1869" y="1920"/>
                    <a:pt x="1870" y="1919"/>
                    <a:pt x="1871" y="1918"/>
                  </a:cubicBezTo>
                  <a:cubicBezTo>
                    <a:pt x="1872" y="1917"/>
                    <a:pt x="1873" y="1916"/>
                    <a:pt x="1874" y="1914"/>
                  </a:cubicBezTo>
                  <a:lnTo>
                    <a:pt x="1874" y="1913"/>
                  </a:lnTo>
                  <a:lnTo>
                    <a:pt x="1877" y="1910"/>
                  </a:lnTo>
                  <a:cubicBezTo>
                    <a:pt x="1877" y="1909"/>
                    <a:pt x="1878" y="1908"/>
                    <a:pt x="1879" y="1908"/>
                  </a:cubicBezTo>
                  <a:cubicBezTo>
                    <a:pt x="1879" y="1907"/>
                    <a:pt x="1880" y="1905"/>
                    <a:pt x="1881" y="1904"/>
                  </a:cubicBezTo>
                  <a:cubicBezTo>
                    <a:pt x="1886" y="1898"/>
                    <a:pt x="1890" y="1892"/>
                    <a:pt x="1894" y="1886"/>
                  </a:cubicBezTo>
                  <a:cubicBezTo>
                    <a:pt x="1895" y="1886"/>
                    <a:pt x="1895" y="1885"/>
                    <a:pt x="1896" y="1884"/>
                  </a:cubicBezTo>
                  <a:cubicBezTo>
                    <a:pt x="1896" y="1883"/>
                    <a:pt x="1897" y="1882"/>
                    <a:pt x="1898" y="1880"/>
                  </a:cubicBezTo>
                  <a:cubicBezTo>
                    <a:pt x="1898" y="1879"/>
                    <a:pt x="1899" y="1879"/>
                    <a:pt x="1899" y="1879"/>
                  </a:cubicBezTo>
                  <a:cubicBezTo>
                    <a:pt x="1900" y="1877"/>
                    <a:pt x="1901" y="1876"/>
                    <a:pt x="1902" y="1875"/>
                  </a:cubicBezTo>
                  <a:cubicBezTo>
                    <a:pt x="1903" y="1872"/>
                    <a:pt x="1905" y="1869"/>
                    <a:pt x="1907" y="1866"/>
                  </a:cubicBezTo>
                  <a:cubicBezTo>
                    <a:pt x="1908" y="1864"/>
                    <a:pt x="1909" y="1862"/>
                    <a:pt x="1911" y="1860"/>
                  </a:cubicBezTo>
                  <a:cubicBezTo>
                    <a:pt x="1914" y="1853"/>
                    <a:pt x="1918" y="1846"/>
                    <a:pt x="1922" y="1839"/>
                  </a:cubicBezTo>
                  <a:cubicBezTo>
                    <a:pt x="1923" y="1838"/>
                    <a:pt x="1924" y="1836"/>
                    <a:pt x="1924" y="1834"/>
                  </a:cubicBezTo>
                  <a:cubicBezTo>
                    <a:pt x="1926" y="1832"/>
                    <a:pt x="1927" y="1829"/>
                    <a:pt x="1928" y="1827"/>
                  </a:cubicBezTo>
                  <a:cubicBezTo>
                    <a:pt x="1929" y="1826"/>
                    <a:pt x="1929" y="1826"/>
                    <a:pt x="1929" y="1825"/>
                  </a:cubicBezTo>
                  <a:lnTo>
                    <a:pt x="1929" y="1825"/>
                  </a:lnTo>
                  <a:cubicBezTo>
                    <a:pt x="1931" y="1820"/>
                    <a:pt x="1933" y="1816"/>
                    <a:pt x="1935" y="1812"/>
                  </a:cubicBezTo>
                  <a:cubicBezTo>
                    <a:pt x="1935" y="1811"/>
                    <a:pt x="1936" y="1810"/>
                    <a:pt x="1936" y="1809"/>
                  </a:cubicBezTo>
                  <a:cubicBezTo>
                    <a:pt x="1937" y="1808"/>
                    <a:pt x="1937" y="1807"/>
                    <a:pt x="1937" y="1806"/>
                  </a:cubicBezTo>
                  <a:cubicBezTo>
                    <a:pt x="1938" y="1805"/>
                    <a:pt x="1938" y="1804"/>
                    <a:pt x="1939" y="1803"/>
                  </a:cubicBezTo>
                  <a:cubicBezTo>
                    <a:pt x="1940" y="1801"/>
                    <a:pt x="1940" y="1800"/>
                    <a:pt x="1941" y="1798"/>
                  </a:cubicBezTo>
                  <a:cubicBezTo>
                    <a:pt x="1942" y="1796"/>
                    <a:pt x="1943" y="1793"/>
                    <a:pt x="1944" y="1791"/>
                  </a:cubicBezTo>
                  <a:cubicBezTo>
                    <a:pt x="1945" y="1788"/>
                    <a:pt x="1946" y="1785"/>
                    <a:pt x="1946" y="1783"/>
                  </a:cubicBezTo>
                  <a:cubicBezTo>
                    <a:pt x="1948" y="1779"/>
                    <a:pt x="1949" y="1776"/>
                    <a:pt x="1950" y="1772"/>
                  </a:cubicBezTo>
                  <a:cubicBezTo>
                    <a:pt x="1950" y="1771"/>
                    <a:pt x="1951" y="1770"/>
                    <a:pt x="1951" y="1769"/>
                  </a:cubicBezTo>
                  <a:cubicBezTo>
                    <a:pt x="1952" y="1767"/>
                    <a:pt x="1952" y="1766"/>
                    <a:pt x="1953" y="1764"/>
                  </a:cubicBezTo>
                  <a:cubicBezTo>
                    <a:pt x="1954" y="1761"/>
                    <a:pt x="1955" y="1758"/>
                    <a:pt x="1956" y="1755"/>
                  </a:cubicBezTo>
                  <a:cubicBezTo>
                    <a:pt x="1959" y="1745"/>
                    <a:pt x="1961" y="1734"/>
                    <a:pt x="1964" y="1724"/>
                  </a:cubicBezTo>
                  <a:cubicBezTo>
                    <a:pt x="1965" y="1718"/>
                    <a:pt x="1966" y="1712"/>
                    <a:pt x="1967" y="1707"/>
                  </a:cubicBezTo>
                  <a:cubicBezTo>
                    <a:pt x="1967" y="1706"/>
                    <a:pt x="1967" y="1706"/>
                    <a:pt x="1967" y="1706"/>
                  </a:cubicBezTo>
                  <a:cubicBezTo>
                    <a:pt x="1968" y="1703"/>
                    <a:pt x="1968" y="1702"/>
                    <a:pt x="1968" y="1700"/>
                  </a:cubicBezTo>
                  <a:lnTo>
                    <a:pt x="1968" y="1699"/>
                  </a:lnTo>
                  <a:cubicBezTo>
                    <a:pt x="1969" y="1693"/>
                    <a:pt x="1970" y="1688"/>
                    <a:pt x="1971" y="1682"/>
                  </a:cubicBezTo>
                  <a:cubicBezTo>
                    <a:pt x="1971" y="1680"/>
                    <a:pt x="1971" y="1678"/>
                    <a:pt x="1971" y="1677"/>
                  </a:cubicBezTo>
                  <a:cubicBezTo>
                    <a:pt x="1971" y="1676"/>
                    <a:pt x="1972" y="1675"/>
                    <a:pt x="1972" y="1674"/>
                  </a:cubicBezTo>
                  <a:cubicBezTo>
                    <a:pt x="1972" y="1673"/>
                    <a:pt x="1972" y="1673"/>
                    <a:pt x="1972" y="1673"/>
                  </a:cubicBezTo>
                  <a:cubicBezTo>
                    <a:pt x="1972" y="1671"/>
                    <a:pt x="1972" y="1669"/>
                    <a:pt x="1972" y="1667"/>
                  </a:cubicBezTo>
                  <a:cubicBezTo>
                    <a:pt x="1972" y="1666"/>
                    <a:pt x="1973" y="1665"/>
                    <a:pt x="1973" y="1664"/>
                  </a:cubicBezTo>
                  <a:lnTo>
                    <a:pt x="1973" y="1664"/>
                  </a:lnTo>
                  <a:cubicBezTo>
                    <a:pt x="1973" y="1662"/>
                    <a:pt x="1973" y="1659"/>
                    <a:pt x="1973" y="1657"/>
                  </a:cubicBezTo>
                  <a:lnTo>
                    <a:pt x="1973" y="1657"/>
                  </a:lnTo>
                  <a:cubicBezTo>
                    <a:pt x="1973" y="1655"/>
                    <a:pt x="1974" y="1653"/>
                    <a:pt x="1974" y="1651"/>
                  </a:cubicBezTo>
                  <a:cubicBezTo>
                    <a:pt x="1974" y="1650"/>
                    <a:pt x="1974" y="1648"/>
                    <a:pt x="1974" y="1647"/>
                  </a:cubicBezTo>
                  <a:lnTo>
                    <a:pt x="1974" y="1646"/>
                  </a:lnTo>
                  <a:cubicBezTo>
                    <a:pt x="1974" y="1644"/>
                    <a:pt x="1974" y="1642"/>
                    <a:pt x="1975" y="1641"/>
                  </a:cubicBezTo>
                  <a:cubicBezTo>
                    <a:pt x="1975" y="1640"/>
                    <a:pt x="1975" y="1640"/>
                    <a:pt x="1975" y="1639"/>
                  </a:cubicBezTo>
                  <a:cubicBezTo>
                    <a:pt x="1975" y="1637"/>
                    <a:pt x="1975" y="1636"/>
                    <a:pt x="1975" y="1634"/>
                  </a:cubicBezTo>
                  <a:cubicBezTo>
                    <a:pt x="1975" y="1633"/>
                    <a:pt x="1975" y="1633"/>
                    <a:pt x="1975" y="1632"/>
                  </a:cubicBezTo>
                  <a:cubicBezTo>
                    <a:pt x="1975" y="1629"/>
                    <a:pt x="1975" y="1625"/>
                    <a:pt x="1975" y="1621"/>
                  </a:cubicBezTo>
                  <a:cubicBezTo>
                    <a:pt x="1975" y="1616"/>
                    <a:pt x="1975" y="1612"/>
                    <a:pt x="1975" y="1607"/>
                  </a:cubicBezTo>
                  <a:lnTo>
                    <a:pt x="1975" y="1606"/>
                  </a:lnTo>
                  <a:cubicBezTo>
                    <a:pt x="1975" y="1604"/>
                    <a:pt x="1975" y="1603"/>
                    <a:pt x="1974" y="1601"/>
                  </a:cubicBezTo>
                  <a:lnTo>
                    <a:pt x="1974" y="1600"/>
                  </a:lnTo>
                  <a:cubicBezTo>
                    <a:pt x="2444" y="1318"/>
                    <a:pt x="2904" y="784"/>
                    <a:pt x="3079" y="139"/>
                  </a:cubicBezTo>
                  <a:cubicBezTo>
                    <a:pt x="2951" y="87"/>
                    <a:pt x="2831" y="41"/>
                    <a:pt x="271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0" name="Google Shape;1970;p45"/>
            <p:cNvSpPr/>
            <p:nvPr/>
          </p:nvSpPr>
          <p:spPr>
            <a:xfrm>
              <a:off x="1282320" y="1247760"/>
              <a:ext cx="1846800" cy="1539360"/>
            </a:xfrm>
            <a:custGeom>
              <a:avLst/>
              <a:gdLst/>
              <a:ahLst/>
              <a:cxnLst/>
              <a:rect l="l" t="t" r="r" b="b"/>
              <a:pathLst>
                <a:path w="5130" h="4276" extrusionOk="0">
                  <a:moveTo>
                    <a:pt x="1608" y="184"/>
                  </a:moveTo>
                  <a:cubicBezTo>
                    <a:pt x="948" y="523"/>
                    <a:pt x="677" y="1199"/>
                    <a:pt x="667" y="1597"/>
                  </a:cubicBezTo>
                  <a:cubicBezTo>
                    <a:pt x="485" y="1026"/>
                    <a:pt x="1032" y="430"/>
                    <a:pt x="1608" y="184"/>
                  </a:cubicBezTo>
                  <a:moveTo>
                    <a:pt x="1837" y="0"/>
                  </a:moveTo>
                  <a:cubicBezTo>
                    <a:pt x="1263" y="8"/>
                    <a:pt x="550" y="881"/>
                    <a:pt x="461" y="1218"/>
                  </a:cubicBezTo>
                  <a:cubicBezTo>
                    <a:pt x="409" y="1414"/>
                    <a:pt x="460" y="1530"/>
                    <a:pt x="535" y="1723"/>
                  </a:cubicBezTo>
                  <a:cubicBezTo>
                    <a:pt x="-49" y="2511"/>
                    <a:pt x="-179" y="3326"/>
                    <a:pt x="264" y="3751"/>
                  </a:cubicBezTo>
                  <a:cubicBezTo>
                    <a:pt x="66" y="3363"/>
                    <a:pt x="78" y="2967"/>
                    <a:pt x="418" y="2484"/>
                  </a:cubicBezTo>
                  <a:cubicBezTo>
                    <a:pt x="307" y="2999"/>
                    <a:pt x="284" y="3582"/>
                    <a:pt x="516" y="3814"/>
                  </a:cubicBezTo>
                  <a:cubicBezTo>
                    <a:pt x="705" y="4007"/>
                    <a:pt x="1049" y="4150"/>
                    <a:pt x="1291" y="4185"/>
                  </a:cubicBezTo>
                  <a:cubicBezTo>
                    <a:pt x="1223" y="3911"/>
                    <a:pt x="1215" y="3636"/>
                    <a:pt x="1239" y="3357"/>
                  </a:cubicBezTo>
                  <a:cubicBezTo>
                    <a:pt x="1423" y="4186"/>
                    <a:pt x="1863" y="4276"/>
                    <a:pt x="2472" y="4276"/>
                  </a:cubicBezTo>
                  <a:cubicBezTo>
                    <a:pt x="2215" y="4062"/>
                    <a:pt x="2170" y="3783"/>
                    <a:pt x="2166" y="3382"/>
                  </a:cubicBezTo>
                  <a:cubicBezTo>
                    <a:pt x="2231" y="3925"/>
                    <a:pt x="2604" y="4253"/>
                    <a:pt x="2955" y="4154"/>
                  </a:cubicBezTo>
                  <a:cubicBezTo>
                    <a:pt x="2751" y="4026"/>
                    <a:pt x="2621" y="3809"/>
                    <a:pt x="2567" y="3509"/>
                  </a:cubicBezTo>
                  <a:cubicBezTo>
                    <a:pt x="2712" y="3864"/>
                    <a:pt x="2992" y="4076"/>
                    <a:pt x="3318" y="4056"/>
                  </a:cubicBezTo>
                  <a:cubicBezTo>
                    <a:pt x="3547" y="4047"/>
                    <a:pt x="3955" y="3933"/>
                    <a:pt x="4036" y="3820"/>
                  </a:cubicBezTo>
                  <a:cubicBezTo>
                    <a:pt x="3807" y="3629"/>
                    <a:pt x="3616" y="3280"/>
                    <a:pt x="3585" y="2941"/>
                  </a:cubicBezTo>
                  <a:cubicBezTo>
                    <a:pt x="3674" y="3494"/>
                    <a:pt x="4102" y="3778"/>
                    <a:pt x="4222" y="3718"/>
                  </a:cubicBezTo>
                  <a:cubicBezTo>
                    <a:pt x="4358" y="3662"/>
                    <a:pt x="4375" y="3177"/>
                    <a:pt x="4197" y="2873"/>
                  </a:cubicBezTo>
                  <a:cubicBezTo>
                    <a:pt x="4426" y="3194"/>
                    <a:pt x="4403" y="3413"/>
                    <a:pt x="4347" y="3656"/>
                  </a:cubicBezTo>
                  <a:cubicBezTo>
                    <a:pt x="4754" y="3487"/>
                    <a:pt x="5002" y="2902"/>
                    <a:pt x="4727" y="2418"/>
                  </a:cubicBezTo>
                  <a:cubicBezTo>
                    <a:pt x="4970" y="2701"/>
                    <a:pt x="5094" y="2820"/>
                    <a:pt x="5125" y="3262"/>
                  </a:cubicBezTo>
                  <a:cubicBezTo>
                    <a:pt x="5199" y="2475"/>
                    <a:pt x="4501" y="1904"/>
                    <a:pt x="4073" y="1524"/>
                  </a:cubicBezTo>
                  <a:cubicBezTo>
                    <a:pt x="3734" y="971"/>
                    <a:pt x="3033" y="-154"/>
                    <a:pt x="2237" y="187"/>
                  </a:cubicBezTo>
                  <a:cubicBezTo>
                    <a:pt x="2121" y="53"/>
                    <a:pt x="1983" y="-1"/>
                    <a:pt x="1837"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1" name="Google Shape;1971;p45"/>
            <p:cNvSpPr/>
            <p:nvPr/>
          </p:nvSpPr>
          <p:spPr>
            <a:xfrm>
              <a:off x="1519560" y="2863080"/>
              <a:ext cx="1116360" cy="654120"/>
            </a:xfrm>
            <a:custGeom>
              <a:avLst/>
              <a:gdLst/>
              <a:ahLst/>
              <a:cxnLst/>
              <a:rect l="l" t="t" r="r" b="b"/>
              <a:pathLst>
                <a:path w="3101" h="1817" extrusionOk="0">
                  <a:moveTo>
                    <a:pt x="369" y="0"/>
                  </a:moveTo>
                  <a:cubicBezTo>
                    <a:pt x="253" y="41"/>
                    <a:pt x="130" y="89"/>
                    <a:pt x="0" y="142"/>
                  </a:cubicBezTo>
                  <a:cubicBezTo>
                    <a:pt x="182" y="999"/>
                    <a:pt x="938" y="1673"/>
                    <a:pt x="1551" y="1817"/>
                  </a:cubicBezTo>
                  <a:cubicBezTo>
                    <a:pt x="2164" y="1673"/>
                    <a:pt x="2920" y="999"/>
                    <a:pt x="3101" y="142"/>
                  </a:cubicBezTo>
                  <a:cubicBezTo>
                    <a:pt x="2971" y="89"/>
                    <a:pt x="2848" y="41"/>
                    <a:pt x="2732" y="0"/>
                  </a:cubicBezTo>
                  <a:cubicBezTo>
                    <a:pt x="2640" y="818"/>
                    <a:pt x="2097" y="1457"/>
                    <a:pt x="1551" y="1605"/>
                  </a:cubicBezTo>
                  <a:cubicBezTo>
                    <a:pt x="1005" y="1457"/>
                    <a:pt x="462" y="818"/>
                    <a:pt x="36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2" name="Google Shape;1972;p45"/>
            <p:cNvSpPr/>
            <p:nvPr/>
          </p:nvSpPr>
          <p:spPr>
            <a:xfrm>
              <a:off x="1888560" y="3368520"/>
              <a:ext cx="378720" cy="128880"/>
            </a:xfrm>
            <a:custGeom>
              <a:avLst/>
              <a:gdLst/>
              <a:ahLst/>
              <a:cxnLst/>
              <a:rect l="l" t="t" r="r" b="b"/>
              <a:pathLst>
                <a:path w="1052" h="358" extrusionOk="0">
                  <a:moveTo>
                    <a:pt x="931" y="0"/>
                  </a:moveTo>
                  <a:cubicBezTo>
                    <a:pt x="857" y="54"/>
                    <a:pt x="781" y="99"/>
                    <a:pt x="703" y="135"/>
                  </a:cubicBezTo>
                  <a:cubicBezTo>
                    <a:pt x="706" y="206"/>
                    <a:pt x="711" y="284"/>
                    <a:pt x="710" y="310"/>
                  </a:cubicBezTo>
                  <a:cubicBezTo>
                    <a:pt x="710" y="318"/>
                    <a:pt x="708" y="336"/>
                    <a:pt x="706" y="358"/>
                  </a:cubicBezTo>
                  <a:cubicBezTo>
                    <a:pt x="820" y="314"/>
                    <a:pt x="937" y="254"/>
                    <a:pt x="1052" y="180"/>
                  </a:cubicBezTo>
                  <a:cubicBezTo>
                    <a:pt x="1020" y="117"/>
                    <a:pt x="972" y="51"/>
                    <a:pt x="931" y="0"/>
                  </a:cubicBezTo>
                  <a:moveTo>
                    <a:pt x="120" y="0"/>
                  </a:moveTo>
                  <a:cubicBezTo>
                    <a:pt x="80" y="51"/>
                    <a:pt x="32" y="117"/>
                    <a:pt x="0" y="180"/>
                  </a:cubicBezTo>
                  <a:cubicBezTo>
                    <a:pt x="115" y="254"/>
                    <a:pt x="232" y="314"/>
                    <a:pt x="346" y="358"/>
                  </a:cubicBezTo>
                  <a:cubicBezTo>
                    <a:pt x="343" y="336"/>
                    <a:pt x="341" y="318"/>
                    <a:pt x="341" y="310"/>
                  </a:cubicBezTo>
                  <a:cubicBezTo>
                    <a:pt x="341" y="284"/>
                    <a:pt x="345" y="206"/>
                    <a:pt x="348" y="135"/>
                  </a:cubicBezTo>
                  <a:cubicBezTo>
                    <a:pt x="271" y="99"/>
                    <a:pt x="194" y="54"/>
                    <a:pt x="120" y="0"/>
                  </a:cubicBezTo>
                  <a:close/>
                </a:path>
              </a:pathLst>
            </a:custGeom>
            <a:solidFill>
              <a:srgbClr val="EF88B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3" name="Google Shape;1973;p45"/>
            <p:cNvSpPr/>
            <p:nvPr/>
          </p:nvSpPr>
          <p:spPr>
            <a:xfrm>
              <a:off x="1545120" y="2914560"/>
              <a:ext cx="1065240" cy="602640"/>
            </a:xfrm>
            <a:custGeom>
              <a:avLst/>
              <a:gdLst/>
              <a:ahLst/>
              <a:cxnLst/>
              <a:rect l="l" t="t" r="r" b="b"/>
              <a:pathLst>
                <a:path w="2959" h="1674" extrusionOk="0">
                  <a:moveTo>
                    <a:pt x="0" y="250"/>
                  </a:moveTo>
                  <a:cubicBezTo>
                    <a:pt x="261" y="985"/>
                    <a:pt x="928" y="1545"/>
                    <a:pt x="1480" y="1674"/>
                  </a:cubicBezTo>
                  <a:cubicBezTo>
                    <a:pt x="2032" y="1545"/>
                    <a:pt x="2699" y="985"/>
                    <a:pt x="2959" y="250"/>
                  </a:cubicBezTo>
                  <a:cubicBezTo>
                    <a:pt x="2702" y="872"/>
                    <a:pt x="2064" y="1353"/>
                    <a:pt x="1480" y="1474"/>
                  </a:cubicBezTo>
                  <a:cubicBezTo>
                    <a:pt x="896" y="1353"/>
                    <a:pt x="257" y="872"/>
                    <a:pt x="0" y="250"/>
                  </a:cubicBezTo>
                  <a:moveTo>
                    <a:pt x="2640" y="0"/>
                  </a:moveTo>
                  <a:cubicBezTo>
                    <a:pt x="2570" y="387"/>
                    <a:pt x="2400" y="726"/>
                    <a:pt x="2182" y="984"/>
                  </a:cubicBezTo>
                  <a:cubicBezTo>
                    <a:pt x="2743" y="546"/>
                    <a:pt x="2845" y="231"/>
                    <a:pt x="2824" y="229"/>
                  </a:cubicBezTo>
                  <a:cubicBezTo>
                    <a:pt x="2795" y="225"/>
                    <a:pt x="2659" y="440"/>
                    <a:pt x="2422" y="668"/>
                  </a:cubicBezTo>
                  <a:cubicBezTo>
                    <a:pt x="2548" y="451"/>
                    <a:pt x="2636" y="213"/>
                    <a:pt x="2640" y="0"/>
                  </a:cubicBezTo>
                  <a:moveTo>
                    <a:pt x="320" y="0"/>
                  </a:moveTo>
                  <a:cubicBezTo>
                    <a:pt x="324" y="213"/>
                    <a:pt x="412" y="451"/>
                    <a:pt x="537" y="668"/>
                  </a:cubicBezTo>
                  <a:cubicBezTo>
                    <a:pt x="300" y="440"/>
                    <a:pt x="165" y="225"/>
                    <a:pt x="135" y="229"/>
                  </a:cubicBezTo>
                  <a:cubicBezTo>
                    <a:pt x="114" y="231"/>
                    <a:pt x="216" y="546"/>
                    <a:pt x="778" y="984"/>
                  </a:cubicBezTo>
                  <a:cubicBezTo>
                    <a:pt x="560" y="726"/>
                    <a:pt x="389" y="387"/>
                    <a:pt x="32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4" name="Google Shape;1974;p45"/>
            <p:cNvSpPr/>
            <p:nvPr/>
          </p:nvSpPr>
          <p:spPr>
            <a:xfrm>
              <a:off x="1923480" y="3307320"/>
              <a:ext cx="308520" cy="308520"/>
            </a:xfrm>
            <a:custGeom>
              <a:avLst/>
              <a:gdLst/>
              <a:ahLst/>
              <a:cxnLst/>
              <a:rect l="l" t="t" r="r" b="b"/>
              <a:pathLst>
                <a:path w="857" h="857" extrusionOk="0">
                  <a:moveTo>
                    <a:pt x="857" y="429"/>
                  </a:moveTo>
                  <a:cubicBezTo>
                    <a:pt x="857" y="665"/>
                    <a:pt x="665" y="857"/>
                    <a:pt x="429" y="857"/>
                  </a:cubicBezTo>
                  <a:cubicBezTo>
                    <a:pt x="192" y="857"/>
                    <a:pt x="0" y="665"/>
                    <a:pt x="0" y="429"/>
                  </a:cubicBezTo>
                  <a:cubicBezTo>
                    <a:pt x="0" y="192"/>
                    <a:pt x="192" y="0"/>
                    <a:pt x="429" y="0"/>
                  </a:cubicBezTo>
                  <a:cubicBezTo>
                    <a:pt x="665" y="0"/>
                    <a:pt x="857" y="192"/>
                    <a:pt x="857" y="429"/>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5" name="Google Shape;1975;p45"/>
            <p:cNvSpPr/>
            <p:nvPr/>
          </p:nvSpPr>
          <p:spPr>
            <a:xfrm>
              <a:off x="1923480" y="3409920"/>
              <a:ext cx="308520" cy="205920"/>
            </a:xfrm>
            <a:custGeom>
              <a:avLst/>
              <a:gdLst/>
              <a:ahLst/>
              <a:cxnLst/>
              <a:rect l="l" t="t" r="r" b="b"/>
              <a:pathLst>
                <a:path w="857" h="572" extrusionOk="0">
                  <a:moveTo>
                    <a:pt x="833" y="0"/>
                  </a:moveTo>
                  <a:cubicBezTo>
                    <a:pt x="758" y="155"/>
                    <a:pt x="601" y="253"/>
                    <a:pt x="429" y="253"/>
                  </a:cubicBezTo>
                  <a:cubicBezTo>
                    <a:pt x="257" y="253"/>
                    <a:pt x="100" y="155"/>
                    <a:pt x="25" y="0"/>
                  </a:cubicBezTo>
                  <a:cubicBezTo>
                    <a:pt x="9" y="46"/>
                    <a:pt x="0" y="95"/>
                    <a:pt x="0" y="144"/>
                  </a:cubicBezTo>
                  <a:cubicBezTo>
                    <a:pt x="0" y="380"/>
                    <a:pt x="192" y="572"/>
                    <a:pt x="429" y="572"/>
                  </a:cubicBezTo>
                  <a:cubicBezTo>
                    <a:pt x="665" y="572"/>
                    <a:pt x="857" y="380"/>
                    <a:pt x="857" y="144"/>
                  </a:cubicBezTo>
                  <a:cubicBezTo>
                    <a:pt x="857" y="95"/>
                    <a:pt x="849" y="46"/>
                    <a:pt x="83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6" name="Google Shape;1976;p45"/>
            <p:cNvSpPr/>
            <p:nvPr/>
          </p:nvSpPr>
          <p:spPr>
            <a:xfrm>
              <a:off x="1955160" y="3338640"/>
              <a:ext cx="245520" cy="245880"/>
            </a:xfrm>
            <a:custGeom>
              <a:avLst/>
              <a:gdLst/>
              <a:ahLst/>
              <a:cxnLst/>
              <a:rect l="l" t="t" r="r" b="b"/>
              <a:pathLst>
                <a:path w="682" h="683" extrusionOk="0">
                  <a:moveTo>
                    <a:pt x="682" y="342"/>
                  </a:moveTo>
                  <a:cubicBezTo>
                    <a:pt x="682" y="530"/>
                    <a:pt x="529" y="683"/>
                    <a:pt x="341" y="683"/>
                  </a:cubicBezTo>
                  <a:cubicBezTo>
                    <a:pt x="152" y="683"/>
                    <a:pt x="0" y="530"/>
                    <a:pt x="0" y="342"/>
                  </a:cubicBezTo>
                  <a:cubicBezTo>
                    <a:pt x="0" y="153"/>
                    <a:pt x="152" y="0"/>
                    <a:pt x="341" y="0"/>
                  </a:cubicBezTo>
                  <a:cubicBezTo>
                    <a:pt x="529" y="0"/>
                    <a:pt x="682" y="153"/>
                    <a:pt x="682" y="342"/>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7" name="Google Shape;1977;p45"/>
            <p:cNvSpPr/>
            <p:nvPr/>
          </p:nvSpPr>
          <p:spPr>
            <a:xfrm>
              <a:off x="1964160" y="3348000"/>
              <a:ext cx="227160" cy="227160"/>
            </a:xfrm>
            <a:custGeom>
              <a:avLst/>
              <a:gdLst/>
              <a:ahLst/>
              <a:cxnLst/>
              <a:rect l="l" t="t" r="r" b="b"/>
              <a:pathLst>
                <a:path w="631" h="631" extrusionOk="0">
                  <a:moveTo>
                    <a:pt x="631" y="316"/>
                  </a:moveTo>
                  <a:cubicBezTo>
                    <a:pt x="631" y="490"/>
                    <a:pt x="490" y="631"/>
                    <a:pt x="316" y="631"/>
                  </a:cubicBezTo>
                  <a:cubicBezTo>
                    <a:pt x="141" y="631"/>
                    <a:pt x="0" y="490"/>
                    <a:pt x="0" y="316"/>
                  </a:cubicBezTo>
                  <a:cubicBezTo>
                    <a:pt x="0" y="141"/>
                    <a:pt x="141" y="0"/>
                    <a:pt x="316" y="0"/>
                  </a:cubicBezTo>
                  <a:cubicBezTo>
                    <a:pt x="490" y="0"/>
                    <a:pt x="631" y="141"/>
                    <a:pt x="631" y="31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8" name="Google Shape;1978;p45"/>
            <p:cNvSpPr/>
            <p:nvPr/>
          </p:nvSpPr>
          <p:spPr>
            <a:xfrm>
              <a:off x="1964160" y="3403080"/>
              <a:ext cx="227160" cy="172080"/>
            </a:xfrm>
            <a:custGeom>
              <a:avLst/>
              <a:gdLst/>
              <a:ahLst/>
              <a:cxnLst/>
              <a:rect l="l" t="t" r="r" b="b"/>
              <a:pathLst>
                <a:path w="631" h="478" extrusionOk="0">
                  <a:moveTo>
                    <a:pt x="316" y="0"/>
                  </a:moveTo>
                  <a:cubicBezTo>
                    <a:pt x="226" y="0"/>
                    <a:pt x="153" y="73"/>
                    <a:pt x="153" y="163"/>
                  </a:cubicBezTo>
                  <a:lnTo>
                    <a:pt x="153" y="163"/>
                  </a:lnTo>
                  <a:cubicBezTo>
                    <a:pt x="153" y="194"/>
                    <a:pt x="163" y="225"/>
                    <a:pt x="180" y="251"/>
                  </a:cubicBezTo>
                  <a:cubicBezTo>
                    <a:pt x="112" y="230"/>
                    <a:pt x="51" y="193"/>
                    <a:pt x="1" y="143"/>
                  </a:cubicBezTo>
                  <a:cubicBezTo>
                    <a:pt x="0" y="150"/>
                    <a:pt x="0" y="156"/>
                    <a:pt x="0" y="163"/>
                  </a:cubicBezTo>
                  <a:cubicBezTo>
                    <a:pt x="0" y="337"/>
                    <a:pt x="141" y="478"/>
                    <a:pt x="316" y="478"/>
                  </a:cubicBezTo>
                  <a:cubicBezTo>
                    <a:pt x="490" y="478"/>
                    <a:pt x="631" y="337"/>
                    <a:pt x="631" y="163"/>
                  </a:cubicBezTo>
                  <a:cubicBezTo>
                    <a:pt x="631" y="156"/>
                    <a:pt x="631" y="150"/>
                    <a:pt x="631" y="143"/>
                  </a:cubicBezTo>
                  <a:cubicBezTo>
                    <a:pt x="581" y="193"/>
                    <a:pt x="519" y="230"/>
                    <a:pt x="452" y="251"/>
                  </a:cubicBezTo>
                  <a:cubicBezTo>
                    <a:pt x="469" y="225"/>
                    <a:pt x="478" y="194"/>
                    <a:pt x="478" y="163"/>
                  </a:cubicBezTo>
                  <a:cubicBezTo>
                    <a:pt x="478" y="73"/>
                    <a:pt x="406" y="0"/>
                    <a:pt x="316"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9" name="Google Shape;1979;p45"/>
            <p:cNvSpPr/>
            <p:nvPr/>
          </p:nvSpPr>
          <p:spPr>
            <a:xfrm>
              <a:off x="1955880" y="3318120"/>
              <a:ext cx="243720" cy="67320"/>
            </a:xfrm>
            <a:custGeom>
              <a:avLst/>
              <a:gdLst/>
              <a:ahLst/>
              <a:cxnLst/>
              <a:rect l="l" t="t" r="r" b="b"/>
              <a:pathLst>
                <a:path w="677" h="187" extrusionOk="0">
                  <a:moveTo>
                    <a:pt x="339" y="0"/>
                  </a:moveTo>
                  <a:cubicBezTo>
                    <a:pt x="196" y="0"/>
                    <a:pt x="71" y="75"/>
                    <a:pt x="0" y="187"/>
                  </a:cubicBezTo>
                  <a:lnTo>
                    <a:pt x="30" y="187"/>
                  </a:lnTo>
                  <a:cubicBezTo>
                    <a:pt x="98" y="89"/>
                    <a:pt x="211" y="25"/>
                    <a:pt x="339" y="25"/>
                  </a:cubicBezTo>
                  <a:cubicBezTo>
                    <a:pt x="467" y="25"/>
                    <a:pt x="580" y="89"/>
                    <a:pt x="647" y="187"/>
                  </a:cubicBezTo>
                  <a:lnTo>
                    <a:pt x="677" y="187"/>
                  </a:lnTo>
                  <a:cubicBezTo>
                    <a:pt x="607" y="75"/>
                    <a:pt x="481" y="0"/>
                    <a:pt x="339" y="0"/>
                  </a:cubicBezTo>
                  <a:close/>
                </a:path>
              </a:pathLst>
            </a:custGeom>
            <a:solidFill>
              <a:schemeClr val="accent3"/>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0" name="Google Shape;1980;p45"/>
            <p:cNvSpPr/>
            <p:nvPr/>
          </p:nvSpPr>
          <p:spPr>
            <a:xfrm>
              <a:off x="2052360" y="3361320"/>
              <a:ext cx="103680" cy="112680"/>
            </a:xfrm>
            <a:custGeom>
              <a:avLst/>
              <a:gdLst/>
              <a:ahLst/>
              <a:cxnLst/>
              <a:rect l="l" t="t" r="r" b="b"/>
              <a:pathLst>
                <a:path w="288" h="313" extrusionOk="0">
                  <a:moveTo>
                    <a:pt x="4" y="124"/>
                  </a:moveTo>
                  <a:cubicBezTo>
                    <a:pt x="17" y="178"/>
                    <a:pt x="90" y="196"/>
                    <a:pt x="132" y="222"/>
                  </a:cubicBezTo>
                  <a:cubicBezTo>
                    <a:pt x="182" y="258"/>
                    <a:pt x="196" y="313"/>
                    <a:pt x="222" y="313"/>
                  </a:cubicBezTo>
                  <a:cubicBezTo>
                    <a:pt x="304" y="306"/>
                    <a:pt x="296" y="158"/>
                    <a:pt x="268" y="107"/>
                  </a:cubicBezTo>
                  <a:cubicBezTo>
                    <a:pt x="251" y="75"/>
                    <a:pt x="203" y="33"/>
                    <a:pt x="162" y="13"/>
                  </a:cubicBezTo>
                  <a:cubicBezTo>
                    <a:pt x="79" y="-24"/>
                    <a:pt x="-21" y="19"/>
                    <a:pt x="4" y="12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1" name="Google Shape;1981;p45"/>
            <p:cNvSpPr/>
            <p:nvPr/>
          </p:nvSpPr>
          <p:spPr>
            <a:xfrm>
              <a:off x="2054520" y="3403080"/>
              <a:ext cx="81720" cy="70920"/>
            </a:xfrm>
            <a:custGeom>
              <a:avLst/>
              <a:gdLst/>
              <a:ahLst/>
              <a:cxnLst/>
              <a:rect l="l" t="t" r="r" b="b"/>
              <a:pathLst>
                <a:path w="227" h="197" extrusionOk="0">
                  <a:moveTo>
                    <a:pt x="65" y="0"/>
                  </a:moveTo>
                  <a:cubicBezTo>
                    <a:pt x="42" y="0"/>
                    <a:pt x="20" y="5"/>
                    <a:pt x="0" y="14"/>
                  </a:cubicBezTo>
                  <a:cubicBezTo>
                    <a:pt x="17" y="63"/>
                    <a:pt x="86" y="80"/>
                    <a:pt x="126" y="106"/>
                  </a:cubicBezTo>
                  <a:cubicBezTo>
                    <a:pt x="176" y="142"/>
                    <a:pt x="190" y="197"/>
                    <a:pt x="216" y="197"/>
                  </a:cubicBezTo>
                  <a:cubicBezTo>
                    <a:pt x="219" y="197"/>
                    <a:pt x="221" y="196"/>
                    <a:pt x="224" y="196"/>
                  </a:cubicBezTo>
                  <a:cubicBezTo>
                    <a:pt x="226" y="185"/>
                    <a:pt x="227" y="174"/>
                    <a:pt x="227" y="163"/>
                  </a:cubicBezTo>
                  <a:cubicBezTo>
                    <a:pt x="227" y="73"/>
                    <a:pt x="155" y="0"/>
                    <a:pt x="65" y="0"/>
                  </a:cubicBezTo>
                  <a:close/>
                </a:path>
              </a:pathLst>
            </a:custGeom>
            <a:solidFill>
              <a:srgbClr val="FCADD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2" name="Google Shape;1982;p45"/>
            <p:cNvSpPr/>
            <p:nvPr/>
          </p:nvSpPr>
          <p:spPr>
            <a:xfrm>
              <a:off x="1630080" y="1570320"/>
              <a:ext cx="193680" cy="194040"/>
            </a:xfrm>
            <a:custGeom>
              <a:avLst/>
              <a:gdLst/>
              <a:ahLst/>
              <a:cxnLst/>
              <a:rect l="l" t="t" r="r" b="b"/>
              <a:pathLst>
                <a:path w="538" h="539" extrusionOk="0">
                  <a:moveTo>
                    <a:pt x="435" y="436"/>
                  </a:moveTo>
                  <a:cubicBezTo>
                    <a:pt x="319" y="553"/>
                    <a:pt x="150" y="573"/>
                    <a:pt x="58" y="481"/>
                  </a:cubicBezTo>
                  <a:cubicBezTo>
                    <a:pt x="-34" y="389"/>
                    <a:pt x="-15" y="220"/>
                    <a:pt x="102" y="103"/>
                  </a:cubicBezTo>
                  <a:cubicBezTo>
                    <a:pt x="219" y="-14"/>
                    <a:pt x="388" y="-34"/>
                    <a:pt x="480" y="58"/>
                  </a:cubicBezTo>
                  <a:cubicBezTo>
                    <a:pt x="572" y="150"/>
                    <a:pt x="552" y="320"/>
                    <a:pt x="435" y="43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3" name="Google Shape;1983;p45"/>
            <p:cNvSpPr/>
            <p:nvPr/>
          </p:nvSpPr>
          <p:spPr>
            <a:xfrm>
              <a:off x="1843560" y="1621800"/>
              <a:ext cx="101520" cy="114120"/>
            </a:xfrm>
            <a:custGeom>
              <a:avLst/>
              <a:gdLst/>
              <a:ahLst/>
              <a:cxnLst/>
              <a:rect l="l" t="t" r="r" b="b"/>
              <a:pathLst>
                <a:path w="282" h="317" extrusionOk="0">
                  <a:moveTo>
                    <a:pt x="255" y="224"/>
                  </a:moveTo>
                  <a:cubicBezTo>
                    <a:pt x="209" y="304"/>
                    <a:pt x="121" y="339"/>
                    <a:pt x="58" y="303"/>
                  </a:cubicBezTo>
                  <a:cubicBezTo>
                    <a:pt x="-5" y="266"/>
                    <a:pt x="-19" y="172"/>
                    <a:pt x="27" y="93"/>
                  </a:cubicBezTo>
                  <a:cubicBezTo>
                    <a:pt x="73" y="13"/>
                    <a:pt x="162" y="-22"/>
                    <a:pt x="224" y="14"/>
                  </a:cubicBezTo>
                  <a:cubicBezTo>
                    <a:pt x="287" y="51"/>
                    <a:pt x="301" y="145"/>
                    <a:pt x="255" y="22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4" name="Google Shape;1984;p45"/>
            <p:cNvSpPr/>
            <p:nvPr/>
          </p:nvSpPr>
          <p:spPr>
            <a:xfrm>
              <a:off x="1995120" y="1647720"/>
              <a:ext cx="51120" cy="62280"/>
            </a:xfrm>
            <a:custGeom>
              <a:avLst/>
              <a:gdLst/>
              <a:ahLst/>
              <a:cxnLst/>
              <a:rect l="l" t="t" r="r" b="b"/>
              <a:pathLst>
                <a:path w="142" h="173" extrusionOk="0">
                  <a:moveTo>
                    <a:pt x="138" y="105"/>
                  </a:moveTo>
                  <a:cubicBezTo>
                    <a:pt x="126" y="152"/>
                    <a:pt x="86" y="181"/>
                    <a:pt x="48" y="171"/>
                  </a:cubicBezTo>
                  <a:cubicBezTo>
                    <a:pt x="11" y="162"/>
                    <a:pt x="-9" y="116"/>
                    <a:pt x="4" y="69"/>
                  </a:cubicBezTo>
                  <a:cubicBezTo>
                    <a:pt x="17" y="21"/>
                    <a:pt x="57" y="-8"/>
                    <a:pt x="94" y="2"/>
                  </a:cubicBezTo>
                  <a:cubicBezTo>
                    <a:pt x="131" y="12"/>
                    <a:pt x="151" y="58"/>
                    <a:pt x="138" y="105"/>
                  </a:cubicBezTo>
                  <a:close/>
                </a:path>
              </a:pathLst>
            </a:custGeom>
            <a:solidFill>
              <a:schemeClr val="accent3"/>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5" name="Google Shape;1985;p45"/>
            <p:cNvSpPr/>
            <p:nvPr/>
          </p:nvSpPr>
          <p:spPr>
            <a:xfrm>
              <a:off x="2374920" y="1570320"/>
              <a:ext cx="193680" cy="194040"/>
            </a:xfrm>
            <a:custGeom>
              <a:avLst/>
              <a:gdLst/>
              <a:ahLst/>
              <a:cxnLst/>
              <a:rect l="l" t="t" r="r" b="b"/>
              <a:pathLst>
                <a:path w="538" h="539" extrusionOk="0">
                  <a:moveTo>
                    <a:pt x="102" y="436"/>
                  </a:moveTo>
                  <a:cubicBezTo>
                    <a:pt x="219" y="553"/>
                    <a:pt x="388" y="573"/>
                    <a:pt x="480" y="481"/>
                  </a:cubicBezTo>
                  <a:cubicBezTo>
                    <a:pt x="572" y="389"/>
                    <a:pt x="552" y="220"/>
                    <a:pt x="436" y="103"/>
                  </a:cubicBezTo>
                  <a:cubicBezTo>
                    <a:pt x="319" y="-14"/>
                    <a:pt x="150" y="-34"/>
                    <a:pt x="58" y="58"/>
                  </a:cubicBezTo>
                  <a:cubicBezTo>
                    <a:pt x="-35" y="150"/>
                    <a:pt x="-14" y="320"/>
                    <a:pt x="102" y="43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6" name="Google Shape;1986;p45"/>
            <p:cNvSpPr/>
            <p:nvPr/>
          </p:nvSpPr>
          <p:spPr>
            <a:xfrm>
              <a:off x="2253600" y="1621800"/>
              <a:ext cx="101520" cy="114120"/>
            </a:xfrm>
            <a:custGeom>
              <a:avLst/>
              <a:gdLst/>
              <a:ahLst/>
              <a:cxnLst/>
              <a:rect l="l" t="t" r="r" b="b"/>
              <a:pathLst>
                <a:path w="282" h="317" extrusionOk="0">
                  <a:moveTo>
                    <a:pt x="27" y="224"/>
                  </a:moveTo>
                  <a:cubicBezTo>
                    <a:pt x="73" y="304"/>
                    <a:pt x="161" y="339"/>
                    <a:pt x="224" y="303"/>
                  </a:cubicBezTo>
                  <a:cubicBezTo>
                    <a:pt x="287" y="266"/>
                    <a:pt x="300" y="172"/>
                    <a:pt x="254" y="93"/>
                  </a:cubicBezTo>
                  <a:cubicBezTo>
                    <a:pt x="208" y="13"/>
                    <a:pt x="120" y="-22"/>
                    <a:pt x="57" y="14"/>
                  </a:cubicBezTo>
                  <a:cubicBezTo>
                    <a:pt x="-5" y="51"/>
                    <a:pt x="-19" y="145"/>
                    <a:pt x="27" y="22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7" name="Google Shape;1987;p45"/>
            <p:cNvSpPr/>
            <p:nvPr/>
          </p:nvSpPr>
          <p:spPr>
            <a:xfrm>
              <a:off x="2152440" y="1647720"/>
              <a:ext cx="50760" cy="62280"/>
            </a:xfrm>
            <a:custGeom>
              <a:avLst/>
              <a:gdLst/>
              <a:ahLst/>
              <a:cxnLst/>
              <a:rect l="l" t="t" r="r" b="b"/>
              <a:pathLst>
                <a:path w="141" h="173" extrusionOk="0">
                  <a:moveTo>
                    <a:pt x="3" y="105"/>
                  </a:moveTo>
                  <a:cubicBezTo>
                    <a:pt x="16" y="152"/>
                    <a:pt x="56" y="181"/>
                    <a:pt x="93" y="171"/>
                  </a:cubicBezTo>
                  <a:cubicBezTo>
                    <a:pt x="130" y="162"/>
                    <a:pt x="150" y="116"/>
                    <a:pt x="138" y="69"/>
                  </a:cubicBezTo>
                  <a:cubicBezTo>
                    <a:pt x="125" y="21"/>
                    <a:pt x="85" y="-8"/>
                    <a:pt x="48" y="2"/>
                  </a:cubicBezTo>
                  <a:cubicBezTo>
                    <a:pt x="11" y="12"/>
                    <a:pt x="-9" y="58"/>
                    <a:pt x="3" y="105"/>
                  </a:cubicBezTo>
                  <a:close/>
                </a:path>
              </a:pathLst>
            </a:custGeom>
            <a:solidFill>
              <a:schemeClr val="accent3"/>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8" name="Google Shape;1988;p45"/>
            <p:cNvSpPr/>
            <p:nvPr/>
          </p:nvSpPr>
          <p:spPr>
            <a:xfrm>
              <a:off x="1386360" y="1420920"/>
              <a:ext cx="301320" cy="584640"/>
            </a:xfrm>
            <a:custGeom>
              <a:avLst/>
              <a:gdLst/>
              <a:ahLst/>
              <a:cxnLst/>
              <a:rect l="l" t="t" r="r" b="b"/>
              <a:pathLst>
                <a:path w="837" h="1624" extrusionOk="0">
                  <a:moveTo>
                    <a:pt x="837" y="0"/>
                  </a:moveTo>
                  <a:cubicBezTo>
                    <a:pt x="798" y="29"/>
                    <a:pt x="758" y="58"/>
                    <a:pt x="723" y="91"/>
                  </a:cubicBezTo>
                  <a:cubicBezTo>
                    <a:pt x="537" y="264"/>
                    <a:pt x="402" y="481"/>
                    <a:pt x="303" y="713"/>
                  </a:cubicBezTo>
                  <a:cubicBezTo>
                    <a:pt x="287" y="717"/>
                    <a:pt x="266" y="724"/>
                    <a:pt x="249" y="728"/>
                  </a:cubicBezTo>
                  <a:cubicBezTo>
                    <a:pt x="255" y="618"/>
                    <a:pt x="295" y="505"/>
                    <a:pt x="346" y="402"/>
                  </a:cubicBezTo>
                  <a:cubicBezTo>
                    <a:pt x="257" y="533"/>
                    <a:pt x="195" y="652"/>
                    <a:pt x="172" y="737"/>
                  </a:cubicBezTo>
                  <a:cubicBezTo>
                    <a:pt x="120" y="933"/>
                    <a:pt x="171" y="1049"/>
                    <a:pt x="246" y="1242"/>
                  </a:cubicBezTo>
                  <a:cubicBezTo>
                    <a:pt x="152" y="1369"/>
                    <a:pt x="70" y="1497"/>
                    <a:pt x="0" y="1624"/>
                  </a:cubicBezTo>
                  <a:cubicBezTo>
                    <a:pt x="108" y="1457"/>
                    <a:pt x="241" y="1285"/>
                    <a:pt x="381" y="1143"/>
                  </a:cubicBezTo>
                  <a:cubicBezTo>
                    <a:pt x="377" y="1127"/>
                    <a:pt x="374" y="1111"/>
                    <a:pt x="372" y="1094"/>
                  </a:cubicBezTo>
                  <a:cubicBezTo>
                    <a:pt x="258" y="697"/>
                    <a:pt x="491" y="291"/>
                    <a:pt x="83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9" name="Google Shape;1989;p45"/>
            <p:cNvSpPr/>
            <p:nvPr/>
          </p:nvSpPr>
          <p:spPr>
            <a:xfrm>
              <a:off x="1282320" y="1907640"/>
              <a:ext cx="1791720" cy="879480"/>
            </a:xfrm>
            <a:custGeom>
              <a:avLst/>
              <a:gdLst/>
              <a:ahLst/>
              <a:cxnLst/>
              <a:rect l="l" t="t" r="r" b="b"/>
              <a:pathLst>
                <a:path w="4977" h="2443" extrusionOk="0">
                  <a:moveTo>
                    <a:pt x="457" y="0"/>
                  </a:moveTo>
                  <a:cubicBezTo>
                    <a:pt x="-59" y="753"/>
                    <a:pt x="-159" y="1512"/>
                    <a:pt x="264" y="1918"/>
                  </a:cubicBezTo>
                  <a:cubicBezTo>
                    <a:pt x="66" y="1530"/>
                    <a:pt x="78" y="1134"/>
                    <a:pt x="418" y="651"/>
                  </a:cubicBezTo>
                  <a:cubicBezTo>
                    <a:pt x="307" y="1166"/>
                    <a:pt x="284" y="1749"/>
                    <a:pt x="516" y="1981"/>
                  </a:cubicBezTo>
                  <a:cubicBezTo>
                    <a:pt x="705" y="2174"/>
                    <a:pt x="1049" y="2317"/>
                    <a:pt x="1291" y="2352"/>
                  </a:cubicBezTo>
                  <a:cubicBezTo>
                    <a:pt x="1223" y="2078"/>
                    <a:pt x="1215" y="1803"/>
                    <a:pt x="1239" y="1524"/>
                  </a:cubicBezTo>
                  <a:cubicBezTo>
                    <a:pt x="1423" y="2353"/>
                    <a:pt x="1863" y="2443"/>
                    <a:pt x="2472" y="2443"/>
                  </a:cubicBezTo>
                  <a:cubicBezTo>
                    <a:pt x="2215" y="2229"/>
                    <a:pt x="2170" y="1950"/>
                    <a:pt x="2166" y="1549"/>
                  </a:cubicBezTo>
                  <a:cubicBezTo>
                    <a:pt x="2221" y="2012"/>
                    <a:pt x="2500" y="2318"/>
                    <a:pt x="2799" y="2338"/>
                  </a:cubicBezTo>
                  <a:cubicBezTo>
                    <a:pt x="2811" y="2338"/>
                    <a:pt x="2823" y="2339"/>
                    <a:pt x="2834" y="2338"/>
                  </a:cubicBezTo>
                  <a:cubicBezTo>
                    <a:pt x="2838" y="2338"/>
                    <a:pt x="2841" y="2338"/>
                    <a:pt x="2844" y="2338"/>
                  </a:cubicBezTo>
                  <a:cubicBezTo>
                    <a:pt x="2851" y="2338"/>
                    <a:pt x="2858" y="2338"/>
                    <a:pt x="2864" y="2337"/>
                  </a:cubicBezTo>
                  <a:cubicBezTo>
                    <a:pt x="2870" y="2337"/>
                    <a:pt x="2877" y="2336"/>
                    <a:pt x="2883" y="2335"/>
                  </a:cubicBezTo>
                  <a:cubicBezTo>
                    <a:pt x="2886" y="2335"/>
                    <a:pt x="2890" y="2335"/>
                    <a:pt x="2893" y="2334"/>
                  </a:cubicBezTo>
                  <a:cubicBezTo>
                    <a:pt x="2902" y="2333"/>
                    <a:pt x="2911" y="2331"/>
                    <a:pt x="2919" y="2330"/>
                  </a:cubicBezTo>
                  <a:cubicBezTo>
                    <a:pt x="2921" y="2329"/>
                    <a:pt x="2924" y="2329"/>
                    <a:pt x="2926" y="2328"/>
                  </a:cubicBezTo>
                  <a:cubicBezTo>
                    <a:pt x="2936" y="2326"/>
                    <a:pt x="2946" y="2324"/>
                    <a:pt x="2955" y="2321"/>
                  </a:cubicBezTo>
                  <a:cubicBezTo>
                    <a:pt x="2751" y="2193"/>
                    <a:pt x="2621" y="1976"/>
                    <a:pt x="2567" y="1676"/>
                  </a:cubicBezTo>
                  <a:cubicBezTo>
                    <a:pt x="2698" y="1998"/>
                    <a:pt x="2941" y="2202"/>
                    <a:pt x="3228" y="2223"/>
                  </a:cubicBezTo>
                  <a:cubicBezTo>
                    <a:pt x="3238" y="2223"/>
                    <a:pt x="3248" y="2224"/>
                    <a:pt x="3258" y="2224"/>
                  </a:cubicBezTo>
                  <a:cubicBezTo>
                    <a:pt x="3278" y="2225"/>
                    <a:pt x="3298" y="2225"/>
                    <a:pt x="3318" y="2223"/>
                  </a:cubicBezTo>
                  <a:cubicBezTo>
                    <a:pt x="3331" y="2223"/>
                    <a:pt x="3344" y="2222"/>
                    <a:pt x="3358" y="2221"/>
                  </a:cubicBezTo>
                  <a:cubicBezTo>
                    <a:pt x="3362" y="2220"/>
                    <a:pt x="3365" y="2220"/>
                    <a:pt x="3369" y="2220"/>
                  </a:cubicBezTo>
                  <a:cubicBezTo>
                    <a:pt x="3382" y="2219"/>
                    <a:pt x="3395" y="2217"/>
                    <a:pt x="3409" y="2215"/>
                  </a:cubicBezTo>
                  <a:cubicBezTo>
                    <a:pt x="3410" y="2215"/>
                    <a:pt x="3410" y="2215"/>
                    <a:pt x="3410" y="2215"/>
                  </a:cubicBezTo>
                  <a:cubicBezTo>
                    <a:pt x="3413" y="2215"/>
                    <a:pt x="3417" y="2214"/>
                    <a:pt x="3421" y="2214"/>
                  </a:cubicBezTo>
                  <a:cubicBezTo>
                    <a:pt x="3431" y="2212"/>
                    <a:pt x="3441" y="2211"/>
                    <a:pt x="3451" y="2209"/>
                  </a:cubicBezTo>
                  <a:cubicBezTo>
                    <a:pt x="3457" y="2209"/>
                    <a:pt x="3463" y="2208"/>
                    <a:pt x="3469" y="2207"/>
                  </a:cubicBezTo>
                  <a:cubicBezTo>
                    <a:pt x="3504" y="2202"/>
                    <a:pt x="3541" y="2195"/>
                    <a:pt x="3578" y="2185"/>
                  </a:cubicBezTo>
                  <a:cubicBezTo>
                    <a:pt x="3579" y="2185"/>
                    <a:pt x="3580" y="2185"/>
                    <a:pt x="3581" y="2184"/>
                  </a:cubicBezTo>
                  <a:cubicBezTo>
                    <a:pt x="3778" y="2140"/>
                    <a:pt x="3981" y="2063"/>
                    <a:pt x="4036" y="1987"/>
                  </a:cubicBezTo>
                  <a:cubicBezTo>
                    <a:pt x="3947" y="1913"/>
                    <a:pt x="3865" y="1816"/>
                    <a:pt x="3795" y="1705"/>
                  </a:cubicBezTo>
                  <a:cubicBezTo>
                    <a:pt x="3789" y="1695"/>
                    <a:pt x="3783" y="1685"/>
                    <a:pt x="3777" y="1676"/>
                  </a:cubicBezTo>
                  <a:cubicBezTo>
                    <a:pt x="3776" y="1674"/>
                    <a:pt x="3775" y="1672"/>
                    <a:pt x="3774" y="1670"/>
                  </a:cubicBezTo>
                  <a:cubicBezTo>
                    <a:pt x="3768" y="1661"/>
                    <a:pt x="3762" y="1651"/>
                    <a:pt x="3757" y="1641"/>
                  </a:cubicBezTo>
                  <a:cubicBezTo>
                    <a:pt x="3756" y="1640"/>
                    <a:pt x="3755" y="1639"/>
                    <a:pt x="3755" y="1638"/>
                  </a:cubicBezTo>
                  <a:cubicBezTo>
                    <a:pt x="3742" y="1615"/>
                    <a:pt x="3730" y="1592"/>
                    <a:pt x="3719" y="1568"/>
                  </a:cubicBezTo>
                  <a:cubicBezTo>
                    <a:pt x="3718" y="1568"/>
                    <a:pt x="3718" y="1567"/>
                    <a:pt x="3718" y="1567"/>
                  </a:cubicBezTo>
                  <a:cubicBezTo>
                    <a:pt x="3713" y="1556"/>
                    <a:pt x="3708" y="1545"/>
                    <a:pt x="3703" y="1534"/>
                  </a:cubicBezTo>
                  <a:cubicBezTo>
                    <a:pt x="3702" y="1532"/>
                    <a:pt x="3701" y="1530"/>
                    <a:pt x="3700" y="1527"/>
                  </a:cubicBezTo>
                  <a:cubicBezTo>
                    <a:pt x="3695" y="1518"/>
                    <a:pt x="3691" y="1508"/>
                    <a:pt x="3687" y="1498"/>
                  </a:cubicBezTo>
                  <a:cubicBezTo>
                    <a:pt x="3686" y="1496"/>
                    <a:pt x="3685" y="1494"/>
                    <a:pt x="3684" y="1492"/>
                  </a:cubicBezTo>
                  <a:cubicBezTo>
                    <a:pt x="3680" y="1481"/>
                    <a:pt x="3675" y="1469"/>
                    <a:pt x="3670" y="1457"/>
                  </a:cubicBezTo>
                  <a:cubicBezTo>
                    <a:pt x="3665" y="1445"/>
                    <a:pt x="3661" y="1432"/>
                    <a:pt x="3656" y="1420"/>
                  </a:cubicBezTo>
                  <a:cubicBezTo>
                    <a:pt x="3656" y="1419"/>
                    <a:pt x="3655" y="1418"/>
                    <a:pt x="3655" y="1416"/>
                  </a:cubicBezTo>
                  <a:cubicBezTo>
                    <a:pt x="3651" y="1406"/>
                    <a:pt x="3647" y="1395"/>
                    <a:pt x="3644" y="1384"/>
                  </a:cubicBezTo>
                  <a:cubicBezTo>
                    <a:pt x="3643" y="1382"/>
                    <a:pt x="3642" y="1378"/>
                    <a:pt x="3641" y="1376"/>
                  </a:cubicBezTo>
                  <a:cubicBezTo>
                    <a:pt x="3638" y="1366"/>
                    <a:pt x="3635" y="1358"/>
                    <a:pt x="3633" y="1348"/>
                  </a:cubicBezTo>
                  <a:cubicBezTo>
                    <a:pt x="3632" y="1345"/>
                    <a:pt x="3631" y="1342"/>
                    <a:pt x="3630" y="1338"/>
                  </a:cubicBezTo>
                  <a:cubicBezTo>
                    <a:pt x="3627" y="1328"/>
                    <a:pt x="3624" y="1318"/>
                    <a:pt x="3622" y="1308"/>
                  </a:cubicBezTo>
                  <a:cubicBezTo>
                    <a:pt x="3621" y="1306"/>
                    <a:pt x="3620" y="1304"/>
                    <a:pt x="3620" y="1302"/>
                  </a:cubicBezTo>
                  <a:cubicBezTo>
                    <a:pt x="3616" y="1290"/>
                    <a:pt x="3613" y="1278"/>
                    <a:pt x="3611" y="1265"/>
                  </a:cubicBezTo>
                  <a:cubicBezTo>
                    <a:pt x="3610" y="1264"/>
                    <a:pt x="3610" y="1262"/>
                    <a:pt x="3610" y="1261"/>
                  </a:cubicBezTo>
                  <a:cubicBezTo>
                    <a:pt x="3608" y="1251"/>
                    <a:pt x="3605" y="1241"/>
                    <a:pt x="3603" y="1231"/>
                  </a:cubicBezTo>
                  <a:cubicBezTo>
                    <a:pt x="3602" y="1226"/>
                    <a:pt x="3601" y="1221"/>
                    <a:pt x="3601" y="1216"/>
                  </a:cubicBezTo>
                  <a:cubicBezTo>
                    <a:pt x="3599" y="1209"/>
                    <a:pt x="3598" y="1201"/>
                    <a:pt x="3597" y="1193"/>
                  </a:cubicBezTo>
                  <a:cubicBezTo>
                    <a:pt x="3596" y="1189"/>
                    <a:pt x="3595" y="1185"/>
                    <a:pt x="3595" y="1180"/>
                  </a:cubicBezTo>
                  <a:cubicBezTo>
                    <a:pt x="3593" y="1172"/>
                    <a:pt x="3592" y="1164"/>
                    <a:pt x="3591" y="1155"/>
                  </a:cubicBezTo>
                  <a:cubicBezTo>
                    <a:pt x="3590" y="1151"/>
                    <a:pt x="3590" y="1147"/>
                    <a:pt x="3589" y="1144"/>
                  </a:cubicBezTo>
                  <a:cubicBezTo>
                    <a:pt x="3588" y="1132"/>
                    <a:pt x="3586" y="1120"/>
                    <a:pt x="3585" y="1108"/>
                  </a:cubicBezTo>
                  <a:cubicBezTo>
                    <a:pt x="3587" y="1121"/>
                    <a:pt x="3590" y="1134"/>
                    <a:pt x="3592" y="1147"/>
                  </a:cubicBezTo>
                  <a:cubicBezTo>
                    <a:pt x="3593" y="1153"/>
                    <a:pt x="3595" y="1158"/>
                    <a:pt x="3596" y="1164"/>
                  </a:cubicBezTo>
                  <a:cubicBezTo>
                    <a:pt x="3597" y="1172"/>
                    <a:pt x="3599" y="1179"/>
                    <a:pt x="3600" y="1186"/>
                  </a:cubicBezTo>
                  <a:cubicBezTo>
                    <a:pt x="3602" y="1192"/>
                    <a:pt x="3603" y="1198"/>
                    <a:pt x="3605" y="1204"/>
                  </a:cubicBezTo>
                  <a:cubicBezTo>
                    <a:pt x="3607" y="1211"/>
                    <a:pt x="3608" y="1217"/>
                    <a:pt x="3610" y="1224"/>
                  </a:cubicBezTo>
                  <a:cubicBezTo>
                    <a:pt x="3612" y="1231"/>
                    <a:pt x="3613" y="1238"/>
                    <a:pt x="3615" y="1244"/>
                  </a:cubicBezTo>
                  <a:cubicBezTo>
                    <a:pt x="3616" y="1249"/>
                    <a:pt x="3618" y="1253"/>
                    <a:pt x="3619" y="1257"/>
                  </a:cubicBezTo>
                  <a:cubicBezTo>
                    <a:pt x="3619" y="1258"/>
                    <a:pt x="3620" y="1259"/>
                    <a:pt x="3620" y="1260"/>
                  </a:cubicBezTo>
                  <a:cubicBezTo>
                    <a:pt x="3624" y="1273"/>
                    <a:pt x="3627" y="1285"/>
                    <a:pt x="3632" y="1298"/>
                  </a:cubicBezTo>
                  <a:cubicBezTo>
                    <a:pt x="3632" y="1299"/>
                    <a:pt x="3632" y="1300"/>
                    <a:pt x="3632" y="1300"/>
                  </a:cubicBezTo>
                  <a:cubicBezTo>
                    <a:pt x="3633" y="1300"/>
                    <a:pt x="3633" y="1301"/>
                    <a:pt x="3633" y="1301"/>
                  </a:cubicBezTo>
                  <a:cubicBezTo>
                    <a:pt x="3637" y="1315"/>
                    <a:pt x="3642" y="1328"/>
                    <a:pt x="3647" y="1341"/>
                  </a:cubicBezTo>
                  <a:lnTo>
                    <a:pt x="3648" y="1343"/>
                  </a:lnTo>
                  <a:cubicBezTo>
                    <a:pt x="3649" y="1345"/>
                    <a:pt x="3650" y="1348"/>
                    <a:pt x="3651" y="1351"/>
                  </a:cubicBezTo>
                  <a:cubicBezTo>
                    <a:pt x="3655" y="1361"/>
                    <a:pt x="3659" y="1371"/>
                    <a:pt x="3663" y="1381"/>
                  </a:cubicBezTo>
                  <a:cubicBezTo>
                    <a:pt x="3663" y="1382"/>
                    <a:pt x="3664" y="1383"/>
                    <a:pt x="3664" y="1384"/>
                  </a:cubicBezTo>
                  <a:cubicBezTo>
                    <a:pt x="3665" y="1386"/>
                    <a:pt x="3666" y="1388"/>
                    <a:pt x="3667" y="1390"/>
                  </a:cubicBezTo>
                  <a:cubicBezTo>
                    <a:pt x="3671" y="1400"/>
                    <a:pt x="3675" y="1409"/>
                    <a:pt x="3679" y="1418"/>
                  </a:cubicBezTo>
                  <a:cubicBezTo>
                    <a:pt x="3680" y="1420"/>
                    <a:pt x="3681" y="1421"/>
                    <a:pt x="3682" y="1423"/>
                  </a:cubicBezTo>
                  <a:cubicBezTo>
                    <a:pt x="3682" y="1424"/>
                    <a:pt x="3683" y="1426"/>
                    <a:pt x="3684" y="1428"/>
                  </a:cubicBezTo>
                  <a:cubicBezTo>
                    <a:pt x="3688" y="1436"/>
                    <a:pt x="3692" y="1445"/>
                    <a:pt x="3696" y="1453"/>
                  </a:cubicBezTo>
                  <a:cubicBezTo>
                    <a:pt x="3697" y="1456"/>
                    <a:pt x="3699" y="1458"/>
                    <a:pt x="3700" y="1460"/>
                  </a:cubicBezTo>
                  <a:cubicBezTo>
                    <a:pt x="3701" y="1461"/>
                    <a:pt x="3701" y="1462"/>
                    <a:pt x="3701" y="1463"/>
                  </a:cubicBezTo>
                  <a:cubicBezTo>
                    <a:pt x="3704" y="1468"/>
                    <a:pt x="3707" y="1473"/>
                    <a:pt x="3709" y="1478"/>
                  </a:cubicBezTo>
                  <a:cubicBezTo>
                    <a:pt x="3710" y="1479"/>
                    <a:pt x="3711" y="1480"/>
                    <a:pt x="3711" y="1481"/>
                  </a:cubicBezTo>
                  <a:cubicBezTo>
                    <a:pt x="3713" y="1486"/>
                    <a:pt x="3715" y="1489"/>
                    <a:pt x="3717" y="1493"/>
                  </a:cubicBezTo>
                  <a:cubicBezTo>
                    <a:pt x="3720" y="1499"/>
                    <a:pt x="3724" y="1504"/>
                    <a:pt x="3727" y="1509"/>
                  </a:cubicBezTo>
                  <a:cubicBezTo>
                    <a:pt x="3728" y="1512"/>
                    <a:pt x="3729" y="1514"/>
                    <a:pt x="3731" y="1516"/>
                  </a:cubicBezTo>
                  <a:cubicBezTo>
                    <a:pt x="3732" y="1519"/>
                    <a:pt x="3734" y="1521"/>
                    <a:pt x="3735" y="1523"/>
                  </a:cubicBezTo>
                  <a:cubicBezTo>
                    <a:pt x="3738" y="1528"/>
                    <a:pt x="3741" y="1533"/>
                    <a:pt x="3744" y="1538"/>
                  </a:cubicBezTo>
                  <a:cubicBezTo>
                    <a:pt x="3747" y="1542"/>
                    <a:pt x="3749" y="1547"/>
                    <a:pt x="3752" y="1551"/>
                  </a:cubicBezTo>
                  <a:cubicBezTo>
                    <a:pt x="3753" y="1553"/>
                    <a:pt x="3754" y="1554"/>
                    <a:pt x="3755" y="1556"/>
                  </a:cubicBezTo>
                  <a:cubicBezTo>
                    <a:pt x="3757" y="1559"/>
                    <a:pt x="3759" y="1561"/>
                    <a:pt x="3760" y="1564"/>
                  </a:cubicBezTo>
                  <a:cubicBezTo>
                    <a:pt x="3761" y="1564"/>
                    <a:pt x="3761" y="1565"/>
                    <a:pt x="3762" y="1566"/>
                  </a:cubicBezTo>
                  <a:cubicBezTo>
                    <a:pt x="3765" y="1572"/>
                    <a:pt x="3770" y="1578"/>
                    <a:pt x="3773" y="1583"/>
                  </a:cubicBezTo>
                  <a:cubicBezTo>
                    <a:pt x="3777" y="1588"/>
                    <a:pt x="3781" y="1594"/>
                    <a:pt x="3784" y="1599"/>
                  </a:cubicBezTo>
                  <a:cubicBezTo>
                    <a:pt x="3788" y="1604"/>
                    <a:pt x="3792" y="1609"/>
                    <a:pt x="3796" y="1615"/>
                  </a:cubicBezTo>
                  <a:cubicBezTo>
                    <a:pt x="3801" y="1622"/>
                    <a:pt x="3806" y="1628"/>
                    <a:pt x="3811" y="1635"/>
                  </a:cubicBezTo>
                  <a:cubicBezTo>
                    <a:pt x="3812" y="1636"/>
                    <a:pt x="3812" y="1636"/>
                    <a:pt x="3813" y="1637"/>
                  </a:cubicBezTo>
                  <a:cubicBezTo>
                    <a:pt x="3815" y="1639"/>
                    <a:pt x="3816" y="1641"/>
                    <a:pt x="3818" y="1643"/>
                  </a:cubicBezTo>
                  <a:cubicBezTo>
                    <a:pt x="3821" y="1647"/>
                    <a:pt x="3825" y="1652"/>
                    <a:pt x="3829" y="1656"/>
                  </a:cubicBezTo>
                  <a:cubicBezTo>
                    <a:pt x="3832" y="1661"/>
                    <a:pt x="3836" y="1666"/>
                    <a:pt x="3840" y="1670"/>
                  </a:cubicBezTo>
                  <a:cubicBezTo>
                    <a:pt x="3844" y="1675"/>
                    <a:pt x="3849" y="1680"/>
                    <a:pt x="3853" y="1685"/>
                  </a:cubicBezTo>
                  <a:cubicBezTo>
                    <a:pt x="3857" y="1689"/>
                    <a:pt x="3861" y="1693"/>
                    <a:pt x="3864" y="1697"/>
                  </a:cubicBezTo>
                  <a:cubicBezTo>
                    <a:pt x="3868" y="1702"/>
                    <a:pt x="3872" y="1706"/>
                    <a:pt x="3876" y="1710"/>
                  </a:cubicBezTo>
                  <a:cubicBezTo>
                    <a:pt x="3880" y="1714"/>
                    <a:pt x="3884" y="1718"/>
                    <a:pt x="3888" y="1722"/>
                  </a:cubicBezTo>
                  <a:cubicBezTo>
                    <a:pt x="3892" y="1726"/>
                    <a:pt x="3896" y="1730"/>
                    <a:pt x="3900" y="1734"/>
                  </a:cubicBezTo>
                  <a:cubicBezTo>
                    <a:pt x="3904" y="1738"/>
                    <a:pt x="3908" y="1742"/>
                    <a:pt x="3912" y="1745"/>
                  </a:cubicBezTo>
                  <a:cubicBezTo>
                    <a:pt x="3916" y="1749"/>
                    <a:pt x="3920" y="1752"/>
                    <a:pt x="3923" y="1756"/>
                  </a:cubicBezTo>
                  <a:cubicBezTo>
                    <a:pt x="3927" y="1760"/>
                    <a:pt x="3932" y="1763"/>
                    <a:pt x="3936" y="1767"/>
                  </a:cubicBezTo>
                  <a:cubicBezTo>
                    <a:pt x="3940" y="1770"/>
                    <a:pt x="3944" y="1773"/>
                    <a:pt x="3947" y="1777"/>
                  </a:cubicBezTo>
                  <a:cubicBezTo>
                    <a:pt x="3951" y="1780"/>
                    <a:pt x="3956" y="1784"/>
                    <a:pt x="3960" y="1787"/>
                  </a:cubicBezTo>
                  <a:cubicBezTo>
                    <a:pt x="3963" y="1790"/>
                    <a:pt x="3967" y="1793"/>
                    <a:pt x="3971" y="1796"/>
                  </a:cubicBezTo>
                  <a:cubicBezTo>
                    <a:pt x="3975" y="1799"/>
                    <a:pt x="3979" y="1802"/>
                    <a:pt x="3983" y="1805"/>
                  </a:cubicBezTo>
                  <a:cubicBezTo>
                    <a:pt x="3987" y="1808"/>
                    <a:pt x="3991" y="1811"/>
                    <a:pt x="3995" y="1814"/>
                  </a:cubicBezTo>
                  <a:cubicBezTo>
                    <a:pt x="3998" y="1816"/>
                    <a:pt x="4002" y="1819"/>
                    <a:pt x="4006" y="1821"/>
                  </a:cubicBezTo>
                  <a:cubicBezTo>
                    <a:pt x="4010" y="1824"/>
                    <a:pt x="4014" y="1827"/>
                    <a:pt x="4017" y="1829"/>
                  </a:cubicBezTo>
                  <a:cubicBezTo>
                    <a:pt x="4023" y="1832"/>
                    <a:pt x="4028" y="1836"/>
                    <a:pt x="4034" y="1839"/>
                  </a:cubicBezTo>
                  <a:cubicBezTo>
                    <a:pt x="4036" y="1840"/>
                    <a:pt x="4038" y="1842"/>
                    <a:pt x="4040" y="1843"/>
                  </a:cubicBezTo>
                  <a:cubicBezTo>
                    <a:pt x="4047" y="1847"/>
                    <a:pt x="4054" y="1851"/>
                    <a:pt x="4062" y="1855"/>
                  </a:cubicBezTo>
                  <a:cubicBezTo>
                    <a:pt x="4064" y="1856"/>
                    <a:pt x="4066" y="1857"/>
                    <a:pt x="4068" y="1859"/>
                  </a:cubicBezTo>
                  <a:cubicBezTo>
                    <a:pt x="4073" y="1861"/>
                    <a:pt x="4078" y="1863"/>
                    <a:pt x="4083" y="1865"/>
                  </a:cubicBezTo>
                  <a:cubicBezTo>
                    <a:pt x="4086" y="1867"/>
                    <a:pt x="4088" y="1868"/>
                    <a:pt x="4091" y="1869"/>
                  </a:cubicBezTo>
                  <a:cubicBezTo>
                    <a:pt x="4095" y="1871"/>
                    <a:pt x="4100" y="1873"/>
                    <a:pt x="4104" y="1875"/>
                  </a:cubicBezTo>
                  <a:cubicBezTo>
                    <a:pt x="4106" y="1876"/>
                    <a:pt x="4109" y="1876"/>
                    <a:pt x="4111" y="1877"/>
                  </a:cubicBezTo>
                  <a:cubicBezTo>
                    <a:pt x="4115" y="1879"/>
                    <a:pt x="4119" y="1880"/>
                    <a:pt x="4123" y="1882"/>
                  </a:cubicBezTo>
                  <a:cubicBezTo>
                    <a:pt x="4126" y="1883"/>
                    <a:pt x="4129" y="1883"/>
                    <a:pt x="4131" y="1884"/>
                  </a:cubicBezTo>
                  <a:cubicBezTo>
                    <a:pt x="4135" y="1885"/>
                    <a:pt x="4139" y="1886"/>
                    <a:pt x="4142" y="1887"/>
                  </a:cubicBezTo>
                  <a:cubicBezTo>
                    <a:pt x="4145" y="1888"/>
                    <a:pt x="4147" y="1888"/>
                    <a:pt x="4150" y="1889"/>
                  </a:cubicBezTo>
                  <a:cubicBezTo>
                    <a:pt x="4153" y="1889"/>
                    <a:pt x="4156" y="1890"/>
                    <a:pt x="4160" y="1890"/>
                  </a:cubicBezTo>
                  <a:cubicBezTo>
                    <a:pt x="4162" y="1891"/>
                    <a:pt x="4165" y="1891"/>
                    <a:pt x="4167" y="1891"/>
                  </a:cubicBezTo>
                  <a:cubicBezTo>
                    <a:pt x="4170" y="1892"/>
                    <a:pt x="4174" y="1892"/>
                    <a:pt x="4177" y="1892"/>
                  </a:cubicBezTo>
                  <a:cubicBezTo>
                    <a:pt x="4179" y="1893"/>
                    <a:pt x="4181" y="1893"/>
                    <a:pt x="4183" y="1893"/>
                  </a:cubicBezTo>
                  <a:cubicBezTo>
                    <a:pt x="4186" y="1893"/>
                    <a:pt x="4189" y="1893"/>
                    <a:pt x="4192" y="1892"/>
                  </a:cubicBezTo>
                  <a:cubicBezTo>
                    <a:pt x="4193" y="1892"/>
                    <a:pt x="4195" y="1892"/>
                    <a:pt x="4198" y="1892"/>
                  </a:cubicBezTo>
                  <a:cubicBezTo>
                    <a:pt x="4201" y="1891"/>
                    <a:pt x="4203" y="1891"/>
                    <a:pt x="4206" y="1890"/>
                  </a:cubicBezTo>
                  <a:cubicBezTo>
                    <a:pt x="4208" y="1890"/>
                    <a:pt x="4209" y="1890"/>
                    <a:pt x="4211" y="1889"/>
                  </a:cubicBezTo>
                  <a:cubicBezTo>
                    <a:pt x="4215" y="1888"/>
                    <a:pt x="4218" y="1887"/>
                    <a:pt x="4222" y="1885"/>
                  </a:cubicBezTo>
                  <a:cubicBezTo>
                    <a:pt x="4226" y="1883"/>
                    <a:pt x="4230" y="1881"/>
                    <a:pt x="4234" y="1878"/>
                  </a:cubicBezTo>
                  <a:cubicBezTo>
                    <a:pt x="4236" y="1877"/>
                    <a:pt x="4238" y="1876"/>
                    <a:pt x="4240" y="1875"/>
                  </a:cubicBezTo>
                  <a:cubicBezTo>
                    <a:pt x="4242" y="1873"/>
                    <a:pt x="4244" y="1872"/>
                    <a:pt x="4246" y="1870"/>
                  </a:cubicBezTo>
                  <a:cubicBezTo>
                    <a:pt x="4248" y="1868"/>
                    <a:pt x="4250" y="1865"/>
                    <a:pt x="4253" y="1863"/>
                  </a:cubicBezTo>
                  <a:cubicBezTo>
                    <a:pt x="4254" y="1862"/>
                    <a:pt x="4255" y="1861"/>
                    <a:pt x="4256" y="1860"/>
                  </a:cubicBezTo>
                  <a:cubicBezTo>
                    <a:pt x="4259" y="1856"/>
                    <a:pt x="4261" y="1853"/>
                    <a:pt x="4264" y="1850"/>
                  </a:cubicBezTo>
                  <a:cubicBezTo>
                    <a:pt x="4264" y="1849"/>
                    <a:pt x="4265" y="1848"/>
                    <a:pt x="4266" y="1847"/>
                  </a:cubicBezTo>
                  <a:cubicBezTo>
                    <a:pt x="4269" y="1843"/>
                    <a:pt x="4271" y="1839"/>
                    <a:pt x="4274" y="1835"/>
                  </a:cubicBezTo>
                  <a:cubicBezTo>
                    <a:pt x="4274" y="1834"/>
                    <a:pt x="4275" y="1833"/>
                    <a:pt x="4275" y="1833"/>
                  </a:cubicBezTo>
                  <a:cubicBezTo>
                    <a:pt x="4278" y="1828"/>
                    <a:pt x="4280" y="1823"/>
                    <a:pt x="4283" y="1818"/>
                  </a:cubicBezTo>
                  <a:cubicBezTo>
                    <a:pt x="4283" y="1817"/>
                    <a:pt x="4283" y="1817"/>
                    <a:pt x="4284" y="1816"/>
                  </a:cubicBezTo>
                  <a:cubicBezTo>
                    <a:pt x="4286" y="1811"/>
                    <a:pt x="4289" y="1805"/>
                    <a:pt x="4291" y="1799"/>
                  </a:cubicBezTo>
                  <a:cubicBezTo>
                    <a:pt x="4294" y="1793"/>
                    <a:pt x="4296" y="1786"/>
                    <a:pt x="4298" y="1780"/>
                  </a:cubicBezTo>
                  <a:lnTo>
                    <a:pt x="4298" y="1780"/>
                  </a:lnTo>
                  <a:cubicBezTo>
                    <a:pt x="4355" y="1607"/>
                    <a:pt x="4333" y="1271"/>
                    <a:pt x="4197" y="1040"/>
                  </a:cubicBezTo>
                  <a:cubicBezTo>
                    <a:pt x="4426" y="1361"/>
                    <a:pt x="4403" y="1580"/>
                    <a:pt x="4347" y="1823"/>
                  </a:cubicBezTo>
                  <a:cubicBezTo>
                    <a:pt x="4754" y="1654"/>
                    <a:pt x="5002" y="1069"/>
                    <a:pt x="4727" y="584"/>
                  </a:cubicBezTo>
                  <a:cubicBezTo>
                    <a:pt x="4832" y="707"/>
                    <a:pt x="4914" y="798"/>
                    <a:pt x="4977" y="898"/>
                  </a:cubicBezTo>
                  <a:cubicBezTo>
                    <a:pt x="4826" y="578"/>
                    <a:pt x="4472" y="212"/>
                    <a:pt x="4262" y="89"/>
                  </a:cubicBezTo>
                  <a:cubicBezTo>
                    <a:pt x="4632" y="451"/>
                    <a:pt x="4669" y="787"/>
                    <a:pt x="4609" y="1062"/>
                  </a:cubicBezTo>
                  <a:cubicBezTo>
                    <a:pt x="4499" y="725"/>
                    <a:pt x="4133" y="477"/>
                    <a:pt x="3906" y="413"/>
                  </a:cubicBezTo>
                  <a:cubicBezTo>
                    <a:pt x="3990" y="562"/>
                    <a:pt x="4074" y="713"/>
                    <a:pt x="4079" y="873"/>
                  </a:cubicBezTo>
                  <a:cubicBezTo>
                    <a:pt x="3938" y="682"/>
                    <a:pt x="3730" y="528"/>
                    <a:pt x="3581" y="470"/>
                  </a:cubicBezTo>
                  <a:cubicBezTo>
                    <a:pt x="3476" y="765"/>
                    <a:pt x="3510" y="1320"/>
                    <a:pt x="3674" y="1667"/>
                  </a:cubicBezTo>
                  <a:cubicBezTo>
                    <a:pt x="2988" y="1851"/>
                    <a:pt x="2525" y="942"/>
                    <a:pt x="2347" y="942"/>
                  </a:cubicBezTo>
                  <a:cubicBezTo>
                    <a:pt x="2182" y="942"/>
                    <a:pt x="2052" y="1639"/>
                    <a:pt x="1776" y="1639"/>
                  </a:cubicBezTo>
                  <a:cubicBezTo>
                    <a:pt x="1471" y="1639"/>
                    <a:pt x="1341" y="986"/>
                    <a:pt x="1264" y="986"/>
                  </a:cubicBezTo>
                  <a:cubicBezTo>
                    <a:pt x="1193" y="986"/>
                    <a:pt x="1095" y="1384"/>
                    <a:pt x="994" y="1384"/>
                  </a:cubicBezTo>
                  <a:cubicBezTo>
                    <a:pt x="831" y="1384"/>
                    <a:pt x="677" y="597"/>
                    <a:pt x="689" y="164"/>
                  </a:cubicBezTo>
                  <a:cubicBezTo>
                    <a:pt x="481" y="324"/>
                    <a:pt x="289" y="497"/>
                    <a:pt x="179" y="702"/>
                  </a:cubicBezTo>
                  <a:cubicBezTo>
                    <a:pt x="192" y="474"/>
                    <a:pt x="307" y="285"/>
                    <a:pt x="45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90" name="Google Shape;1990;p45"/>
          <p:cNvGrpSpPr/>
          <p:nvPr/>
        </p:nvGrpSpPr>
        <p:grpSpPr>
          <a:xfrm>
            <a:off x="5121052" y="1196905"/>
            <a:ext cx="187486" cy="187740"/>
            <a:chOff x="1620000" y="2955600"/>
            <a:chExt cx="264960" cy="265320"/>
          </a:xfrm>
        </p:grpSpPr>
        <p:sp>
          <p:nvSpPr>
            <p:cNvPr id="1991" name="Google Shape;1991;p45"/>
            <p:cNvSpPr/>
            <p:nvPr/>
          </p:nvSpPr>
          <p:spPr>
            <a:xfrm>
              <a:off x="1620000" y="2955600"/>
              <a:ext cx="264960" cy="265320"/>
            </a:xfrm>
            <a:custGeom>
              <a:avLst/>
              <a:gdLst/>
              <a:ahLst/>
              <a:cxnLst/>
              <a:rect l="l" t="t" r="r" b="b"/>
              <a:pathLst>
                <a:path w="736" h="737" extrusionOk="0">
                  <a:moveTo>
                    <a:pt x="368" y="0"/>
                  </a:moveTo>
                  <a:cubicBezTo>
                    <a:pt x="315" y="0"/>
                    <a:pt x="268" y="33"/>
                    <a:pt x="249" y="82"/>
                  </a:cubicBezTo>
                  <a:cubicBezTo>
                    <a:pt x="201" y="61"/>
                    <a:pt x="145" y="71"/>
                    <a:pt x="107" y="108"/>
                  </a:cubicBezTo>
                  <a:cubicBezTo>
                    <a:pt x="70" y="145"/>
                    <a:pt x="60" y="202"/>
                    <a:pt x="82" y="250"/>
                  </a:cubicBezTo>
                  <a:cubicBezTo>
                    <a:pt x="32" y="268"/>
                    <a:pt x="0" y="316"/>
                    <a:pt x="0" y="368"/>
                  </a:cubicBezTo>
                  <a:cubicBezTo>
                    <a:pt x="0" y="421"/>
                    <a:pt x="32" y="468"/>
                    <a:pt x="82" y="487"/>
                  </a:cubicBezTo>
                  <a:cubicBezTo>
                    <a:pt x="60" y="535"/>
                    <a:pt x="70" y="591"/>
                    <a:pt x="107" y="629"/>
                  </a:cubicBezTo>
                  <a:cubicBezTo>
                    <a:pt x="145" y="666"/>
                    <a:pt x="201" y="676"/>
                    <a:pt x="249" y="654"/>
                  </a:cubicBezTo>
                  <a:cubicBezTo>
                    <a:pt x="268" y="704"/>
                    <a:pt x="315" y="737"/>
                    <a:pt x="368" y="737"/>
                  </a:cubicBezTo>
                  <a:cubicBezTo>
                    <a:pt x="420" y="737"/>
                    <a:pt x="467" y="704"/>
                    <a:pt x="486" y="654"/>
                  </a:cubicBezTo>
                  <a:cubicBezTo>
                    <a:pt x="534" y="676"/>
                    <a:pt x="591" y="666"/>
                    <a:pt x="628" y="629"/>
                  </a:cubicBezTo>
                  <a:cubicBezTo>
                    <a:pt x="665" y="591"/>
                    <a:pt x="675" y="535"/>
                    <a:pt x="653" y="487"/>
                  </a:cubicBezTo>
                  <a:cubicBezTo>
                    <a:pt x="703" y="468"/>
                    <a:pt x="736" y="421"/>
                    <a:pt x="736" y="368"/>
                  </a:cubicBezTo>
                  <a:cubicBezTo>
                    <a:pt x="736" y="316"/>
                    <a:pt x="703" y="268"/>
                    <a:pt x="653" y="250"/>
                  </a:cubicBezTo>
                  <a:cubicBezTo>
                    <a:pt x="675" y="202"/>
                    <a:pt x="665" y="145"/>
                    <a:pt x="628" y="108"/>
                  </a:cubicBezTo>
                  <a:cubicBezTo>
                    <a:pt x="591" y="71"/>
                    <a:pt x="534" y="61"/>
                    <a:pt x="486" y="82"/>
                  </a:cubicBezTo>
                  <a:cubicBezTo>
                    <a:pt x="467" y="33"/>
                    <a:pt x="420" y="0"/>
                    <a:pt x="3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2" name="Google Shape;1992;p45"/>
            <p:cNvSpPr/>
            <p:nvPr/>
          </p:nvSpPr>
          <p:spPr>
            <a:xfrm>
              <a:off x="1707840" y="3043800"/>
              <a:ext cx="88920" cy="88920"/>
            </a:xfrm>
            <a:custGeom>
              <a:avLst/>
              <a:gdLst/>
              <a:ahLst/>
              <a:cxnLst/>
              <a:rect l="l" t="t" r="r" b="b"/>
              <a:pathLst>
                <a:path w="247" h="247" extrusionOk="0">
                  <a:moveTo>
                    <a:pt x="247" y="123"/>
                  </a:moveTo>
                  <a:cubicBezTo>
                    <a:pt x="247" y="191"/>
                    <a:pt x="192" y="247"/>
                    <a:pt x="124" y="247"/>
                  </a:cubicBezTo>
                  <a:cubicBezTo>
                    <a:pt x="55" y="247"/>
                    <a:pt x="0" y="191"/>
                    <a:pt x="0" y="123"/>
                  </a:cubicBezTo>
                  <a:cubicBezTo>
                    <a:pt x="0" y="55"/>
                    <a:pt x="55" y="0"/>
                    <a:pt x="124" y="0"/>
                  </a:cubicBezTo>
                  <a:cubicBezTo>
                    <a:pt x="192" y="0"/>
                    <a:pt x="247" y="55"/>
                    <a:pt x="247" y="123"/>
                  </a:cubicBezTo>
                  <a:close/>
                </a:path>
              </a:pathLst>
            </a:custGeom>
            <a:solidFill>
              <a:schemeClr val="accent6"/>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993" name="Google Shape;1993;p45"/>
          <p:cNvSpPr/>
          <p:nvPr/>
        </p:nvSpPr>
        <p:spPr>
          <a:xfrm>
            <a:off x="5008313" y="4074825"/>
            <a:ext cx="199800" cy="186120"/>
          </a:xfrm>
          <a:custGeom>
            <a:avLst/>
            <a:gdLst/>
            <a:ahLst/>
            <a:cxnLst/>
            <a:rect l="l" t="t" r="r" b="b"/>
            <a:pathLst>
              <a:path w="555" h="517" extrusionOk="0">
                <a:moveTo>
                  <a:pt x="448" y="513"/>
                </a:moveTo>
                <a:cubicBezTo>
                  <a:pt x="417" y="535"/>
                  <a:pt x="315" y="459"/>
                  <a:pt x="277" y="459"/>
                </a:cubicBezTo>
                <a:cubicBezTo>
                  <a:pt x="239" y="459"/>
                  <a:pt x="136" y="534"/>
                  <a:pt x="106" y="513"/>
                </a:cubicBezTo>
                <a:cubicBezTo>
                  <a:pt x="76" y="491"/>
                  <a:pt x="117" y="373"/>
                  <a:pt x="106" y="338"/>
                </a:cubicBezTo>
                <a:cubicBezTo>
                  <a:pt x="94" y="303"/>
                  <a:pt x="-11" y="231"/>
                  <a:pt x="1" y="196"/>
                </a:cubicBezTo>
                <a:cubicBezTo>
                  <a:pt x="12" y="161"/>
                  <a:pt x="141" y="163"/>
                  <a:pt x="171" y="142"/>
                </a:cubicBezTo>
                <a:cubicBezTo>
                  <a:pt x="202" y="120"/>
                  <a:pt x="240" y="0"/>
                  <a:pt x="277" y="0"/>
                </a:cubicBezTo>
                <a:cubicBezTo>
                  <a:pt x="315" y="0"/>
                  <a:pt x="353" y="120"/>
                  <a:pt x="383" y="142"/>
                </a:cubicBezTo>
                <a:cubicBezTo>
                  <a:pt x="414" y="163"/>
                  <a:pt x="542" y="161"/>
                  <a:pt x="554" y="196"/>
                </a:cubicBezTo>
                <a:cubicBezTo>
                  <a:pt x="565" y="231"/>
                  <a:pt x="460" y="303"/>
                  <a:pt x="449" y="338"/>
                </a:cubicBezTo>
                <a:cubicBezTo>
                  <a:pt x="437" y="373"/>
                  <a:pt x="478" y="491"/>
                  <a:pt x="448" y="5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sp>
        <p:nvSpPr>
          <p:cNvPr id="2396" name="Google Shape;2396;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Recommended readings</a:t>
            </a:r>
            <a:endParaRPr dirty="0"/>
          </a:p>
        </p:txBody>
      </p:sp>
      <p:graphicFrame>
        <p:nvGraphicFramePr>
          <p:cNvPr id="2397" name="Google Shape;2397;p58"/>
          <p:cNvGraphicFramePr/>
          <p:nvPr>
            <p:extLst>
              <p:ext uri="{D42A27DB-BD31-4B8C-83A1-F6EECF244321}">
                <p14:modId xmlns:p14="http://schemas.microsoft.com/office/powerpoint/2010/main" val="442818142"/>
              </p:ext>
            </p:extLst>
          </p:nvPr>
        </p:nvGraphicFramePr>
        <p:xfrm>
          <a:off x="719988" y="1353185"/>
          <a:ext cx="7703976" cy="2595725"/>
        </p:xfrm>
        <a:graphic>
          <a:graphicData uri="http://schemas.openxmlformats.org/drawingml/2006/table">
            <a:tbl>
              <a:tblPr>
                <a:noFill/>
                <a:tableStyleId>{CCA0CC6E-58A0-41C9-BEE9-3580BB29C549}</a:tableStyleId>
              </a:tblPr>
              <a:tblGrid>
                <a:gridCol w="438243">
                  <a:extLst>
                    <a:ext uri="{9D8B030D-6E8A-4147-A177-3AD203B41FA5}">
                      <a16:colId xmlns:a16="http://schemas.microsoft.com/office/drawing/2014/main" val="20000"/>
                    </a:ext>
                  </a:extLst>
                </a:gridCol>
                <a:gridCol w="3465808">
                  <a:extLst>
                    <a:ext uri="{9D8B030D-6E8A-4147-A177-3AD203B41FA5}">
                      <a16:colId xmlns:a16="http://schemas.microsoft.com/office/drawing/2014/main" val="20001"/>
                    </a:ext>
                  </a:extLst>
                </a:gridCol>
                <a:gridCol w="1878540">
                  <a:extLst>
                    <a:ext uri="{9D8B030D-6E8A-4147-A177-3AD203B41FA5}">
                      <a16:colId xmlns:a16="http://schemas.microsoft.com/office/drawing/2014/main" val="663020366"/>
                    </a:ext>
                  </a:extLst>
                </a:gridCol>
                <a:gridCol w="1921385">
                  <a:extLst>
                    <a:ext uri="{9D8B030D-6E8A-4147-A177-3AD203B41FA5}">
                      <a16:colId xmlns:a16="http://schemas.microsoft.com/office/drawing/2014/main" val="20002"/>
                    </a:ext>
                  </a:extLst>
                </a:gridCol>
              </a:tblGrid>
              <a:tr h="630425">
                <a:tc>
                  <a:txBody>
                    <a:bodyPr/>
                    <a:lstStyle/>
                    <a:p>
                      <a:pPr marL="0" lvl="0" indent="0" algn="l" rtl="0">
                        <a:spcBef>
                          <a:spcPts val="0"/>
                        </a:spcBef>
                        <a:spcAft>
                          <a:spcPts val="0"/>
                        </a:spcAft>
                        <a:buNone/>
                      </a:pPr>
                      <a:endParaRPr sz="1800">
                        <a:solidFill>
                          <a:srgbClr val="4E48AB"/>
                        </a:solidFill>
                        <a:latin typeface="Bebas Neue"/>
                        <a:ea typeface="Bebas Neue"/>
                        <a:cs typeface="Bebas Neue"/>
                        <a:sym typeface="Bebas Neue"/>
                      </a:endParaRPr>
                    </a:p>
                  </a:txBody>
                  <a:tcPr marL="91425" marR="91425" marT="68575" marB="68575" anchor="ctr">
                    <a:lnL w="9525" cap="flat" cmpd="sng">
                      <a:solidFill>
                        <a:schemeClr val="dk2">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r>
                        <a:rPr lang="en-US" sz="1800" dirty="0">
                          <a:latin typeface="ZCOOL XiaoWei"/>
                        </a:rPr>
                        <a:t>NAME</a:t>
                      </a:r>
                      <a:endParaRPr lang="en-IN" sz="1800" dirty="0">
                        <a:latin typeface="ZCOOL XiaoWei"/>
                      </a:endParaRPr>
                    </a:p>
                  </a:txBody>
                  <a:tcPr marL="140700" marR="140700" marT="70350" marB="703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2DEF8"/>
                    </a:solidFill>
                  </a:tcPr>
                </a:tc>
                <a:tc>
                  <a:txBody>
                    <a:bodyPr/>
                    <a:lstStyle/>
                    <a:p>
                      <a:r>
                        <a:rPr lang="en-US" sz="1800" dirty="0">
                          <a:latin typeface="ZCOOL XiaoWei"/>
                        </a:rPr>
                        <a:t>STREAM</a:t>
                      </a:r>
                      <a:endParaRPr lang="en-IN" sz="1800" dirty="0">
                        <a:latin typeface="ZCOOL XiaoWei"/>
                      </a:endParaRPr>
                    </a:p>
                  </a:txBody>
                  <a:tcPr marL="140700" marR="140700" marT="70350" marB="7035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E2DEF8"/>
                    </a:solidFill>
                  </a:tcPr>
                </a:tc>
                <a:tc>
                  <a:txBody>
                    <a:bodyPr/>
                    <a:lstStyle/>
                    <a:p>
                      <a:r>
                        <a:rPr lang="en-US" sz="1800" dirty="0">
                          <a:latin typeface="ZCOOL XiaoWei"/>
                        </a:rPr>
                        <a:t>YEAR </a:t>
                      </a:r>
                      <a:endParaRPr lang="en-IN" sz="1800" dirty="0">
                        <a:latin typeface="ZCOOL XiaoWei"/>
                      </a:endParaRPr>
                    </a:p>
                  </a:txBody>
                  <a:tcPr marL="140700" marR="140700" marT="70350" marB="703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655100">
                <a:tc>
                  <a:txBody>
                    <a:bodyPr/>
                    <a:lstStyle/>
                    <a:p>
                      <a:pPr marL="0" lvl="0" indent="0" algn="ctr" rtl="0">
                        <a:lnSpc>
                          <a:spcPct val="115000"/>
                        </a:lnSpc>
                        <a:spcBef>
                          <a:spcPts val="0"/>
                        </a:spcBef>
                        <a:spcAft>
                          <a:spcPts val="0"/>
                        </a:spcAft>
                        <a:buNone/>
                      </a:pPr>
                      <a:r>
                        <a:rPr lang="en" sz="2500" b="1" dirty="0">
                          <a:solidFill>
                            <a:schemeClr val="lt1"/>
                          </a:solidFill>
                          <a:latin typeface="ZCOOL XiaoWei"/>
                          <a:ea typeface="ZCOOL XiaoWei"/>
                          <a:cs typeface="ZCOOL XiaoWei"/>
                          <a:sym typeface="ZCOOL XiaoWei"/>
                        </a:rPr>
                        <a:t>1</a:t>
                      </a:r>
                      <a:endParaRPr sz="2500" b="1" dirty="0">
                        <a:solidFill>
                          <a:schemeClr val="lt1"/>
                        </a:solidFill>
                        <a:latin typeface="ZCOOL XiaoWei"/>
                        <a:ea typeface="ZCOOL XiaoWei"/>
                        <a:cs typeface="ZCOOL XiaoWei"/>
                        <a:sym typeface="ZCOOL XiaoWei"/>
                      </a:endParaRPr>
                    </a:p>
                  </a:txBody>
                  <a:tcPr marL="91425" marR="91425" marT="68575" marB="68575" anchor="ctr">
                    <a:lnL w="9525" cap="flat" cmpd="sng">
                      <a:solidFill>
                        <a:schemeClr val="lt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r>
                        <a:rPr lang="en-US" sz="1600" dirty="0">
                          <a:latin typeface="ZCOOL XiaoWei"/>
                        </a:rPr>
                        <a:t>TEAM LEAD: Syeda Muneeza Kauser</a:t>
                      </a:r>
                      <a:endParaRPr lang="en-IN" sz="1600" dirty="0">
                        <a:latin typeface="ZCOOL XiaoWei"/>
                      </a:endParaRPr>
                    </a:p>
                  </a:txBody>
                  <a:tcPr marL="140700" marR="140700" marT="70350" marB="703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600" dirty="0">
                          <a:latin typeface="ZCOOL XiaoWei"/>
                        </a:rPr>
                        <a:t>CSE</a:t>
                      </a:r>
                      <a:endParaRPr lang="en-IN" sz="1600" dirty="0">
                        <a:latin typeface="ZCOOL XiaoWei"/>
                      </a:endParaRPr>
                    </a:p>
                  </a:txBody>
                  <a:tcPr marL="140700" marR="140700" marT="70350" marB="7035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r>
                        <a:rPr lang="en-US" sz="1600" dirty="0">
                          <a:latin typeface="ZCOOL XiaoWei"/>
                        </a:rPr>
                        <a:t>|||</a:t>
                      </a:r>
                    </a:p>
                  </a:txBody>
                  <a:tcPr marL="140700" marR="140700" marT="70350" marB="703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5100">
                <a:tc>
                  <a:txBody>
                    <a:bodyPr/>
                    <a:lstStyle/>
                    <a:p>
                      <a:pPr marL="0" lvl="0" indent="0" algn="ctr" rtl="0">
                        <a:lnSpc>
                          <a:spcPct val="115000"/>
                        </a:lnSpc>
                        <a:spcBef>
                          <a:spcPts val="0"/>
                        </a:spcBef>
                        <a:spcAft>
                          <a:spcPts val="0"/>
                        </a:spcAft>
                        <a:buNone/>
                      </a:pPr>
                      <a:r>
                        <a:rPr lang="en" sz="2500" b="1">
                          <a:solidFill>
                            <a:schemeClr val="lt1"/>
                          </a:solidFill>
                          <a:latin typeface="ZCOOL XiaoWei"/>
                          <a:ea typeface="ZCOOL XiaoWei"/>
                          <a:cs typeface="ZCOOL XiaoWei"/>
                          <a:sym typeface="ZCOOL XiaoWei"/>
                        </a:rPr>
                        <a:t>2</a:t>
                      </a:r>
                      <a:endParaRPr sz="2500" b="1">
                        <a:solidFill>
                          <a:schemeClr val="lt1"/>
                        </a:solidFill>
                        <a:latin typeface="ZCOOL XiaoWei"/>
                        <a:ea typeface="ZCOOL XiaoWei"/>
                        <a:cs typeface="ZCOOL XiaoWei"/>
                        <a:sym typeface="ZCOOL XiaoWei"/>
                      </a:endParaRPr>
                    </a:p>
                  </a:txBody>
                  <a:tcPr marL="91425" marR="91425" marT="68575" marB="68575" anchor="ctr">
                    <a:lnL w="9525" cap="flat" cmpd="sng">
                      <a:solidFill>
                        <a:schemeClr val="lt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r>
                        <a:rPr lang="en-US" sz="1600" dirty="0">
                          <a:latin typeface="ZCOOL XiaoWei"/>
                        </a:rPr>
                        <a:t>Member 1: Salma Tahreem</a:t>
                      </a:r>
                      <a:endParaRPr lang="en-IN" sz="1600" dirty="0">
                        <a:latin typeface="ZCOOL XiaoWei"/>
                      </a:endParaRPr>
                    </a:p>
                  </a:txBody>
                  <a:tcPr marL="140700" marR="140700" marT="70350" marB="703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600" dirty="0">
                          <a:latin typeface="ZCOOL XiaoWei"/>
                        </a:rPr>
                        <a:t>CSE</a:t>
                      </a:r>
                      <a:endParaRPr lang="en-IN" sz="1600" dirty="0">
                        <a:latin typeface="ZCOOL XiaoWei"/>
                      </a:endParaRPr>
                    </a:p>
                  </a:txBody>
                  <a:tcPr marL="140700" marR="140700" marT="70350" marB="7035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r>
                        <a:rPr lang="en-US" sz="1600" dirty="0">
                          <a:latin typeface="ZCOOL XiaoWei"/>
                        </a:rPr>
                        <a:t>|||</a:t>
                      </a:r>
                      <a:endParaRPr lang="en-IN" sz="1600" dirty="0">
                        <a:latin typeface="ZCOOL XiaoWei"/>
                      </a:endParaRPr>
                    </a:p>
                  </a:txBody>
                  <a:tcPr marL="140700" marR="140700" marT="70350" marB="703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55100">
                <a:tc>
                  <a:txBody>
                    <a:bodyPr/>
                    <a:lstStyle/>
                    <a:p>
                      <a:pPr marL="0" lvl="0" indent="0" algn="ctr" rtl="0">
                        <a:lnSpc>
                          <a:spcPct val="115000"/>
                        </a:lnSpc>
                        <a:spcBef>
                          <a:spcPts val="0"/>
                        </a:spcBef>
                        <a:spcAft>
                          <a:spcPts val="0"/>
                        </a:spcAft>
                        <a:buNone/>
                      </a:pPr>
                      <a:r>
                        <a:rPr lang="en" sz="2500" b="1">
                          <a:solidFill>
                            <a:schemeClr val="lt1"/>
                          </a:solidFill>
                          <a:latin typeface="ZCOOL XiaoWei"/>
                          <a:ea typeface="ZCOOL XiaoWei"/>
                          <a:cs typeface="ZCOOL XiaoWei"/>
                          <a:sym typeface="ZCOOL XiaoWei"/>
                        </a:rPr>
                        <a:t>3</a:t>
                      </a:r>
                      <a:endParaRPr sz="2500" b="1">
                        <a:solidFill>
                          <a:schemeClr val="lt1"/>
                        </a:solidFill>
                        <a:latin typeface="ZCOOL XiaoWei"/>
                        <a:ea typeface="ZCOOL XiaoWei"/>
                        <a:cs typeface="ZCOOL XiaoWei"/>
                        <a:sym typeface="ZCOOL XiaoWei"/>
                      </a:endParaRPr>
                    </a:p>
                  </a:txBody>
                  <a:tcPr marL="91425" marR="91425" marT="68575" marB="68575" anchor="ctr">
                    <a:lnL w="9525" cap="flat" cmpd="sng">
                      <a:solidFill>
                        <a:schemeClr val="lt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r>
                        <a:rPr lang="en-US" sz="1600" dirty="0">
                          <a:latin typeface="ZCOOL XiaoWei"/>
                        </a:rPr>
                        <a:t>Member 2: Shaik Tehseen Mehek</a:t>
                      </a:r>
                      <a:endParaRPr lang="en-IN" sz="1600" dirty="0">
                        <a:latin typeface="ZCOOL XiaoWei"/>
                      </a:endParaRPr>
                    </a:p>
                  </a:txBody>
                  <a:tcPr marL="140700" marR="140700" marT="70350" marB="703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600" dirty="0">
                          <a:latin typeface="ZCOOL XiaoWei"/>
                        </a:rPr>
                        <a:t>CSE</a:t>
                      </a:r>
                      <a:endParaRPr lang="en-IN" sz="1600" dirty="0">
                        <a:latin typeface="ZCOOL XiaoWei"/>
                      </a:endParaRPr>
                    </a:p>
                  </a:txBody>
                  <a:tcPr marL="140700" marR="140700" marT="70350" marB="7035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r>
                        <a:rPr lang="en-US" sz="1600" dirty="0">
                          <a:latin typeface="ZCOOL XiaoWei"/>
                        </a:rPr>
                        <a:t>|||</a:t>
                      </a:r>
                      <a:endParaRPr lang="en-IN" sz="1600" dirty="0">
                        <a:latin typeface="ZCOOL XiaoWei"/>
                      </a:endParaRPr>
                    </a:p>
                  </a:txBody>
                  <a:tcPr marL="140700" marR="140700" marT="70350" marB="703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6"/>
        <p:cNvGrpSpPr/>
        <p:nvPr/>
      </p:nvGrpSpPr>
      <p:grpSpPr>
        <a:xfrm>
          <a:off x="0" y="0"/>
          <a:ext cx="0" cy="0"/>
          <a:chOff x="0" y="0"/>
          <a:chExt cx="0" cy="0"/>
        </a:xfrm>
      </p:grpSpPr>
      <p:sp>
        <p:nvSpPr>
          <p:cNvPr id="2037" name="Google Shape;2037;p49"/>
          <p:cNvSpPr txBox="1">
            <a:spLocks noGrp="1"/>
          </p:cNvSpPr>
          <p:nvPr>
            <p:ph type="title"/>
          </p:nvPr>
        </p:nvSpPr>
        <p:spPr>
          <a:xfrm>
            <a:off x="1284000" y="1814950"/>
            <a:ext cx="6576000" cy="101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Thank You</a:t>
            </a:r>
            <a:endParaRPr dirty="0"/>
          </a:p>
        </p:txBody>
      </p:sp>
      <p:grpSp>
        <p:nvGrpSpPr>
          <p:cNvPr id="2039" name="Google Shape;2039;p49"/>
          <p:cNvGrpSpPr/>
          <p:nvPr/>
        </p:nvGrpSpPr>
        <p:grpSpPr>
          <a:xfrm flipH="1">
            <a:off x="-1717781" y="-141821"/>
            <a:ext cx="6316538" cy="5675250"/>
            <a:chOff x="4352400" y="493200"/>
            <a:chExt cx="5691600" cy="5113759"/>
          </a:xfrm>
        </p:grpSpPr>
        <p:sp>
          <p:nvSpPr>
            <p:cNvPr id="2040" name="Google Shape;2040;p49"/>
            <p:cNvSpPr/>
            <p:nvPr/>
          </p:nvSpPr>
          <p:spPr>
            <a:xfrm>
              <a:off x="4352400" y="493200"/>
              <a:ext cx="5691600" cy="4839480"/>
            </a:xfrm>
            <a:custGeom>
              <a:avLst/>
              <a:gdLst/>
              <a:ahLst/>
              <a:cxnLst/>
              <a:rect l="l" t="t" r="r" b="b"/>
              <a:pathLst>
                <a:path w="15810" h="13443" extrusionOk="0">
                  <a:moveTo>
                    <a:pt x="3304" y="0"/>
                  </a:moveTo>
                  <a:cubicBezTo>
                    <a:pt x="4192" y="723"/>
                    <a:pt x="3417" y="1985"/>
                    <a:pt x="4352" y="2959"/>
                  </a:cubicBezTo>
                  <a:cubicBezTo>
                    <a:pt x="5569" y="4225"/>
                    <a:pt x="7904" y="3200"/>
                    <a:pt x="8987" y="4510"/>
                  </a:cubicBezTo>
                  <a:cubicBezTo>
                    <a:pt x="9423" y="5037"/>
                    <a:pt x="9436" y="5687"/>
                    <a:pt x="9347" y="6333"/>
                  </a:cubicBezTo>
                  <a:cubicBezTo>
                    <a:pt x="8830" y="10060"/>
                    <a:pt x="1540" y="8097"/>
                    <a:pt x="0" y="13443"/>
                  </a:cubicBezTo>
                  <a:lnTo>
                    <a:pt x="2369" y="13443"/>
                  </a:lnTo>
                  <a:lnTo>
                    <a:pt x="7734" y="13443"/>
                  </a:lnTo>
                  <a:cubicBezTo>
                    <a:pt x="7734" y="11322"/>
                    <a:pt x="10636" y="10560"/>
                    <a:pt x="11804" y="9775"/>
                  </a:cubicBezTo>
                  <a:cubicBezTo>
                    <a:pt x="13673" y="8594"/>
                    <a:pt x="15189" y="7449"/>
                    <a:pt x="15810" y="4909"/>
                  </a:cubicBezTo>
                  <a:lnTo>
                    <a:pt x="15810" y="0"/>
                  </a:lnTo>
                  <a:lnTo>
                    <a:pt x="330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041" name="Google Shape;2041;p49"/>
            <p:cNvGrpSpPr/>
            <p:nvPr/>
          </p:nvGrpSpPr>
          <p:grpSpPr>
            <a:xfrm>
              <a:off x="4590720" y="851040"/>
              <a:ext cx="4912560" cy="4755919"/>
              <a:chOff x="4590720" y="851040"/>
              <a:chExt cx="4912560" cy="4755919"/>
            </a:xfrm>
          </p:grpSpPr>
          <p:sp>
            <p:nvSpPr>
              <p:cNvPr id="2042" name="Google Shape;2042;p49"/>
              <p:cNvSpPr/>
              <p:nvPr/>
            </p:nvSpPr>
            <p:spPr>
              <a:xfrm>
                <a:off x="7105680" y="1396800"/>
                <a:ext cx="236880" cy="236520"/>
              </a:xfrm>
              <a:custGeom>
                <a:avLst/>
                <a:gdLst/>
                <a:ahLst/>
                <a:cxnLst/>
                <a:rect l="l" t="t" r="r" b="b"/>
                <a:pathLst>
                  <a:path w="658" h="657" extrusionOk="0">
                    <a:moveTo>
                      <a:pt x="658" y="328"/>
                    </a:moveTo>
                    <a:cubicBezTo>
                      <a:pt x="658" y="510"/>
                      <a:pt x="511" y="657"/>
                      <a:pt x="329" y="657"/>
                    </a:cubicBezTo>
                    <a:cubicBezTo>
                      <a:pt x="148" y="657"/>
                      <a:pt x="0" y="510"/>
                      <a:pt x="0" y="328"/>
                    </a:cubicBezTo>
                    <a:cubicBezTo>
                      <a:pt x="0" y="147"/>
                      <a:pt x="148" y="0"/>
                      <a:pt x="329" y="0"/>
                    </a:cubicBezTo>
                    <a:cubicBezTo>
                      <a:pt x="511" y="0"/>
                      <a:pt x="658" y="147"/>
                      <a:pt x="658" y="328"/>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3" name="Google Shape;2043;p49"/>
              <p:cNvSpPr/>
              <p:nvPr/>
            </p:nvSpPr>
            <p:spPr>
              <a:xfrm>
                <a:off x="5390640" y="4331880"/>
                <a:ext cx="258120" cy="259200"/>
              </a:xfrm>
              <a:custGeom>
                <a:avLst/>
                <a:gdLst/>
                <a:ahLst/>
                <a:cxnLst/>
                <a:rect l="l" t="t" r="r" b="b"/>
                <a:pathLst>
                  <a:path w="717" h="720" extrusionOk="0">
                    <a:moveTo>
                      <a:pt x="717" y="360"/>
                    </a:moveTo>
                    <a:cubicBezTo>
                      <a:pt x="717" y="559"/>
                      <a:pt x="556" y="720"/>
                      <a:pt x="358" y="720"/>
                    </a:cubicBezTo>
                    <a:cubicBezTo>
                      <a:pt x="160" y="720"/>
                      <a:pt x="0" y="559"/>
                      <a:pt x="0" y="360"/>
                    </a:cubicBezTo>
                    <a:cubicBezTo>
                      <a:pt x="0" y="161"/>
                      <a:pt x="160" y="0"/>
                      <a:pt x="358" y="0"/>
                    </a:cubicBezTo>
                    <a:cubicBezTo>
                      <a:pt x="556" y="0"/>
                      <a:pt x="717" y="161"/>
                      <a:pt x="717" y="36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4" name="Google Shape;2044;p49"/>
              <p:cNvSpPr/>
              <p:nvPr/>
            </p:nvSpPr>
            <p:spPr>
              <a:xfrm>
                <a:off x="6419520" y="4219200"/>
                <a:ext cx="502200" cy="504360"/>
              </a:xfrm>
              <a:custGeom>
                <a:avLst/>
                <a:gdLst/>
                <a:ahLst/>
                <a:cxnLst/>
                <a:rect l="l" t="t" r="r" b="b"/>
                <a:pathLst>
                  <a:path w="1395" h="1401" extrusionOk="0">
                    <a:moveTo>
                      <a:pt x="1395" y="701"/>
                    </a:moveTo>
                    <a:cubicBezTo>
                      <a:pt x="1395" y="1087"/>
                      <a:pt x="1083" y="1401"/>
                      <a:pt x="698" y="1401"/>
                    </a:cubicBezTo>
                    <a:lnTo>
                      <a:pt x="697" y="1401"/>
                    </a:lnTo>
                    <a:cubicBezTo>
                      <a:pt x="312" y="1401"/>
                      <a:pt x="0" y="1087"/>
                      <a:pt x="0" y="701"/>
                    </a:cubicBezTo>
                    <a:cubicBezTo>
                      <a:pt x="0" y="314"/>
                      <a:pt x="312" y="0"/>
                      <a:pt x="697" y="0"/>
                    </a:cubicBezTo>
                    <a:cubicBezTo>
                      <a:pt x="1083" y="0"/>
                      <a:pt x="1395" y="314"/>
                      <a:pt x="1395" y="701"/>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5" name="Google Shape;2045;p49"/>
              <p:cNvSpPr/>
              <p:nvPr/>
            </p:nvSpPr>
            <p:spPr>
              <a:xfrm>
                <a:off x="6385320" y="4557240"/>
                <a:ext cx="289080" cy="290160"/>
              </a:xfrm>
              <a:custGeom>
                <a:avLst/>
                <a:gdLst/>
                <a:ahLst/>
                <a:cxnLst/>
                <a:rect l="l" t="t" r="r" b="b"/>
                <a:pathLst>
                  <a:path w="803" h="806" extrusionOk="0">
                    <a:moveTo>
                      <a:pt x="803" y="403"/>
                    </a:moveTo>
                    <a:cubicBezTo>
                      <a:pt x="803" y="626"/>
                      <a:pt x="623" y="806"/>
                      <a:pt x="401" y="806"/>
                    </a:cubicBezTo>
                    <a:cubicBezTo>
                      <a:pt x="179" y="806"/>
                      <a:pt x="0" y="626"/>
                      <a:pt x="0" y="403"/>
                    </a:cubicBezTo>
                    <a:cubicBezTo>
                      <a:pt x="0" y="180"/>
                      <a:pt x="179" y="0"/>
                      <a:pt x="401" y="0"/>
                    </a:cubicBezTo>
                    <a:cubicBezTo>
                      <a:pt x="623" y="0"/>
                      <a:pt x="803" y="180"/>
                      <a:pt x="803" y="403"/>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6" name="Google Shape;2046;p49"/>
              <p:cNvSpPr/>
              <p:nvPr/>
            </p:nvSpPr>
            <p:spPr>
              <a:xfrm>
                <a:off x="6445800" y="4557240"/>
                <a:ext cx="228600" cy="166320"/>
              </a:xfrm>
              <a:custGeom>
                <a:avLst/>
                <a:gdLst/>
                <a:ahLst/>
                <a:cxnLst/>
                <a:rect l="l" t="t" r="r" b="b"/>
                <a:pathLst>
                  <a:path w="635" h="462" extrusionOk="0">
                    <a:moveTo>
                      <a:pt x="233" y="0"/>
                    </a:moveTo>
                    <a:cubicBezTo>
                      <a:pt x="150" y="0"/>
                      <a:pt x="68" y="26"/>
                      <a:pt x="0" y="75"/>
                    </a:cubicBezTo>
                    <a:cubicBezTo>
                      <a:pt x="119" y="312"/>
                      <a:pt x="360" y="462"/>
                      <a:pt x="624" y="462"/>
                    </a:cubicBezTo>
                    <a:cubicBezTo>
                      <a:pt x="626" y="462"/>
                      <a:pt x="628" y="462"/>
                      <a:pt x="630" y="462"/>
                    </a:cubicBezTo>
                    <a:cubicBezTo>
                      <a:pt x="633" y="443"/>
                      <a:pt x="635" y="423"/>
                      <a:pt x="635" y="403"/>
                    </a:cubicBezTo>
                    <a:cubicBezTo>
                      <a:pt x="635" y="180"/>
                      <a:pt x="455" y="0"/>
                      <a:pt x="233" y="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7" name="Google Shape;2047;p49"/>
              <p:cNvSpPr/>
              <p:nvPr/>
            </p:nvSpPr>
            <p:spPr>
              <a:xfrm>
                <a:off x="7494480" y="952560"/>
                <a:ext cx="710640" cy="710640"/>
              </a:xfrm>
              <a:custGeom>
                <a:avLst/>
                <a:gdLst/>
                <a:ahLst/>
                <a:cxnLst/>
                <a:rect l="l" t="t" r="r" b="b"/>
                <a:pathLst>
                  <a:path w="1974" h="1974" extrusionOk="0">
                    <a:moveTo>
                      <a:pt x="1093" y="1968"/>
                    </a:moveTo>
                    <a:cubicBezTo>
                      <a:pt x="552" y="2026"/>
                      <a:pt x="65" y="1635"/>
                      <a:pt x="6" y="1093"/>
                    </a:cubicBezTo>
                    <a:cubicBezTo>
                      <a:pt x="-52" y="551"/>
                      <a:pt x="339" y="64"/>
                      <a:pt x="881" y="6"/>
                    </a:cubicBezTo>
                    <a:cubicBezTo>
                      <a:pt x="1423" y="-53"/>
                      <a:pt x="1910" y="339"/>
                      <a:pt x="1968" y="881"/>
                    </a:cubicBezTo>
                    <a:cubicBezTo>
                      <a:pt x="2027" y="1422"/>
                      <a:pt x="1635" y="1909"/>
                      <a:pt x="1093" y="1968"/>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8" name="Google Shape;2048;p49"/>
              <p:cNvSpPr/>
              <p:nvPr/>
            </p:nvSpPr>
            <p:spPr>
              <a:xfrm>
                <a:off x="8021880" y="1200960"/>
                <a:ext cx="365040" cy="365400"/>
              </a:xfrm>
              <a:custGeom>
                <a:avLst/>
                <a:gdLst/>
                <a:ahLst/>
                <a:cxnLst/>
                <a:rect l="l" t="t" r="r" b="b"/>
                <a:pathLst>
                  <a:path w="1014" h="1015" extrusionOk="0">
                    <a:moveTo>
                      <a:pt x="562" y="1012"/>
                    </a:moveTo>
                    <a:cubicBezTo>
                      <a:pt x="283" y="1042"/>
                      <a:pt x="33" y="841"/>
                      <a:pt x="3" y="562"/>
                    </a:cubicBezTo>
                    <a:cubicBezTo>
                      <a:pt x="-27" y="283"/>
                      <a:pt x="174" y="33"/>
                      <a:pt x="452" y="3"/>
                    </a:cubicBezTo>
                    <a:cubicBezTo>
                      <a:pt x="731" y="-27"/>
                      <a:pt x="981" y="174"/>
                      <a:pt x="1011" y="453"/>
                    </a:cubicBezTo>
                    <a:cubicBezTo>
                      <a:pt x="1041" y="731"/>
                      <a:pt x="840" y="982"/>
                      <a:pt x="562" y="1012"/>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9" name="Google Shape;2049;p49"/>
              <p:cNvSpPr/>
              <p:nvPr/>
            </p:nvSpPr>
            <p:spPr>
              <a:xfrm>
                <a:off x="8021880" y="1201680"/>
                <a:ext cx="182880" cy="341640"/>
              </a:xfrm>
              <a:custGeom>
                <a:avLst/>
                <a:gdLst/>
                <a:ahLst/>
                <a:cxnLst/>
                <a:rect l="l" t="t" r="r" b="b"/>
                <a:pathLst>
                  <a:path w="508" h="949" extrusionOk="0">
                    <a:moveTo>
                      <a:pt x="503" y="189"/>
                    </a:moveTo>
                    <a:cubicBezTo>
                      <a:pt x="496" y="125"/>
                      <a:pt x="483" y="61"/>
                      <a:pt x="464" y="0"/>
                    </a:cubicBezTo>
                    <a:cubicBezTo>
                      <a:pt x="460" y="0"/>
                      <a:pt x="456" y="1"/>
                      <a:pt x="452" y="1"/>
                    </a:cubicBezTo>
                    <a:cubicBezTo>
                      <a:pt x="174" y="31"/>
                      <a:pt x="-27" y="281"/>
                      <a:pt x="3" y="560"/>
                    </a:cubicBezTo>
                    <a:cubicBezTo>
                      <a:pt x="20" y="724"/>
                      <a:pt x="117" y="869"/>
                      <a:pt x="261" y="949"/>
                    </a:cubicBezTo>
                    <a:cubicBezTo>
                      <a:pt x="445" y="741"/>
                      <a:pt x="533" y="465"/>
                      <a:pt x="503" y="189"/>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0" name="Google Shape;2050;p49"/>
              <p:cNvSpPr/>
              <p:nvPr/>
            </p:nvSpPr>
            <p:spPr>
              <a:xfrm>
                <a:off x="7342920" y="939240"/>
                <a:ext cx="338040" cy="338400"/>
              </a:xfrm>
              <a:custGeom>
                <a:avLst/>
                <a:gdLst/>
                <a:ahLst/>
                <a:cxnLst/>
                <a:rect l="l" t="t" r="r" b="b"/>
                <a:pathLst>
                  <a:path w="939" h="940" extrusionOk="0">
                    <a:moveTo>
                      <a:pt x="520" y="937"/>
                    </a:moveTo>
                    <a:cubicBezTo>
                      <a:pt x="262" y="964"/>
                      <a:pt x="31" y="778"/>
                      <a:pt x="3" y="520"/>
                    </a:cubicBezTo>
                    <a:cubicBezTo>
                      <a:pt x="-25" y="263"/>
                      <a:pt x="161" y="31"/>
                      <a:pt x="419" y="3"/>
                    </a:cubicBezTo>
                    <a:cubicBezTo>
                      <a:pt x="677" y="-24"/>
                      <a:pt x="908" y="162"/>
                      <a:pt x="936" y="420"/>
                    </a:cubicBezTo>
                    <a:cubicBezTo>
                      <a:pt x="964" y="677"/>
                      <a:pt x="778" y="909"/>
                      <a:pt x="520" y="937"/>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1" name="Google Shape;2051;p49"/>
              <p:cNvSpPr/>
              <p:nvPr/>
            </p:nvSpPr>
            <p:spPr>
              <a:xfrm>
                <a:off x="7495920" y="1013040"/>
                <a:ext cx="185040" cy="264240"/>
              </a:xfrm>
              <a:custGeom>
                <a:avLst/>
                <a:gdLst/>
                <a:ahLst/>
                <a:cxnLst/>
                <a:rect l="l" t="t" r="r" b="b"/>
                <a:pathLst>
                  <a:path w="514" h="734" extrusionOk="0">
                    <a:moveTo>
                      <a:pt x="511" y="212"/>
                    </a:moveTo>
                    <a:cubicBezTo>
                      <a:pt x="502" y="136"/>
                      <a:pt x="475" y="63"/>
                      <a:pt x="432" y="0"/>
                    </a:cubicBezTo>
                    <a:cubicBezTo>
                      <a:pt x="185" y="167"/>
                      <a:pt x="26" y="436"/>
                      <a:pt x="0" y="732"/>
                    </a:cubicBezTo>
                    <a:cubicBezTo>
                      <a:pt x="32" y="735"/>
                      <a:pt x="64" y="735"/>
                      <a:pt x="95" y="732"/>
                    </a:cubicBezTo>
                    <a:cubicBezTo>
                      <a:pt x="353" y="704"/>
                      <a:pt x="539" y="472"/>
                      <a:pt x="511" y="215"/>
                    </a:cubicBezTo>
                    <a:cubicBezTo>
                      <a:pt x="511" y="214"/>
                      <a:pt x="511" y="213"/>
                      <a:pt x="511" y="212"/>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2" name="Google Shape;2052;p49"/>
              <p:cNvSpPr/>
              <p:nvPr/>
            </p:nvSpPr>
            <p:spPr>
              <a:xfrm>
                <a:off x="4772520" y="4760280"/>
                <a:ext cx="710640" cy="710640"/>
              </a:xfrm>
              <a:custGeom>
                <a:avLst/>
                <a:gdLst/>
                <a:ahLst/>
                <a:cxnLst/>
                <a:rect l="l" t="t" r="r" b="b"/>
                <a:pathLst>
                  <a:path w="1974" h="1974" extrusionOk="0">
                    <a:moveTo>
                      <a:pt x="1815" y="1524"/>
                    </a:moveTo>
                    <a:cubicBezTo>
                      <a:pt x="1519" y="1981"/>
                      <a:pt x="908" y="2111"/>
                      <a:pt x="450" y="1815"/>
                    </a:cubicBezTo>
                    <a:cubicBezTo>
                      <a:pt x="-7" y="1518"/>
                      <a:pt x="-137" y="907"/>
                      <a:pt x="159" y="450"/>
                    </a:cubicBezTo>
                    <a:cubicBezTo>
                      <a:pt x="456" y="-7"/>
                      <a:pt x="1067" y="-138"/>
                      <a:pt x="1524" y="159"/>
                    </a:cubicBezTo>
                    <a:cubicBezTo>
                      <a:pt x="1981" y="455"/>
                      <a:pt x="2112" y="1066"/>
                      <a:pt x="1815" y="1524"/>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3" name="Google Shape;2053;p49"/>
              <p:cNvSpPr/>
              <p:nvPr/>
            </p:nvSpPr>
            <p:spPr>
              <a:xfrm>
                <a:off x="5227560" y="4705920"/>
                <a:ext cx="365400" cy="365040"/>
              </a:xfrm>
              <a:custGeom>
                <a:avLst/>
                <a:gdLst/>
                <a:ahLst/>
                <a:cxnLst/>
                <a:rect l="l" t="t" r="r" b="b"/>
                <a:pathLst>
                  <a:path w="1015" h="1014" extrusionOk="0">
                    <a:moveTo>
                      <a:pt x="934" y="783"/>
                    </a:moveTo>
                    <a:cubicBezTo>
                      <a:pt x="781" y="1018"/>
                      <a:pt x="467" y="1085"/>
                      <a:pt x="232" y="933"/>
                    </a:cubicBezTo>
                    <a:cubicBezTo>
                      <a:pt x="-3" y="780"/>
                      <a:pt x="-70" y="466"/>
                      <a:pt x="82" y="231"/>
                    </a:cubicBezTo>
                    <a:cubicBezTo>
                      <a:pt x="235" y="-4"/>
                      <a:pt x="549" y="-71"/>
                      <a:pt x="784" y="81"/>
                    </a:cubicBezTo>
                    <a:cubicBezTo>
                      <a:pt x="1019" y="234"/>
                      <a:pt x="1086" y="548"/>
                      <a:pt x="934" y="783"/>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4" name="Google Shape;2054;p49"/>
              <p:cNvSpPr/>
              <p:nvPr/>
            </p:nvSpPr>
            <p:spPr>
              <a:xfrm>
                <a:off x="5227560" y="4785480"/>
                <a:ext cx="250920" cy="285480"/>
              </a:xfrm>
              <a:custGeom>
                <a:avLst/>
                <a:gdLst/>
                <a:ahLst/>
                <a:cxnLst/>
                <a:rect l="l" t="t" r="r" b="b"/>
                <a:pathLst>
                  <a:path w="697" h="793" extrusionOk="0">
                    <a:moveTo>
                      <a:pt x="260" y="89"/>
                    </a:moveTo>
                    <a:cubicBezTo>
                      <a:pt x="206" y="54"/>
                      <a:pt x="149" y="24"/>
                      <a:pt x="89" y="0"/>
                    </a:cubicBezTo>
                    <a:cubicBezTo>
                      <a:pt x="87" y="3"/>
                      <a:pt x="84" y="7"/>
                      <a:pt x="82" y="10"/>
                    </a:cubicBezTo>
                    <a:cubicBezTo>
                      <a:pt x="-70" y="245"/>
                      <a:pt x="-3" y="559"/>
                      <a:pt x="232" y="712"/>
                    </a:cubicBezTo>
                    <a:cubicBezTo>
                      <a:pt x="370" y="801"/>
                      <a:pt x="544" y="818"/>
                      <a:pt x="697" y="757"/>
                    </a:cubicBezTo>
                    <a:cubicBezTo>
                      <a:pt x="652" y="482"/>
                      <a:pt x="493" y="240"/>
                      <a:pt x="260" y="89"/>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5" name="Google Shape;2055;p49"/>
              <p:cNvSpPr/>
              <p:nvPr/>
            </p:nvSpPr>
            <p:spPr>
              <a:xfrm>
                <a:off x="4590720" y="5082840"/>
                <a:ext cx="338040" cy="338400"/>
              </a:xfrm>
              <a:custGeom>
                <a:avLst/>
                <a:gdLst/>
                <a:ahLst/>
                <a:cxnLst/>
                <a:rect l="l" t="t" r="r" b="b"/>
                <a:pathLst>
                  <a:path w="939" h="940" extrusionOk="0">
                    <a:moveTo>
                      <a:pt x="864" y="725"/>
                    </a:moveTo>
                    <a:cubicBezTo>
                      <a:pt x="723" y="943"/>
                      <a:pt x="432" y="1005"/>
                      <a:pt x="215" y="864"/>
                    </a:cubicBezTo>
                    <a:cubicBezTo>
                      <a:pt x="-3" y="723"/>
                      <a:pt x="-65" y="432"/>
                      <a:pt x="76" y="214"/>
                    </a:cubicBezTo>
                    <a:cubicBezTo>
                      <a:pt x="217" y="-3"/>
                      <a:pt x="508" y="-65"/>
                      <a:pt x="725" y="76"/>
                    </a:cubicBezTo>
                    <a:cubicBezTo>
                      <a:pt x="943" y="217"/>
                      <a:pt x="1005" y="508"/>
                      <a:pt x="864" y="725"/>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6" name="Google Shape;2056;p49"/>
              <p:cNvSpPr/>
              <p:nvPr/>
            </p:nvSpPr>
            <p:spPr>
              <a:xfrm>
                <a:off x="4772520" y="5083560"/>
                <a:ext cx="156240" cy="286920"/>
              </a:xfrm>
              <a:custGeom>
                <a:avLst/>
                <a:gdLst/>
                <a:ahLst/>
                <a:cxnLst/>
                <a:rect l="l" t="t" r="r" b="b"/>
                <a:pathLst>
                  <a:path w="434" h="797" extrusionOk="0">
                    <a:moveTo>
                      <a:pt x="218" y="73"/>
                    </a:moveTo>
                    <a:cubicBezTo>
                      <a:pt x="154" y="31"/>
                      <a:pt x="80" y="6"/>
                      <a:pt x="4" y="0"/>
                    </a:cubicBezTo>
                    <a:cubicBezTo>
                      <a:pt x="-22" y="297"/>
                      <a:pt x="86" y="589"/>
                      <a:pt x="300" y="797"/>
                    </a:cubicBezTo>
                    <a:cubicBezTo>
                      <a:pt x="322" y="774"/>
                      <a:pt x="342" y="750"/>
                      <a:pt x="359" y="723"/>
                    </a:cubicBezTo>
                    <a:cubicBezTo>
                      <a:pt x="500" y="506"/>
                      <a:pt x="438" y="215"/>
                      <a:pt x="220" y="74"/>
                    </a:cubicBezTo>
                    <a:cubicBezTo>
                      <a:pt x="220" y="73"/>
                      <a:pt x="219" y="73"/>
                      <a:pt x="218" y="73"/>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7" name="Google Shape;2057;p49"/>
              <p:cNvSpPr/>
              <p:nvPr/>
            </p:nvSpPr>
            <p:spPr>
              <a:xfrm>
                <a:off x="8031240" y="1956600"/>
                <a:ext cx="236520" cy="236520"/>
              </a:xfrm>
              <a:custGeom>
                <a:avLst/>
                <a:gdLst/>
                <a:ahLst/>
                <a:cxnLst/>
                <a:rect l="l" t="t" r="r" b="b"/>
                <a:pathLst>
                  <a:path w="657" h="657" extrusionOk="0">
                    <a:moveTo>
                      <a:pt x="657" y="328"/>
                    </a:moveTo>
                    <a:cubicBezTo>
                      <a:pt x="657" y="510"/>
                      <a:pt x="510" y="657"/>
                      <a:pt x="329" y="657"/>
                    </a:cubicBezTo>
                    <a:cubicBezTo>
                      <a:pt x="147" y="657"/>
                      <a:pt x="0" y="510"/>
                      <a:pt x="0" y="328"/>
                    </a:cubicBezTo>
                    <a:cubicBezTo>
                      <a:pt x="0" y="147"/>
                      <a:pt x="147" y="0"/>
                      <a:pt x="329" y="0"/>
                    </a:cubicBezTo>
                    <a:cubicBezTo>
                      <a:pt x="510" y="0"/>
                      <a:pt x="657" y="147"/>
                      <a:pt x="657" y="328"/>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8" name="Google Shape;2058;p49"/>
              <p:cNvSpPr/>
              <p:nvPr/>
            </p:nvSpPr>
            <p:spPr>
              <a:xfrm>
                <a:off x="6950880" y="4745880"/>
                <a:ext cx="115560" cy="115560"/>
              </a:xfrm>
              <a:custGeom>
                <a:avLst/>
                <a:gdLst/>
                <a:ahLst/>
                <a:cxnLst/>
                <a:rect l="l" t="t" r="r" b="b"/>
                <a:pathLst>
                  <a:path w="321" h="321" extrusionOk="0">
                    <a:moveTo>
                      <a:pt x="321" y="160"/>
                    </a:moveTo>
                    <a:cubicBezTo>
                      <a:pt x="321" y="249"/>
                      <a:pt x="249" y="321"/>
                      <a:pt x="161" y="321"/>
                    </a:cubicBezTo>
                    <a:cubicBezTo>
                      <a:pt x="72" y="321"/>
                      <a:pt x="0" y="249"/>
                      <a:pt x="0" y="160"/>
                    </a:cubicBezTo>
                    <a:cubicBezTo>
                      <a:pt x="0" y="72"/>
                      <a:pt x="72" y="0"/>
                      <a:pt x="161" y="0"/>
                    </a:cubicBezTo>
                    <a:cubicBezTo>
                      <a:pt x="249" y="0"/>
                      <a:pt x="321" y="72"/>
                      <a:pt x="321" y="16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9" name="Google Shape;2059;p49"/>
              <p:cNvSpPr/>
              <p:nvPr/>
            </p:nvSpPr>
            <p:spPr>
              <a:xfrm>
                <a:off x="9180000" y="1350360"/>
                <a:ext cx="307440" cy="307440"/>
              </a:xfrm>
              <a:custGeom>
                <a:avLst/>
                <a:gdLst/>
                <a:ahLst/>
                <a:cxnLst/>
                <a:rect l="l" t="t" r="r" b="b"/>
                <a:pathLst>
                  <a:path w="854" h="854" extrusionOk="0">
                    <a:moveTo>
                      <a:pt x="854" y="427"/>
                    </a:moveTo>
                    <a:cubicBezTo>
                      <a:pt x="854" y="663"/>
                      <a:pt x="663" y="854"/>
                      <a:pt x="427" y="854"/>
                    </a:cubicBezTo>
                    <a:cubicBezTo>
                      <a:pt x="191" y="854"/>
                      <a:pt x="0" y="663"/>
                      <a:pt x="0" y="427"/>
                    </a:cubicBezTo>
                    <a:cubicBezTo>
                      <a:pt x="0" y="191"/>
                      <a:pt x="191" y="0"/>
                      <a:pt x="427" y="0"/>
                    </a:cubicBezTo>
                    <a:cubicBezTo>
                      <a:pt x="663" y="0"/>
                      <a:pt x="854" y="191"/>
                      <a:pt x="854" y="427"/>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0" name="Google Shape;2060;p49"/>
              <p:cNvSpPr/>
              <p:nvPr/>
            </p:nvSpPr>
            <p:spPr>
              <a:xfrm>
                <a:off x="8805960" y="1470240"/>
                <a:ext cx="697320" cy="697320"/>
              </a:xfrm>
              <a:custGeom>
                <a:avLst/>
                <a:gdLst/>
                <a:ahLst/>
                <a:cxnLst/>
                <a:rect l="l" t="t" r="r" b="b"/>
                <a:pathLst>
                  <a:path w="1937" h="1937" extrusionOk="0">
                    <a:moveTo>
                      <a:pt x="1937" y="968"/>
                    </a:moveTo>
                    <a:cubicBezTo>
                      <a:pt x="1937" y="1503"/>
                      <a:pt x="1503" y="1937"/>
                      <a:pt x="968" y="1937"/>
                    </a:cubicBezTo>
                    <a:cubicBezTo>
                      <a:pt x="433" y="1937"/>
                      <a:pt x="0" y="1503"/>
                      <a:pt x="0" y="968"/>
                    </a:cubicBezTo>
                    <a:cubicBezTo>
                      <a:pt x="0" y="433"/>
                      <a:pt x="433" y="0"/>
                      <a:pt x="968" y="0"/>
                    </a:cubicBezTo>
                    <a:cubicBezTo>
                      <a:pt x="1503" y="0"/>
                      <a:pt x="1937" y="433"/>
                      <a:pt x="1937" y="968"/>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1" name="Google Shape;2061;p49"/>
              <p:cNvSpPr/>
              <p:nvPr/>
            </p:nvSpPr>
            <p:spPr>
              <a:xfrm>
                <a:off x="9180000" y="1471320"/>
                <a:ext cx="258480" cy="186480"/>
              </a:xfrm>
              <a:custGeom>
                <a:avLst/>
                <a:gdLst/>
                <a:ahLst/>
                <a:cxnLst/>
                <a:rect l="l" t="t" r="r" b="b"/>
                <a:pathLst>
                  <a:path w="718" h="518" extrusionOk="0">
                    <a:moveTo>
                      <a:pt x="10" y="0"/>
                    </a:moveTo>
                    <a:cubicBezTo>
                      <a:pt x="3" y="30"/>
                      <a:pt x="0" y="61"/>
                      <a:pt x="0" y="91"/>
                    </a:cubicBezTo>
                    <a:cubicBezTo>
                      <a:pt x="0" y="327"/>
                      <a:pt x="191" y="518"/>
                      <a:pt x="427" y="518"/>
                    </a:cubicBezTo>
                    <a:lnTo>
                      <a:pt x="427" y="518"/>
                    </a:lnTo>
                    <a:cubicBezTo>
                      <a:pt x="535" y="518"/>
                      <a:pt x="639" y="477"/>
                      <a:pt x="718" y="404"/>
                    </a:cubicBezTo>
                    <a:cubicBezTo>
                      <a:pt x="553" y="171"/>
                      <a:pt x="294" y="24"/>
                      <a:pt x="10" y="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2" name="Google Shape;2062;p49"/>
              <p:cNvSpPr/>
              <p:nvPr/>
            </p:nvSpPr>
            <p:spPr>
              <a:xfrm>
                <a:off x="6491520" y="1372680"/>
                <a:ext cx="307440" cy="307440"/>
              </a:xfrm>
              <a:custGeom>
                <a:avLst/>
                <a:gdLst/>
                <a:ahLst/>
                <a:cxnLst/>
                <a:rect l="l" t="t" r="r" b="b"/>
                <a:pathLst>
                  <a:path w="854" h="854" extrusionOk="0">
                    <a:moveTo>
                      <a:pt x="183" y="778"/>
                    </a:moveTo>
                    <a:cubicBezTo>
                      <a:pt x="-10" y="643"/>
                      <a:pt x="-58" y="377"/>
                      <a:pt x="76" y="183"/>
                    </a:cubicBezTo>
                    <a:cubicBezTo>
                      <a:pt x="211" y="-10"/>
                      <a:pt x="477" y="-58"/>
                      <a:pt x="671" y="76"/>
                    </a:cubicBezTo>
                    <a:cubicBezTo>
                      <a:pt x="865" y="211"/>
                      <a:pt x="912" y="477"/>
                      <a:pt x="778" y="671"/>
                    </a:cubicBezTo>
                    <a:cubicBezTo>
                      <a:pt x="643" y="864"/>
                      <a:pt x="377" y="912"/>
                      <a:pt x="183" y="778"/>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3" name="Google Shape;2063;p49"/>
              <p:cNvSpPr/>
              <p:nvPr/>
            </p:nvSpPr>
            <p:spPr>
              <a:xfrm>
                <a:off x="6140520" y="851040"/>
                <a:ext cx="697320" cy="697320"/>
              </a:xfrm>
              <a:custGeom>
                <a:avLst/>
                <a:gdLst/>
                <a:ahLst/>
                <a:cxnLst/>
                <a:rect l="l" t="t" r="r" b="b"/>
                <a:pathLst>
                  <a:path w="1937" h="1937" extrusionOk="0">
                    <a:moveTo>
                      <a:pt x="416" y="1764"/>
                    </a:moveTo>
                    <a:cubicBezTo>
                      <a:pt x="-24" y="1459"/>
                      <a:pt x="-132" y="856"/>
                      <a:pt x="173" y="416"/>
                    </a:cubicBezTo>
                    <a:cubicBezTo>
                      <a:pt x="478" y="-23"/>
                      <a:pt x="1082" y="-132"/>
                      <a:pt x="1521" y="173"/>
                    </a:cubicBezTo>
                    <a:cubicBezTo>
                      <a:pt x="1960" y="479"/>
                      <a:pt x="2069" y="1082"/>
                      <a:pt x="1764" y="1521"/>
                    </a:cubicBezTo>
                    <a:cubicBezTo>
                      <a:pt x="1458" y="1961"/>
                      <a:pt x="855" y="2069"/>
                      <a:pt x="416" y="1764"/>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4" name="Google Shape;2064;p49"/>
              <p:cNvSpPr/>
              <p:nvPr/>
            </p:nvSpPr>
            <p:spPr>
              <a:xfrm>
                <a:off x="6491520" y="1372680"/>
                <a:ext cx="266400" cy="175680"/>
              </a:xfrm>
              <a:custGeom>
                <a:avLst/>
                <a:gdLst/>
                <a:ahLst/>
                <a:cxnLst/>
                <a:rect l="l" t="t" r="r" b="b"/>
                <a:pathLst>
                  <a:path w="740" h="488" extrusionOk="0">
                    <a:moveTo>
                      <a:pt x="740" y="136"/>
                    </a:moveTo>
                    <a:cubicBezTo>
                      <a:pt x="719" y="114"/>
                      <a:pt x="696" y="94"/>
                      <a:pt x="671" y="76"/>
                    </a:cubicBezTo>
                    <a:cubicBezTo>
                      <a:pt x="477" y="-58"/>
                      <a:pt x="211" y="-10"/>
                      <a:pt x="76" y="183"/>
                    </a:cubicBezTo>
                    <a:lnTo>
                      <a:pt x="76" y="183"/>
                    </a:lnTo>
                    <a:cubicBezTo>
                      <a:pt x="15" y="272"/>
                      <a:pt x="-11" y="381"/>
                      <a:pt x="4" y="488"/>
                    </a:cubicBezTo>
                    <a:cubicBezTo>
                      <a:pt x="289" y="485"/>
                      <a:pt x="558" y="356"/>
                      <a:pt x="740" y="136"/>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5" name="Google Shape;2065;p49"/>
              <p:cNvSpPr/>
              <p:nvPr/>
            </p:nvSpPr>
            <p:spPr>
              <a:xfrm>
                <a:off x="9001440" y="1879920"/>
                <a:ext cx="38520" cy="38520"/>
              </a:xfrm>
              <a:custGeom>
                <a:avLst/>
                <a:gdLst/>
                <a:ahLst/>
                <a:cxnLst/>
                <a:rect l="l" t="t" r="r" b="b"/>
                <a:pathLst>
                  <a:path w="107" h="107" extrusionOk="0">
                    <a:moveTo>
                      <a:pt x="107" y="54"/>
                    </a:moveTo>
                    <a:cubicBezTo>
                      <a:pt x="107" y="83"/>
                      <a:pt x="83" y="107"/>
                      <a:pt x="53" y="107"/>
                    </a:cubicBezTo>
                    <a:cubicBezTo>
                      <a:pt x="24" y="107"/>
                      <a:pt x="0" y="83"/>
                      <a:pt x="0" y="54"/>
                    </a:cubicBezTo>
                    <a:cubicBezTo>
                      <a:pt x="0" y="24"/>
                      <a:pt x="24" y="0"/>
                      <a:pt x="53" y="0"/>
                    </a:cubicBezTo>
                    <a:cubicBezTo>
                      <a:pt x="83" y="0"/>
                      <a:pt x="107" y="24"/>
                      <a:pt x="107" y="54"/>
                    </a:cubicBezTo>
                    <a:close/>
                  </a:path>
                </a:pathLst>
              </a:custGeom>
              <a:solidFill>
                <a:srgbClr val="897AD5">
                  <a:alpha val="51819"/>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6" name="Google Shape;2066;p49"/>
              <p:cNvSpPr/>
              <p:nvPr/>
            </p:nvSpPr>
            <p:spPr>
              <a:xfrm>
                <a:off x="8008560" y="1681920"/>
                <a:ext cx="38520" cy="38520"/>
              </a:xfrm>
              <a:custGeom>
                <a:avLst/>
                <a:gdLst/>
                <a:ahLst/>
                <a:cxnLst/>
                <a:rect l="l" t="t" r="r" b="b"/>
                <a:pathLst>
                  <a:path w="107" h="107" extrusionOk="0">
                    <a:moveTo>
                      <a:pt x="107" y="54"/>
                    </a:moveTo>
                    <a:cubicBezTo>
                      <a:pt x="107" y="83"/>
                      <a:pt x="83" y="107"/>
                      <a:pt x="54" y="107"/>
                    </a:cubicBezTo>
                    <a:cubicBezTo>
                      <a:pt x="24" y="107"/>
                      <a:pt x="0" y="83"/>
                      <a:pt x="0" y="54"/>
                    </a:cubicBezTo>
                    <a:cubicBezTo>
                      <a:pt x="0" y="24"/>
                      <a:pt x="24" y="0"/>
                      <a:pt x="54" y="0"/>
                    </a:cubicBezTo>
                    <a:cubicBezTo>
                      <a:pt x="83" y="0"/>
                      <a:pt x="107" y="24"/>
                      <a:pt x="107" y="54"/>
                    </a:cubicBezTo>
                    <a:close/>
                  </a:path>
                </a:pathLst>
              </a:custGeom>
              <a:solidFill>
                <a:srgbClr val="897AD5">
                  <a:alpha val="51819"/>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7" name="Google Shape;2067;p49"/>
              <p:cNvSpPr/>
              <p:nvPr/>
            </p:nvSpPr>
            <p:spPr>
              <a:xfrm>
                <a:off x="6006960" y="4785480"/>
                <a:ext cx="278280" cy="278280"/>
              </a:xfrm>
              <a:custGeom>
                <a:avLst/>
                <a:gdLst/>
                <a:ahLst/>
                <a:cxnLst/>
                <a:rect l="l" t="t" r="r" b="b"/>
                <a:pathLst>
                  <a:path w="773" h="773" extrusionOk="0">
                    <a:moveTo>
                      <a:pt x="773" y="387"/>
                    </a:moveTo>
                    <a:cubicBezTo>
                      <a:pt x="773" y="600"/>
                      <a:pt x="600" y="773"/>
                      <a:pt x="387" y="773"/>
                    </a:cubicBezTo>
                    <a:cubicBezTo>
                      <a:pt x="173" y="773"/>
                      <a:pt x="0" y="600"/>
                      <a:pt x="0" y="387"/>
                    </a:cubicBezTo>
                    <a:cubicBezTo>
                      <a:pt x="0" y="173"/>
                      <a:pt x="173" y="0"/>
                      <a:pt x="387" y="0"/>
                    </a:cubicBezTo>
                    <a:cubicBezTo>
                      <a:pt x="600" y="0"/>
                      <a:pt x="773" y="173"/>
                      <a:pt x="773" y="387"/>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8" name="Google Shape;2068;p49"/>
              <p:cNvSpPr/>
              <p:nvPr/>
            </p:nvSpPr>
            <p:spPr>
              <a:xfrm>
                <a:off x="5376681" y="5102611"/>
                <a:ext cx="988985" cy="504349"/>
              </a:xfrm>
              <a:custGeom>
                <a:avLst/>
                <a:gdLst/>
                <a:ahLst/>
                <a:cxnLst/>
                <a:rect l="l" t="t" r="r" b="b"/>
                <a:pathLst>
                  <a:path w="1504" h="767" extrusionOk="0">
                    <a:moveTo>
                      <a:pt x="751" y="0"/>
                    </a:moveTo>
                    <a:cubicBezTo>
                      <a:pt x="336" y="0"/>
                      <a:pt x="0" y="336"/>
                      <a:pt x="0" y="752"/>
                    </a:cubicBezTo>
                    <a:cubicBezTo>
                      <a:pt x="0" y="757"/>
                      <a:pt x="0" y="762"/>
                      <a:pt x="1" y="767"/>
                    </a:cubicBezTo>
                    <a:lnTo>
                      <a:pt x="1503" y="767"/>
                    </a:lnTo>
                    <a:cubicBezTo>
                      <a:pt x="1503" y="762"/>
                      <a:pt x="1503" y="757"/>
                      <a:pt x="1504" y="752"/>
                    </a:cubicBezTo>
                    <a:cubicBezTo>
                      <a:pt x="1503" y="336"/>
                      <a:pt x="1167" y="0"/>
                      <a:pt x="751" y="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9" name="Google Shape;2069;p49"/>
              <p:cNvSpPr/>
              <p:nvPr/>
            </p:nvSpPr>
            <p:spPr>
              <a:xfrm>
                <a:off x="6006960" y="4839480"/>
                <a:ext cx="214920" cy="224280"/>
              </a:xfrm>
              <a:custGeom>
                <a:avLst/>
                <a:gdLst/>
                <a:ahLst/>
                <a:cxnLst/>
                <a:rect l="l" t="t" r="r" b="b"/>
                <a:pathLst>
                  <a:path w="597" h="623" extrusionOk="0">
                    <a:moveTo>
                      <a:pt x="81" y="0"/>
                    </a:moveTo>
                    <a:cubicBezTo>
                      <a:pt x="28" y="68"/>
                      <a:pt x="0" y="151"/>
                      <a:pt x="0" y="237"/>
                    </a:cubicBezTo>
                    <a:cubicBezTo>
                      <a:pt x="0" y="450"/>
                      <a:pt x="173" y="623"/>
                      <a:pt x="386" y="623"/>
                    </a:cubicBezTo>
                    <a:cubicBezTo>
                      <a:pt x="461" y="623"/>
                      <a:pt x="535" y="602"/>
                      <a:pt x="597" y="561"/>
                    </a:cubicBezTo>
                    <a:cubicBezTo>
                      <a:pt x="540" y="294"/>
                      <a:pt x="342" y="79"/>
                      <a:pt x="81" y="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0" name="Google Shape;2070;p49"/>
              <p:cNvSpPr/>
              <p:nvPr/>
            </p:nvSpPr>
            <p:spPr>
              <a:xfrm>
                <a:off x="6096600" y="1262880"/>
                <a:ext cx="115560" cy="115560"/>
              </a:xfrm>
              <a:custGeom>
                <a:avLst/>
                <a:gdLst/>
                <a:ahLst/>
                <a:cxnLst/>
                <a:rect l="l" t="t" r="r" b="b"/>
                <a:pathLst>
                  <a:path w="321" h="321" extrusionOk="0">
                    <a:moveTo>
                      <a:pt x="321" y="160"/>
                    </a:moveTo>
                    <a:cubicBezTo>
                      <a:pt x="321" y="249"/>
                      <a:pt x="249" y="321"/>
                      <a:pt x="161" y="321"/>
                    </a:cubicBezTo>
                    <a:cubicBezTo>
                      <a:pt x="72" y="321"/>
                      <a:pt x="0" y="249"/>
                      <a:pt x="0" y="160"/>
                    </a:cubicBezTo>
                    <a:cubicBezTo>
                      <a:pt x="0" y="72"/>
                      <a:pt x="72" y="0"/>
                      <a:pt x="161" y="0"/>
                    </a:cubicBezTo>
                    <a:cubicBezTo>
                      <a:pt x="249" y="0"/>
                      <a:pt x="321" y="72"/>
                      <a:pt x="321" y="160"/>
                    </a:cubicBezTo>
                    <a:close/>
                  </a:path>
                </a:pathLst>
              </a:custGeom>
              <a:solidFill>
                <a:srgbClr val="897AD5">
                  <a:alpha val="518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1" name="Google Shape;2071;p49"/>
              <p:cNvSpPr/>
              <p:nvPr/>
            </p:nvSpPr>
            <p:spPr>
              <a:xfrm>
                <a:off x="8443800" y="2029320"/>
                <a:ext cx="38520" cy="38520"/>
              </a:xfrm>
              <a:custGeom>
                <a:avLst/>
                <a:gdLst/>
                <a:ahLst/>
                <a:cxnLst/>
                <a:rect l="l" t="t" r="r" b="b"/>
                <a:pathLst>
                  <a:path w="107" h="107" extrusionOk="0">
                    <a:moveTo>
                      <a:pt x="107" y="53"/>
                    </a:moveTo>
                    <a:cubicBezTo>
                      <a:pt x="107" y="83"/>
                      <a:pt x="83" y="107"/>
                      <a:pt x="53" y="107"/>
                    </a:cubicBezTo>
                    <a:cubicBezTo>
                      <a:pt x="24" y="107"/>
                      <a:pt x="0" y="83"/>
                      <a:pt x="0" y="53"/>
                    </a:cubicBezTo>
                    <a:cubicBezTo>
                      <a:pt x="0" y="24"/>
                      <a:pt x="24" y="0"/>
                      <a:pt x="53" y="0"/>
                    </a:cubicBezTo>
                    <a:cubicBezTo>
                      <a:pt x="83" y="0"/>
                      <a:pt x="107" y="24"/>
                      <a:pt x="107" y="53"/>
                    </a:cubicBezTo>
                    <a:close/>
                  </a:path>
                </a:pathLst>
              </a:custGeom>
              <a:solidFill>
                <a:srgbClr val="897AD5">
                  <a:alpha val="51819"/>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2" name="Google Shape;2072;p49"/>
              <p:cNvSpPr/>
              <p:nvPr/>
            </p:nvSpPr>
            <p:spPr>
              <a:xfrm>
                <a:off x="6618960" y="4946760"/>
                <a:ext cx="38520" cy="38520"/>
              </a:xfrm>
              <a:custGeom>
                <a:avLst/>
                <a:gdLst/>
                <a:ahLst/>
                <a:cxnLst/>
                <a:rect l="l" t="t" r="r" b="b"/>
                <a:pathLst>
                  <a:path w="107" h="107" extrusionOk="0">
                    <a:moveTo>
                      <a:pt x="107" y="53"/>
                    </a:moveTo>
                    <a:cubicBezTo>
                      <a:pt x="107" y="83"/>
                      <a:pt x="83" y="107"/>
                      <a:pt x="53" y="107"/>
                    </a:cubicBezTo>
                    <a:cubicBezTo>
                      <a:pt x="24" y="107"/>
                      <a:pt x="0" y="83"/>
                      <a:pt x="0" y="53"/>
                    </a:cubicBezTo>
                    <a:cubicBezTo>
                      <a:pt x="0" y="24"/>
                      <a:pt x="24" y="0"/>
                      <a:pt x="53" y="0"/>
                    </a:cubicBezTo>
                    <a:lnTo>
                      <a:pt x="53" y="0"/>
                    </a:lnTo>
                    <a:cubicBezTo>
                      <a:pt x="83" y="0"/>
                      <a:pt x="107" y="24"/>
                      <a:pt x="107" y="53"/>
                    </a:cubicBezTo>
                    <a:close/>
                  </a:path>
                </a:pathLst>
              </a:custGeom>
              <a:solidFill>
                <a:srgbClr val="897AD5">
                  <a:alpha val="51819"/>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3" name="Google Shape;2073;p49"/>
              <p:cNvSpPr/>
              <p:nvPr/>
            </p:nvSpPr>
            <p:spPr>
              <a:xfrm>
                <a:off x="5981040" y="4414680"/>
                <a:ext cx="38520" cy="38520"/>
              </a:xfrm>
              <a:custGeom>
                <a:avLst/>
                <a:gdLst/>
                <a:ahLst/>
                <a:cxnLst/>
                <a:rect l="l" t="t" r="r" b="b"/>
                <a:pathLst>
                  <a:path w="107" h="107" extrusionOk="0">
                    <a:moveTo>
                      <a:pt x="107" y="54"/>
                    </a:moveTo>
                    <a:cubicBezTo>
                      <a:pt x="107" y="83"/>
                      <a:pt x="83" y="107"/>
                      <a:pt x="54" y="107"/>
                    </a:cubicBezTo>
                    <a:cubicBezTo>
                      <a:pt x="24" y="107"/>
                      <a:pt x="0" y="83"/>
                      <a:pt x="0" y="54"/>
                    </a:cubicBezTo>
                    <a:cubicBezTo>
                      <a:pt x="0" y="24"/>
                      <a:pt x="24" y="0"/>
                      <a:pt x="54" y="0"/>
                    </a:cubicBezTo>
                    <a:cubicBezTo>
                      <a:pt x="83" y="0"/>
                      <a:pt x="107" y="24"/>
                      <a:pt x="107" y="54"/>
                    </a:cubicBezTo>
                    <a:close/>
                  </a:path>
                </a:pathLst>
              </a:custGeom>
              <a:solidFill>
                <a:srgbClr val="897AD5">
                  <a:alpha val="51819"/>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074" name="Google Shape;2074;p49"/>
            <p:cNvSpPr/>
            <p:nvPr/>
          </p:nvSpPr>
          <p:spPr>
            <a:xfrm>
              <a:off x="5354280" y="4842000"/>
              <a:ext cx="38520" cy="38520"/>
            </a:xfrm>
            <a:custGeom>
              <a:avLst/>
              <a:gdLst/>
              <a:ahLst/>
              <a:cxnLst/>
              <a:rect l="l" t="t" r="r" b="b"/>
              <a:pathLst>
                <a:path w="107" h="107" extrusionOk="0">
                  <a:moveTo>
                    <a:pt x="107" y="54"/>
                  </a:moveTo>
                  <a:cubicBezTo>
                    <a:pt x="107" y="83"/>
                    <a:pt x="83" y="107"/>
                    <a:pt x="54" y="107"/>
                  </a:cubicBezTo>
                  <a:cubicBezTo>
                    <a:pt x="24" y="107"/>
                    <a:pt x="0" y="83"/>
                    <a:pt x="0" y="54"/>
                  </a:cubicBezTo>
                  <a:cubicBezTo>
                    <a:pt x="0" y="24"/>
                    <a:pt x="24" y="0"/>
                    <a:pt x="54" y="0"/>
                  </a:cubicBezTo>
                  <a:cubicBezTo>
                    <a:pt x="83" y="0"/>
                    <a:pt x="107" y="24"/>
                    <a:pt x="107" y="54"/>
                  </a:cubicBezTo>
                  <a:close/>
                </a:path>
              </a:pathLst>
            </a:custGeom>
            <a:solidFill>
              <a:srgbClr val="61449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5" name="Google Shape;2075;p49"/>
            <p:cNvSpPr/>
            <p:nvPr/>
          </p:nvSpPr>
          <p:spPr>
            <a:xfrm>
              <a:off x="9059760" y="1338480"/>
              <a:ext cx="261000" cy="261000"/>
            </a:xfrm>
            <a:custGeom>
              <a:avLst/>
              <a:gdLst/>
              <a:ahLst/>
              <a:cxnLst/>
              <a:rect l="l" t="t" r="r" b="b"/>
              <a:pathLst>
                <a:path w="725" h="725" extrusionOk="0">
                  <a:moveTo>
                    <a:pt x="363" y="725"/>
                  </a:moveTo>
                  <a:cubicBezTo>
                    <a:pt x="346" y="725"/>
                    <a:pt x="349" y="400"/>
                    <a:pt x="337" y="388"/>
                  </a:cubicBezTo>
                  <a:cubicBezTo>
                    <a:pt x="325" y="376"/>
                    <a:pt x="0" y="379"/>
                    <a:pt x="0" y="362"/>
                  </a:cubicBezTo>
                  <a:cubicBezTo>
                    <a:pt x="0" y="345"/>
                    <a:pt x="325" y="349"/>
                    <a:pt x="337" y="337"/>
                  </a:cubicBezTo>
                  <a:cubicBezTo>
                    <a:pt x="349" y="325"/>
                    <a:pt x="346" y="0"/>
                    <a:pt x="363" y="0"/>
                  </a:cubicBezTo>
                  <a:cubicBezTo>
                    <a:pt x="379" y="0"/>
                    <a:pt x="376" y="325"/>
                    <a:pt x="388" y="337"/>
                  </a:cubicBezTo>
                  <a:cubicBezTo>
                    <a:pt x="400" y="349"/>
                    <a:pt x="725" y="345"/>
                    <a:pt x="725" y="362"/>
                  </a:cubicBezTo>
                  <a:cubicBezTo>
                    <a:pt x="725" y="379"/>
                    <a:pt x="400" y="376"/>
                    <a:pt x="388" y="388"/>
                  </a:cubicBezTo>
                  <a:cubicBezTo>
                    <a:pt x="376" y="400"/>
                    <a:pt x="379" y="725"/>
                    <a:pt x="363" y="72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6" name="Google Shape;2076;p49"/>
            <p:cNvSpPr/>
            <p:nvPr/>
          </p:nvSpPr>
          <p:spPr>
            <a:xfrm>
              <a:off x="7102800" y="1256760"/>
              <a:ext cx="261360" cy="261360"/>
            </a:xfrm>
            <a:custGeom>
              <a:avLst/>
              <a:gdLst/>
              <a:ahLst/>
              <a:cxnLst/>
              <a:rect l="l" t="t" r="r" b="b"/>
              <a:pathLst>
                <a:path w="726" h="726" extrusionOk="0">
                  <a:moveTo>
                    <a:pt x="363" y="726"/>
                  </a:moveTo>
                  <a:cubicBezTo>
                    <a:pt x="346" y="726"/>
                    <a:pt x="349" y="401"/>
                    <a:pt x="337" y="389"/>
                  </a:cubicBezTo>
                  <a:cubicBezTo>
                    <a:pt x="325" y="377"/>
                    <a:pt x="0" y="380"/>
                    <a:pt x="0" y="363"/>
                  </a:cubicBezTo>
                  <a:cubicBezTo>
                    <a:pt x="0" y="346"/>
                    <a:pt x="325" y="349"/>
                    <a:pt x="337" y="337"/>
                  </a:cubicBezTo>
                  <a:cubicBezTo>
                    <a:pt x="349" y="325"/>
                    <a:pt x="346" y="0"/>
                    <a:pt x="363" y="0"/>
                  </a:cubicBezTo>
                  <a:cubicBezTo>
                    <a:pt x="380" y="0"/>
                    <a:pt x="377" y="325"/>
                    <a:pt x="388" y="337"/>
                  </a:cubicBezTo>
                  <a:cubicBezTo>
                    <a:pt x="400" y="349"/>
                    <a:pt x="726" y="346"/>
                    <a:pt x="726" y="363"/>
                  </a:cubicBezTo>
                  <a:cubicBezTo>
                    <a:pt x="726" y="380"/>
                    <a:pt x="400" y="377"/>
                    <a:pt x="388" y="389"/>
                  </a:cubicBezTo>
                  <a:cubicBezTo>
                    <a:pt x="377" y="401"/>
                    <a:pt x="380" y="726"/>
                    <a:pt x="363" y="72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7" name="Google Shape;2077;p49"/>
            <p:cNvSpPr/>
            <p:nvPr/>
          </p:nvSpPr>
          <p:spPr>
            <a:xfrm>
              <a:off x="8072640" y="1437840"/>
              <a:ext cx="154080" cy="154080"/>
            </a:xfrm>
            <a:custGeom>
              <a:avLst/>
              <a:gdLst/>
              <a:ahLst/>
              <a:cxnLst/>
              <a:rect l="l" t="t" r="r" b="b"/>
              <a:pathLst>
                <a:path w="428" h="428" extrusionOk="0">
                  <a:moveTo>
                    <a:pt x="214" y="428"/>
                  </a:moveTo>
                  <a:cubicBezTo>
                    <a:pt x="204" y="428"/>
                    <a:pt x="206" y="237"/>
                    <a:pt x="198" y="229"/>
                  </a:cubicBezTo>
                  <a:cubicBezTo>
                    <a:pt x="191" y="222"/>
                    <a:pt x="0" y="224"/>
                    <a:pt x="0" y="214"/>
                  </a:cubicBezTo>
                  <a:cubicBezTo>
                    <a:pt x="0" y="204"/>
                    <a:pt x="191" y="206"/>
                    <a:pt x="198" y="199"/>
                  </a:cubicBezTo>
                  <a:cubicBezTo>
                    <a:pt x="206" y="192"/>
                    <a:pt x="204" y="0"/>
                    <a:pt x="214" y="0"/>
                  </a:cubicBezTo>
                  <a:cubicBezTo>
                    <a:pt x="224" y="0"/>
                    <a:pt x="222" y="192"/>
                    <a:pt x="229" y="199"/>
                  </a:cubicBezTo>
                  <a:cubicBezTo>
                    <a:pt x="236" y="206"/>
                    <a:pt x="428" y="204"/>
                    <a:pt x="428" y="214"/>
                  </a:cubicBezTo>
                  <a:cubicBezTo>
                    <a:pt x="428" y="224"/>
                    <a:pt x="236" y="222"/>
                    <a:pt x="229" y="229"/>
                  </a:cubicBezTo>
                  <a:cubicBezTo>
                    <a:pt x="222" y="237"/>
                    <a:pt x="224" y="428"/>
                    <a:pt x="214" y="42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8" name="Google Shape;2078;p49"/>
            <p:cNvSpPr/>
            <p:nvPr/>
          </p:nvSpPr>
          <p:spPr>
            <a:xfrm>
              <a:off x="5442480" y="4708440"/>
              <a:ext cx="154080" cy="154080"/>
            </a:xfrm>
            <a:custGeom>
              <a:avLst/>
              <a:gdLst/>
              <a:ahLst/>
              <a:cxnLst/>
              <a:rect l="l" t="t" r="r" b="b"/>
              <a:pathLst>
                <a:path w="428" h="428" extrusionOk="0">
                  <a:moveTo>
                    <a:pt x="214" y="428"/>
                  </a:moveTo>
                  <a:cubicBezTo>
                    <a:pt x="204" y="428"/>
                    <a:pt x="206" y="236"/>
                    <a:pt x="199" y="229"/>
                  </a:cubicBezTo>
                  <a:cubicBezTo>
                    <a:pt x="192" y="222"/>
                    <a:pt x="0" y="224"/>
                    <a:pt x="0" y="214"/>
                  </a:cubicBezTo>
                  <a:cubicBezTo>
                    <a:pt x="0" y="204"/>
                    <a:pt x="192" y="206"/>
                    <a:pt x="199" y="199"/>
                  </a:cubicBezTo>
                  <a:cubicBezTo>
                    <a:pt x="206" y="192"/>
                    <a:pt x="204" y="0"/>
                    <a:pt x="214" y="0"/>
                  </a:cubicBezTo>
                  <a:cubicBezTo>
                    <a:pt x="224" y="0"/>
                    <a:pt x="223" y="192"/>
                    <a:pt x="230" y="199"/>
                  </a:cubicBezTo>
                  <a:cubicBezTo>
                    <a:pt x="237" y="206"/>
                    <a:pt x="428" y="204"/>
                    <a:pt x="428" y="214"/>
                  </a:cubicBezTo>
                  <a:cubicBezTo>
                    <a:pt x="428" y="224"/>
                    <a:pt x="237" y="222"/>
                    <a:pt x="230" y="229"/>
                  </a:cubicBezTo>
                  <a:cubicBezTo>
                    <a:pt x="223" y="236"/>
                    <a:pt x="224" y="428"/>
                    <a:pt x="214" y="42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9" name="Google Shape;2079;p49"/>
            <p:cNvSpPr/>
            <p:nvPr/>
          </p:nvSpPr>
          <p:spPr>
            <a:xfrm>
              <a:off x="6145200" y="4461480"/>
              <a:ext cx="261360" cy="261360"/>
            </a:xfrm>
            <a:custGeom>
              <a:avLst/>
              <a:gdLst/>
              <a:ahLst/>
              <a:cxnLst/>
              <a:rect l="l" t="t" r="r" b="b"/>
              <a:pathLst>
                <a:path w="726" h="726" extrusionOk="0">
                  <a:moveTo>
                    <a:pt x="363" y="726"/>
                  </a:moveTo>
                  <a:cubicBezTo>
                    <a:pt x="346" y="726"/>
                    <a:pt x="349" y="401"/>
                    <a:pt x="337" y="389"/>
                  </a:cubicBezTo>
                  <a:cubicBezTo>
                    <a:pt x="325" y="377"/>
                    <a:pt x="0" y="380"/>
                    <a:pt x="0" y="363"/>
                  </a:cubicBezTo>
                  <a:cubicBezTo>
                    <a:pt x="0" y="346"/>
                    <a:pt x="325" y="349"/>
                    <a:pt x="337" y="337"/>
                  </a:cubicBezTo>
                  <a:cubicBezTo>
                    <a:pt x="349" y="325"/>
                    <a:pt x="346" y="0"/>
                    <a:pt x="363" y="0"/>
                  </a:cubicBezTo>
                  <a:cubicBezTo>
                    <a:pt x="380" y="0"/>
                    <a:pt x="377" y="325"/>
                    <a:pt x="388" y="337"/>
                  </a:cubicBezTo>
                  <a:cubicBezTo>
                    <a:pt x="400" y="349"/>
                    <a:pt x="726" y="346"/>
                    <a:pt x="726" y="363"/>
                  </a:cubicBezTo>
                  <a:cubicBezTo>
                    <a:pt x="726" y="380"/>
                    <a:pt x="400" y="377"/>
                    <a:pt x="388" y="389"/>
                  </a:cubicBezTo>
                  <a:cubicBezTo>
                    <a:pt x="377" y="401"/>
                    <a:pt x="380" y="726"/>
                    <a:pt x="363" y="72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0" name="Google Shape;2080;p49"/>
            <p:cNvSpPr/>
            <p:nvPr/>
          </p:nvSpPr>
          <p:spPr>
            <a:xfrm>
              <a:off x="6000480" y="1301400"/>
              <a:ext cx="154080" cy="154080"/>
            </a:xfrm>
            <a:custGeom>
              <a:avLst/>
              <a:gdLst/>
              <a:ahLst/>
              <a:cxnLst/>
              <a:rect l="l" t="t" r="r" b="b"/>
              <a:pathLst>
                <a:path w="428" h="428" extrusionOk="0">
                  <a:moveTo>
                    <a:pt x="214" y="428"/>
                  </a:moveTo>
                  <a:cubicBezTo>
                    <a:pt x="204" y="428"/>
                    <a:pt x="205" y="236"/>
                    <a:pt x="198" y="229"/>
                  </a:cubicBezTo>
                  <a:cubicBezTo>
                    <a:pt x="191" y="222"/>
                    <a:pt x="0" y="224"/>
                    <a:pt x="0" y="214"/>
                  </a:cubicBezTo>
                  <a:cubicBezTo>
                    <a:pt x="0" y="204"/>
                    <a:pt x="191" y="206"/>
                    <a:pt x="198" y="198"/>
                  </a:cubicBezTo>
                  <a:cubicBezTo>
                    <a:pt x="205" y="191"/>
                    <a:pt x="204" y="0"/>
                    <a:pt x="214" y="0"/>
                  </a:cubicBezTo>
                  <a:cubicBezTo>
                    <a:pt x="224" y="0"/>
                    <a:pt x="222" y="191"/>
                    <a:pt x="229" y="198"/>
                  </a:cubicBezTo>
                  <a:cubicBezTo>
                    <a:pt x="236" y="206"/>
                    <a:pt x="428" y="204"/>
                    <a:pt x="428" y="214"/>
                  </a:cubicBezTo>
                  <a:cubicBezTo>
                    <a:pt x="428" y="224"/>
                    <a:pt x="236" y="222"/>
                    <a:pt x="229" y="229"/>
                  </a:cubicBezTo>
                  <a:cubicBezTo>
                    <a:pt x="222" y="236"/>
                    <a:pt x="224" y="428"/>
                    <a:pt x="214" y="42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1" name="Google Shape;2081;p49"/>
            <p:cNvSpPr/>
            <p:nvPr/>
          </p:nvSpPr>
          <p:spPr>
            <a:xfrm>
              <a:off x="5794200" y="4718520"/>
              <a:ext cx="145080" cy="138600"/>
            </a:xfrm>
            <a:custGeom>
              <a:avLst/>
              <a:gdLst/>
              <a:ahLst/>
              <a:cxnLst/>
              <a:rect l="l" t="t" r="r" b="b"/>
              <a:pathLst>
                <a:path w="403" h="385" extrusionOk="0">
                  <a:moveTo>
                    <a:pt x="325" y="382"/>
                  </a:moveTo>
                  <a:cubicBezTo>
                    <a:pt x="303" y="399"/>
                    <a:pt x="228" y="342"/>
                    <a:pt x="201" y="342"/>
                  </a:cubicBezTo>
                  <a:cubicBezTo>
                    <a:pt x="173" y="342"/>
                    <a:pt x="99" y="398"/>
                    <a:pt x="77" y="382"/>
                  </a:cubicBezTo>
                  <a:cubicBezTo>
                    <a:pt x="54" y="366"/>
                    <a:pt x="85" y="278"/>
                    <a:pt x="76" y="252"/>
                  </a:cubicBezTo>
                  <a:cubicBezTo>
                    <a:pt x="68" y="226"/>
                    <a:pt x="-8" y="172"/>
                    <a:pt x="0" y="146"/>
                  </a:cubicBezTo>
                  <a:cubicBezTo>
                    <a:pt x="9" y="120"/>
                    <a:pt x="102" y="122"/>
                    <a:pt x="124" y="106"/>
                  </a:cubicBezTo>
                  <a:cubicBezTo>
                    <a:pt x="146" y="90"/>
                    <a:pt x="174" y="0"/>
                    <a:pt x="201" y="0"/>
                  </a:cubicBezTo>
                  <a:cubicBezTo>
                    <a:pt x="228" y="0"/>
                    <a:pt x="256" y="90"/>
                    <a:pt x="278" y="106"/>
                  </a:cubicBezTo>
                  <a:cubicBezTo>
                    <a:pt x="300" y="122"/>
                    <a:pt x="393" y="120"/>
                    <a:pt x="402" y="146"/>
                  </a:cubicBezTo>
                  <a:cubicBezTo>
                    <a:pt x="410" y="172"/>
                    <a:pt x="334" y="226"/>
                    <a:pt x="325" y="252"/>
                  </a:cubicBezTo>
                  <a:cubicBezTo>
                    <a:pt x="317" y="278"/>
                    <a:pt x="347" y="366"/>
                    <a:pt x="325" y="38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2" name="Google Shape;2082;p49"/>
            <p:cNvSpPr/>
            <p:nvPr/>
          </p:nvSpPr>
          <p:spPr>
            <a:xfrm>
              <a:off x="7510680" y="1626120"/>
              <a:ext cx="101880" cy="97560"/>
            </a:xfrm>
            <a:custGeom>
              <a:avLst/>
              <a:gdLst/>
              <a:ahLst/>
              <a:cxnLst/>
              <a:rect l="l" t="t" r="r" b="b"/>
              <a:pathLst>
                <a:path w="283" h="271" extrusionOk="0">
                  <a:moveTo>
                    <a:pt x="229" y="269"/>
                  </a:moveTo>
                  <a:cubicBezTo>
                    <a:pt x="214" y="280"/>
                    <a:pt x="161" y="241"/>
                    <a:pt x="142" y="241"/>
                  </a:cubicBezTo>
                  <a:cubicBezTo>
                    <a:pt x="123" y="241"/>
                    <a:pt x="70" y="280"/>
                    <a:pt x="55" y="269"/>
                  </a:cubicBezTo>
                  <a:cubicBezTo>
                    <a:pt x="39" y="257"/>
                    <a:pt x="61" y="195"/>
                    <a:pt x="55" y="177"/>
                  </a:cubicBezTo>
                  <a:cubicBezTo>
                    <a:pt x="49" y="159"/>
                    <a:pt x="-5" y="121"/>
                    <a:pt x="1" y="103"/>
                  </a:cubicBezTo>
                  <a:cubicBezTo>
                    <a:pt x="7" y="85"/>
                    <a:pt x="72" y="86"/>
                    <a:pt x="88" y="74"/>
                  </a:cubicBezTo>
                  <a:cubicBezTo>
                    <a:pt x="104" y="63"/>
                    <a:pt x="123" y="0"/>
                    <a:pt x="142" y="0"/>
                  </a:cubicBezTo>
                  <a:cubicBezTo>
                    <a:pt x="161" y="0"/>
                    <a:pt x="181" y="63"/>
                    <a:pt x="196" y="74"/>
                  </a:cubicBezTo>
                  <a:cubicBezTo>
                    <a:pt x="212" y="86"/>
                    <a:pt x="277" y="85"/>
                    <a:pt x="283" y="103"/>
                  </a:cubicBezTo>
                  <a:cubicBezTo>
                    <a:pt x="289" y="121"/>
                    <a:pt x="235" y="159"/>
                    <a:pt x="229" y="177"/>
                  </a:cubicBezTo>
                  <a:cubicBezTo>
                    <a:pt x="224" y="195"/>
                    <a:pt x="245" y="257"/>
                    <a:pt x="229" y="269"/>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3" name="Google Shape;2083;p49"/>
            <p:cNvSpPr/>
            <p:nvPr/>
          </p:nvSpPr>
          <p:spPr>
            <a:xfrm>
              <a:off x="6575760" y="1260000"/>
              <a:ext cx="247680" cy="236880"/>
            </a:xfrm>
            <a:custGeom>
              <a:avLst/>
              <a:gdLst/>
              <a:ahLst/>
              <a:cxnLst/>
              <a:rect l="l" t="t" r="r" b="b"/>
              <a:pathLst>
                <a:path w="688" h="658" extrusionOk="0">
                  <a:moveTo>
                    <a:pt x="556" y="653"/>
                  </a:moveTo>
                  <a:cubicBezTo>
                    <a:pt x="518" y="680"/>
                    <a:pt x="391" y="584"/>
                    <a:pt x="344" y="584"/>
                  </a:cubicBezTo>
                  <a:cubicBezTo>
                    <a:pt x="297" y="584"/>
                    <a:pt x="170" y="680"/>
                    <a:pt x="132" y="652"/>
                  </a:cubicBezTo>
                  <a:cubicBezTo>
                    <a:pt x="94" y="625"/>
                    <a:pt x="146" y="474"/>
                    <a:pt x="131" y="429"/>
                  </a:cubicBezTo>
                  <a:cubicBezTo>
                    <a:pt x="117" y="385"/>
                    <a:pt x="-13" y="293"/>
                    <a:pt x="1" y="249"/>
                  </a:cubicBezTo>
                  <a:cubicBezTo>
                    <a:pt x="16" y="204"/>
                    <a:pt x="175" y="207"/>
                    <a:pt x="213" y="179"/>
                  </a:cubicBezTo>
                  <a:cubicBezTo>
                    <a:pt x="251" y="152"/>
                    <a:pt x="298" y="0"/>
                    <a:pt x="344" y="0"/>
                  </a:cubicBezTo>
                  <a:cubicBezTo>
                    <a:pt x="391" y="0"/>
                    <a:pt x="438" y="152"/>
                    <a:pt x="476" y="180"/>
                  </a:cubicBezTo>
                  <a:cubicBezTo>
                    <a:pt x="514" y="207"/>
                    <a:pt x="673" y="205"/>
                    <a:pt x="687" y="249"/>
                  </a:cubicBezTo>
                  <a:cubicBezTo>
                    <a:pt x="702" y="294"/>
                    <a:pt x="571" y="385"/>
                    <a:pt x="557" y="430"/>
                  </a:cubicBezTo>
                  <a:cubicBezTo>
                    <a:pt x="542" y="474"/>
                    <a:pt x="594" y="625"/>
                    <a:pt x="556" y="6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4" name="Google Shape;2084;p49"/>
            <p:cNvSpPr/>
            <p:nvPr/>
          </p:nvSpPr>
          <p:spPr>
            <a:xfrm>
              <a:off x="6514200" y="4592160"/>
              <a:ext cx="247680" cy="236880"/>
            </a:xfrm>
            <a:custGeom>
              <a:avLst/>
              <a:gdLst/>
              <a:ahLst/>
              <a:cxnLst/>
              <a:rect l="l" t="t" r="r" b="b"/>
              <a:pathLst>
                <a:path w="688" h="658" extrusionOk="0">
                  <a:moveTo>
                    <a:pt x="556" y="653"/>
                  </a:moveTo>
                  <a:cubicBezTo>
                    <a:pt x="518" y="680"/>
                    <a:pt x="391" y="584"/>
                    <a:pt x="344" y="584"/>
                  </a:cubicBezTo>
                  <a:cubicBezTo>
                    <a:pt x="297" y="584"/>
                    <a:pt x="170" y="680"/>
                    <a:pt x="132" y="653"/>
                  </a:cubicBezTo>
                  <a:cubicBezTo>
                    <a:pt x="94" y="625"/>
                    <a:pt x="146" y="474"/>
                    <a:pt x="131" y="430"/>
                  </a:cubicBezTo>
                  <a:cubicBezTo>
                    <a:pt x="117" y="385"/>
                    <a:pt x="-13" y="294"/>
                    <a:pt x="1" y="249"/>
                  </a:cubicBezTo>
                  <a:cubicBezTo>
                    <a:pt x="16" y="205"/>
                    <a:pt x="175" y="207"/>
                    <a:pt x="213" y="180"/>
                  </a:cubicBezTo>
                  <a:cubicBezTo>
                    <a:pt x="251" y="152"/>
                    <a:pt x="298" y="0"/>
                    <a:pt x="344" y="0"/>
                  </a:cubicBezTo>
                  <a:cubicBezTo>
                    <a:pt x="391" y="0"/>
                    <a:pt x="438" y="152"/>
                    <a:pt x="476" y="180"/>
                  </a:cubicBezTo>
                  <a:cubicBezTo>
                    <a:pt x="514" y="207"/>
                    <a:pt x="673" y="205"/>
                    <a:pt x="687" y="249"/>
                  </a:cubicBezTo>
                  <a:cubicBezTo>
                    <a:pt x="702" y="294"/>
                    <a:pt x="571" y="386"/>
                    <a:pt x="557" y="430"/>
                  </a:cubicBezTo>
                  <a:cubicBezTo>
                    <a:pt x="542" y="474"/>
                    <a:pt x="594" y="625"/>
                    <a:pt x="556" y="6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5" name="Google Shape;2085;p49"/>
            <p:cNvSpPr/>
            <p:nvPr/>
          </p:nvSpPr>
          <p:spPr>
            <a:xfrm>
              <a:off x="8592120" y="1319400"/>
              <a:ext cx="162000" cy="154440"/>
            </a:xfrm>
            <a:custGeom>
              <a:avLst/>
              <a:gdLst/>
              <a:ahLst/>
              <a:cxnLst/>
              <a:rect l="l" t="t" r="r" b="b"/>
              <a:pathLst>
                <a:path w="450" h="429" extrusionOk="0">
                  <a:moveTo>
                    <a:pt x="363" y="426"/>
                  </a:moveTo>
                  <a:cubicBezTo>
                    <a:pt x="339" y="444"/>
                    <a:pt x="255" y="382"/>
                    <a:pt x="225" y="382"/>
                  </a:cubicBezTo>
                  <a:cubicBezTo>
                    <a:pt x="194" y="382"/>
                    <a:pt x="111" y="444"/>
                    <a:pt x="86" y="426"/>
                  </a:cubicBezTo>
                  <a:cubicBezTo>
                    <a:pt x="62" y="408"/>
                    <a:pt x="95" y="310"/>
                    <a:pt x="86" y="281"/>
                  </a:cubicBezTo>
                  <a:cubicBezTo>
                    <a:pt x="77" y="252"/>
                    <a:pt x="-8" y="192"/>
                    <a:pt x="1" y="162"/>
                  </a:cubicBezTo>
                  <a:cubicBezTo>
                    <a:pt x="11" y="133"/>
                    <a:pt x="114" y="135"/>
                    <a:pt x="139" y="117"/>
                  </a:cubicBezTo>
                  <a:cubicBezTo>
                    <a:pt x="164" y="99"/>
                    <a:pt x="194" y="0"/>
                    <a:pt x="225" y="0"/>
                  </a:cubicBezTo>
                  <a:cubicBezTo>
                    <a:pt x="255" y="0"/>
                    <a:pt x="286" y="99"/>
                    <a:pt x="311" y="117"/>
                  </a:cubicBezTo>
                  <a:cubicBezTo>
                    <a:pt x="336" y="135"/>
                    <a:pt x="440" y="134"/>
                    <a:pt x="449" y="163"/>
                  </a:cubicBezTo>
                  <a:cubicBezTo>
                    <a:pt x="459" y="192"/>
                    <a:pt x="373" y="252"/>
                    <a:pt x="364" y="281"/>
                  </a:cubicBezTo>
                  <a:cubicBezTo>
                    <a:pt x="354" y="310"/>
                    <a:pt x="388" y="408"/>
                    <a:pt x="363" y="42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6" name="Google Shape;2086;p49"/>
            <p:cNvSpPr/>
            <p:nvPr/>
          </p:nvSpPr>
          <p:spPr>
            <a:xfrm>
              <a:off x="5115600" y="4633200"/>
              <a:ext cx="161640" cy="154800"/>
            </a:xfrm>
            <a:custGeom>
              <a:avLst/>
              <a:gdLst/>
              <a:ahLst/>
              <a:cxnLst/>
              <a:rect l="l" t="t" r="r" b="b"/>
              <a:pathLst>
                <a:path w="449" h="430" extrusionOk="0">
                  <a:moveTo>
                    <a:pt x="364" y="427"/>
                  </a:moveTo>
                  <a:cubicBezTo>
                    <a:pt x="339" y="445"/>
                    <a:pt x="255" y="382"/>
                    <a:pt x="225" y="382"/>
                  </a:cubicBezTo>
                  <a:cubicBezTo>
                    <a:pt x="194" y="382"/>
                    <a:pt x="111" y="444"/>
                    <a:pt x="86" y="426"/>
                  </a:cubicBezTo>
                  <a:cubicBezTo>
                    <a:pt x="61" y="408"/>
                    <a:pt x="95" y="310"/>
                    <a:pt x="86" y="281"/>
                  </a:cubicBezTo>
                  <a:cubicBezTo>
                    <a:pt x="76" y="252"/>
                    <a:pt x="-9" y="192"/>
                    <a:pt x="1" y="163"/>
                  </a:cubicBezTo>
                  <a:cubicBezTo>
                    <a:pt x="10" y="134"/>
                    <a:pt x="114" y="135"/>
                    <a:pt x="139" y="117"/>
                  </a:cubicBezTo>
                  <a:cubicBezTo>
                    <a:pt x="164" y="99"/>
                    <a:pt x="195" y="0"/>
                    <a:pt x="225" y="0"/>
                  </a:cubicBezTo>
                  <a:cubicBezTo>
                    <a:pt x="256" y="0"/>
                    <a:pt x="286" y="99"/>
                    <a:pt x="311" y="117"/>
                  </a:cubicBezTo>
                  <a:cubicBezTo>
                    <a:pt x="336" y="135"/>
                    <a:pt x="440" y="134"/>
                    <a:pt x="449" y="163"/>
                  </a:cubicBezTo>
                  <a:cubicBezTo>
                    <a:pt x="459" y="192"/>
                    <a:pt x="373" y="252"/>
                    <a:pt x="364" y="281"/>
                  </a:cubicBezTo>
                  <a:cubicBezTo>
                    <a:pt x="355" y="310"/>
                    <a:pt x="388" y="409"/>
                    <a:pt x="364" y="42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87" name="Google Shape;2087;p49"/>
          <p:cNvGrpSpPr/>
          <p:nvPr/>
        </p:nvGrpSpPr>
        <p:grpSpPr>
          <a:xfrm flipH="1">
            <a:off x="-1857876" y="950930"/>
            <a:ext cx="3069574" cy="5370855"/>
            <a:chOff x="7225200" y="740520"/>
            <a:chExt cx="2765880" cy="4839480"/>
          </a:xfrm>
        </p:grpSpPr>
        <p:sp>
          <p:nvSpPr>
            <p:cNvPr id="2088" name="Google Shape;2088;p49"/>
            <p:cNvSpPr/>
            <p:nvPr/>
          </p:nvSpPr>
          <p:spPr>
            <a:xfrm>
              <a:off x="7225200" y="740520"/>
              <a:ext cx="2765880" cy="4839480"/>
            </a:xfrm>
            <a:custGeom>
              <a:avLst/>
              <a:gdLst/>
              <a:ahLst/>
              <a:cxnLst/>
              <a:rect l="l" t="t" r="r" b="b"/>
              <a:pathLst>
                <a:path w="7683" h="13443" extrusionOk="0">
                  <a:moveTo>
                    <a:pt x="5544" y="0"/>
                  </a:moveTo>
                  <a:cubicBezTo>
                    <a:pt x="5784" y="275"/>
                    <a:pt x="6001" y="601"/>
                    <a:pt x="6196" y="982"/>
                  </a:cubicBezTo>
                  <a:cubicBezTo>
                    <a:pt x="7307" y="3277"/>
                    <a:pt x="6901" y="5451"/>
                    <a:pt x="4594" y="7054"/>
                  </a:cubicBezTo>
                  <a:cubicBezTo>
                    <a:pt x="3326" y="7871"/>
                    <a:pt x="1231" y="9024"/>
                    <a:pt x="537" y="10164"/>
                  </a:cubicBezTo>
                  <a:cubicBezTo>
                    <a:pt x="40" y="11057"/>
                    <a:pt x="-116" y="12101"/>
                    <a:pt x="86" y="13443"/>
                  </a:cubicBezTo>
                  <a:lnTo>
                    <a:pt x="1110" y="13443"/>
                  </a:lnTo>
                  <a:cubicBezTo>
                    <a:pt x="904" y="12126"/>
                    <a:pt x="1055" y="11139"/>
                    <a:pt x="1525" y="10295"/>
                  </a:cubicBezTo>
                  <a:cubicBezTo>
                    <a:pt x="2102" y="9259"/>
                    <a:pt x="3180" y="8422"/>
                    <a:pt x="4726" y="7492"/>
                  </a:cubicBezTo>
                  <a:cubicBezTo>
                    <a:pt x="7346" y="5960"/>
                    <a:pt x="8322" y="3041"/>
                    <a:pt x="7262" y="860"/>
                  </a:cubicBezTo>
                  <a:cubicBezTo>
                    <a:pt x="7097" y="538"/>
                    <a:pt x="6915" y="252"/>
                    <a:pt x="6716" y="0"/>
                  </a:cubicBezTo>
                  <a:lnTo>
                    <a:pt x="5544"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9" name="Google Shape;2089;p49"/>
            <p:cNvSpPr/>
            <p:nvPr/>
          </p:nvSpPr>
          <p:spPr>
            <a:xfrm>
              <a:off x="7225200" y="1571040"/>
              <a:ext cx="2765880" cy="4008960"/>
            </a:xfrm>
            <a:custGeom>
              <a:avLst/>
              <a:gdLst/>
              <a:ahLst/>
              <a:cxnLst/>
              <a:rect l="l" t="t" r="r" b="b"/>
              <a:pathLst>
                <a:path w="7683" h="11136" extrusionOk="0">
                  <a:moveTo>
                    <a:pt x="7663" y="0"/>
                  </a:moveTo>
                  <a:cubicBezTo>
                    <a:pt x="7642" y="94"/>
                    <a:pt x="7659" y="268"/>
                    <a:pt x="7652" y="339"/>
                  </a:cubicBezTo>
                  <a:cubicBezTo>
                    <a:pt x="7615" y="726"/>
                    <a:pt x="7633" y="1145"/>
                    <a:pt x="7490" y="1512"/>
                  </a:cubicBezTo>
                  <a:cubicBezTo>
                    <a:pt x="7449" y="1618"/>
                    <a:pt x="7004" y="1764"/>
                    <a:pt x="6964" y="1698"/>
                  </a:cubicBezTo>
                  <a:cubicBezTo>
                    <a:pt x="6907" y="1607"/>
                    <a:pt x="6923" y="1235"/>
                    <a:pt x="6909" y="1112"/>
                  </a:cubicBezTo>
                  <a:cubicBezTo>
                    <a:pt x="6895" y="980"/>
                    <a:pt x="6879" y="848"/>
                    <a:pt x="6856" y="717"/>
                  </a:cubicBezTo>
                  <a:cubicBezTo>
                    <a:pt x="6820" y="509"/>
                    <a:pt x="6773" y="297"/>
                    <a:pt x="6691" y="100"/>
                  </a:cubicBezTo>
                  <a:cubicBezTo>
                    <a:pt x="6691" y="101"/>
                    <a:pt x="6691" y="101"/>
                    <a:pt x="6692" y="101"/>
                  </a:cubicBezTo>
                  <a:cubicBezTo>
                    <a:pt x="6714" y="211"/>
                    <a:pt x="6733" y="320"/>
                    <a:pt x="6747" y="428"/>
                  </a:cubicBezTo>
                  <a:lnTo>
                    <a:pt x="6747" y="428"/>
                  </a:lnTo>
                  <a:lnTo>
                    <a:pt x="6747" y="428"/>
                  </a:lnTo>
                  <a:cubicBezTo>
                    <a:pt x="6751" y="456"/>
                    <a:pt x="6754" y="483"/>
                    <a:pt x="6758" y="510"/>
                  </a:cubicBezTo>
                  <a:cubicBezTo>
                    <a:pt x="6770" y="617"/>
                    <a:pt x="6779" y="723"/>
                    <a:pt x="6784" y="829"/>
                  </a:cubicBezTo>
                  <a:cubicBezTo>
                    <a:pt x="6784" y="832"/>
                    <a:pt x="6784" y="834"/>
                    <a:pt x="6784" y="836"/>
                  </a:cubicBezTo>
                  <a:cubicBezTo>
                    <a:pt x="6785" y="862"/>
                    <a:pt x="6786" y="888"/>
                    <a:pt x="6787" y="914"/>
                  </a:cubicBezTo>
                  <a:lnTo>
                    <a:pt x="6787" y="914"/>
                  </a:lnTo>
                  <a:lnTo>
                    <a:pt x="6787" y="914"/>
                  </a:lnTo>
                  <a:cubicBezTo>
                    <a:pt x="6789" y="994"/>
                    <a:pt x="6789" y="1073"/>
                    <a:pt x="6786" y="1152"/>
                  </a:cubicBezTo>
                  <a:lnTo>
                    <a:pt x="6786" y="1153"/>
                  </a:lnTo>
                  <a:lnTo>
                    <a:pt x="6786" y="1153"/>
                  </a:lnTo>
                  <a:cubicBezTo>
                    <a:pt x="6786" y="1178"/>
                    <a:pt x="6785" y="1202"/>
                    <a:pt x="6784" y="1226"/>
                  </a:cubicBezTo>
                  <a:cubicBezTo>
                    <a:pt x="6783" y="1230"/>
                    <a:pt x="6783" y="1234"/>
                    <a:pt x="6783" y="1239"/>
                  </a:cubicBezTo>
                  <a:cubicBezTo>
                    <a:pt x="6782" y="1263"/>
                    <a:pt x="6780" y="1287"/>
                    <a:pt x="6779" y="1311"/>
                  </a:cubicBezTo>
                  <a:lnTo>
                    <a:pt x="6779" y="1311"/>
                  </a:lnTo>
                  <a:cubicBezTo>
                    <a:pt x="6779" y="1312"/>
                    <a:pt x="6778" y="1313"/>
                    <a:pt x="6778" y="1314"/>
                  </a:cubicBezTo>
                  <a:cubicBezTo>
                    <a:pt x="6773" y="1388"/>
                    <a:pt x="6766" y="1462"/>
                    <a:pt x="6756" y="1536"/>
                  </a:cubicBezTo>
                  <a:cubicBezTo>
                    <a:pt x="6756" y="1541"/>
                    <a:pt x="6755" y="1546"/>
                    <a:pt x="6755" y="1551"/>
                  </a:cubicBezTo>
                  <a:cubicBezTo>
                    <a:pt x="6752" y="1573"/>
                    <a:pt x="6749" y="1595"/>
                    <a:pt x="6745" y="1617"/>
                  </a:cubicBezTo>
                  <a:cubicBezTo>
                    <a:pt x="6745" y="1623"/>
                    <a:pt x="6744" y="1628"/>
                    <a:pt x="6743" y="1634"/>
                  </a:cubicBezTo>
                  <a:cubicBezTo>
                    <a:pt x="6739" y="1656"/>
                    <a:pt x="6736" y="1679"/>
                    <a:pt x="6732" y="1701"/>
                  </a:cubicBezTo>
                  <a:lnTo>
                    <a:pt x="6732" y="1702"/>
                  </a:lnTo>
                  <a:cubicBezTo>
                    <a:pt x="6732" y="1703"/>
                    <a:pt x="6732" y="1705"/>
                    <a:pt x="6731" y="1706"/>
                  </a:cubicBezTo>
                  <a:cubicBezTo>
                    <a:pt x="6719" y="1778"/>
                    <a:pt x="6705" y="1849"/>
                    <a:pt x="6688" y="1920"/>
                  </a:cubicBezTo>
                  <a:cubicBezTo>
                    <a:pt x="6687" y="1927"/>
                    <a:pt x="6685" y="1934"/>
                    <a:pt x="6684" y="1940"/>
                  </a:cubicBezTo>
                  <a:cubicBezTo>
                    <a:pt x="6679" y="1961"/>
                    <a:pt x="6674" y="1981"/>
                    <a:pt x="6669" y="2001"/>
                  </a:cubicBezTo>
                  <a:cubicBezTo>
                    <a:pt x="6667" y="2008"/>
                    <a:pt x="6665" y="2016"/>
                    <a:pt x="6663" y="2023"/>
                  </a:cubicBezTo>
                  <a:cubicBezTo>
                    <a:pt x="6658" y="2044"/>
                    <a:pt x="6653" y="2064"/>
                    <a:pt x="6647" y="2085"/>
                  </a:cubicBezTo>
                  <a:cubicBezTo>
                    <a:pt x="6634" y="2130"/>
                    <a:pt x="6621" y="2175"/>
                    <a:pt x="6607" y="2220"/>
                  </a:cubicBezTo>
                  <a:cubicBezTo>
                    <a:pt x="6605" y="2226"/>
                    <a:pt x="6603" y="2233"/>
                    <a:pt x="6601" y="2239"/>
                  </a:cubicBezTo>
                  <a:cubicBezTo>
                    <a:pt x="6595" y="2258"/>
                    <a:pt x="6589" y="2276"/>
                    <a:pt x="6583" y="2294"/>
                  </a:cubicBezTo>
                  <a:cubicBezTo>
                    <a:pt x="6579" y="2304"/>
                    <a:pt x="6576" y="2314"/>
                    <a:pt x="6572" y="2324"/>
                  </a:cubicBezTo>
                  <a:cubicBezTo>
                    <a:pt x="6566" y="2342"/>
                    <a:pt x="6560" y="2359"/>
                    <a:pt x="6554" y="2377"/>
                  </a:cubicBezTo>
                  <a:cubicBezTo>
                    <a:pt x="6550" y="2387"/>
                    <a:pt x="6546" y="2397"/>
                    <a:pt x="6543" y="2406"/>
                  </a:cubicBezTo>
                  <a:cubicBezTo>
                    <a:pt x="6536" y="2424"/>
                    <a:pt x="6530" y="2442"/>
                    <a:pt x="6523" y="2460"/>
                  </a:cubicBezTo>
                  <a:lnTo>
                    <a:pt x="6522" y="2460"/>
                  </a:lnTo>
                  <a:cubicBezTo>
                    <a:pt x="6521" y="2463"/>
                    <a:pt x="6520" y="2465"/>
                    <a:pt x="6519" y="2468"/>
                  </a:cubicBezTo>
                  <a:cubicBezTo>
                    <a:pt x="6504" y="2506"/>
                    <a:pt x="6488" y="2545"/>
                    <a:pt x="6472" y="2583"/>
                  </a:cubicBezTo>
                  <a:cubicBezTo>
                    <a:pt x="6467" y="2594"/>
                    <a:pt x="6463" y="2605"/>
                    <a:pt x="6458" y="2615"/>
                  </a:cubicBezTo>
                  <a:cubicBezTo>
                    <a:pt x="6451" y="2631"/>
                    <a:pt x="6444" y="2647"/>
                    <a:pt x="6437" y="2663"/>
                  </a:cubicBezTo>
                  <a:cubicBezTo>
                    <a:pt x="6431" y="2675"/>
                    <a:pt x="6426" y="2687"/>
                    <a:pt x="6420" y="2699"/>
                  </a:cubicBezTo>
                  <a:cubicBezTo>
                    <a:pt x="6413" y="2714"/>
                    <a:pt x="6406" y="2730"/>
                    <a:pt x="6398" y="2745"/>
                  </a:cubicBezTo>
                  <a:cubicBezTo>
                    <a:pt x="6392" y="2758"/>
                    <a:pt x="6386" y="2771"/>
                    <a:pt x="6380" y="2784"/>
                  </a:cubicBezTo>
                  <a:cubicBezTo>
                    <a:pt x="6373" y="2798"/>
                    <a:pt x="6366" y="2812"/>
                    <a:pt x="6358" y="2826"/>
                  </a:cubicBezTo>
                  <a:cubicBezTo>
                    <a:pt x="6358" y="2827"/>
                    <a:pt x="6358" y="2827"/>
                    <a:pt x="6358" y="2827"/>
                  </a:cubicBezTo>
                  <a:cubicBezTo>
                    <a:pt x="6346" y="2852"/>
                    <a:pt x="6333" y="2876"/>
                    <a:pt x="6319" y="2901"/>
                  </a:cubicBezTo>
                  <a:cubicBezTo>
                    <a:pt x="6312" y="2914"/>
                    <a:pt x="6305" y="2928"/>
                    <a:pt x="6298" y="2941"/>
                  </a:cubicBezTo>
                  <a:cubicBezTo>
                    <a:pt x="6290" y="2955"/>
                    <a:pt x="6282" y="2969"/>
                    <a:pt x="6275" y="2982"/>
                  </a:cubicBezTo>
                  <a:cubicBezTo>
                    <a:pt x="6267" y="2996"/>
                    <a:pt x="6259" y="3010"/>
                    <a:pt x="6251" y="3024"/>
                  </a:cubicBezTo>
                  <a:cubicBezTo>
                    <a:pt x="6243" y="3038"/>
                    <a:pt x="6235" y="3052"/>
                    <a:pt x="6226" y="3065"/>
                  </a:cubicBezTo>
                  <a:cubicBezTo>
                    <a:pt x="6219" y="3079"/>
                    <a:pt x="6211" y="3092"/>
                    <a:pt x="6203" y="3105"/>
                  </a:cubicBezTo>
                  <a:cubicBezTo>
                    <a:pt x="6193" y="3121"/>
                    <a:pt x="6183" y="3137"/>
                    <a:pt x="6173" y="3153"/>
                  </a:cubicBezTo>
                  <a:cubicBezTo>
                    <a:pt x="6164" y="3167"/>
                    <a:pt x="6155" y="3182"/>
                    <a:pt x="6146" y="3196"/>
                  </a:cubicBezTo>
                  <a:cubicBezTo>
                    <a:pt x="6132" y="3217"/>
                    <a:pt x="6119" y="3238"/>
                    <a:pt x="6105" y="3259"/>
                  </a:cubicBezTo>
                  <a:cubicBezTo>
                    <a:pt x="6097" y="3271"/>
                    <a:pt x="6088" y="3283"/>
                    <a:pt x="6080" y="3295"/>
                  </a:cubicBezTo>
                  <a:cubicBezTo>
                    <a:pt x="6070" y="3310"/>
                    <a:pt x="6060" y="3325"/>
                    <a:pt x="6049" y="3340"/>
                  </a:cubicBezTo>
                  <a:cubicBezTo>
                    <a:pt x="6041" y="3352"/>
                    <a:pt x="6032" y="3364"/>
                    <a:pt x="6024" y="3376"/>
                  </a:cubicBezTo>
                  <a:cubicBezTo>
                    <a:pt x="6013" y="3391"/>
                    <a:pt x="6002" y="3406"/>
                    <a:pt x="5991" y="3421"/>
                  </a:cubicBezTo>
                  <a:cubicBezTo>
                    <a:pt x="5983" y="3433"/>
                    <a:pt x="5974" y="3444"/>
                    <a:pt x="5966" y="3455"/>
                  </a:cubicBezTo>
                  <a:cubicBezTo>
                    <a:pt x="5950" y="3477"/>
                    <a:pt x="5933" y="3499"/>
                    <a:pt x="5916" y="3521"/>
                  </a:cubicBezTo>
                  <a:cubicBezTo>
                    <a:pt x="5909" y="3530"/>
                    <a:pt x="5903" y="3538"/>
                    <a:pt x="5896" y="3546"/>
                  </a:cubicBezTo>
                  <a:cubicBezTo>
                    <a:pt x="5880" y="3567"/>
                    <a:pt x="5864" y="3587"/>
                    <a:pt x="5847" y="3608"/>
                  </a:cubicBezTo>
                  <a:cubicBezTo>
                    <a:pt x="5839" y="3618"/>
                    <a:pt x="5830" y="3628"/>
                    <a:pt x="5822" y="3638"/>
                  </a:cubicBezTo>
                  <a:cubicBezTo>
                    <a:pt x="5809" y="3654"/>
                    <a:pt x="5795" y="3671"/>
                    <a:pt x="5782" y="3687"/>
                  </a:cubicBezTo>
                  <a:cubicBezTo>
                    <a:pt x="5773" y="3697"/>
                    <a:pt x="5764" y="3707"/>
                    <a:pt x="5755" y="3718"/>
                  </a:cubicBezTo>
                  <a:cubicBezTo>
                    <a:pt x="5740" y="3735"/>
                    <a:pt x="5725" y="3752"/>
                    <a:pt x="5710" y="3769"/>
                  </a:cubicBezTo>
                  <a:cubicBezTo>
                    <a:pt x="5703" y="3778"/>
                    <a:pt x="5695" y="3786"/>
                    <a:pt x="5688" y="3795"/>
                  </a:cubicBezTo>
                  <a:cubicBezTo>
                    <a:pt x="5666" y="3819"/>
                    <a:pt x="5643" y="3844"/>
                    <a:pt x="5621" y="3868"/>
                  </a:cubicBezTo>
                  <a:cubicBezTo>
                    <a:pt x="5614" y="3876"/>
                    <a:pt x="5606" y="3883"/>
                    <a:pt x="5599" y="3891"/>
                  </a:cubicBezTo>
                  <a:cubicBezTo>
                    <a:pt x="5582" y="3909"/>
                    <a:pt x="5564" y="3928"/>
                    <a:pt x="5547" y="3946"/>
                  </a:cubicBezTo>
                  <a:cubicBezTo>
                    <a:pt x="5538" y="3954"/>
                    <a:pt x="5530" y="3963"/>
                    <a:pt x="5522" y="3972"/>
                  </a:cubicBezTo>
                  <a:cubicBezTo>
                    <a:pt x="5505" y="3989"/>
                    <a:pt x="5488" y="4006"/>
                    <a:pt x="5470" y="4023"/>
                  </a:cubicBezTo>
                  <a:cubicBezTo>
                    <a:pt x="5462" y="4032"/>
                    <a:pt x="5453" y="4040"/>
                    <a:pt x="5444" y="4049"/>
                  </a:cubicBezTo>
                  <a:cubicBezTo>
                    <a:pt x="5425" y="4068"/>
                    <a:pt x="5406" y="4086"/>
                    <a:pt x="5387" y="4105"/>
                  </a:cubicBezTo>
                  <a:cubicBezTo>
                    <a:pt x="5380" y="4111"/>
                    <a:pt x="5373" y="4118"/>
                    <a:pt x="5366" y="4124"/>
                  </a:cubicBezTo>
                  <a:cubicBezTo>
                    <a:pt x="5340" y="4149"/>
                    <a:pt x="5314" y="4173"/>
                    <a:pt x="5288" y="4197"/>
                  </a:cubicBezTo>
                  <a:cubicBezTo>
                    <a:pt x="5280" y="4203"/>
                    <a:pt x="5273" y="4210"/>
                    <a:pt x="5266" y="4216"/>
                  </a:cubicBezTo>
                  <a:cubicBezTo>
                    <a:pt x="5246" y="4235"/>
                    <a:pt x="5225" y="4253"/>
                    <a:pt x="5205" y="4271"/>
                  </a:cubicBezTo>
                  <a:cubicBezTo>
                    <a:pt x="5195" y="4279"/>
                    <a:pt x="5186" y="4287"/>
                    <a:pt x="5176" y="4296"/>
                  </a:cubicBezTo>
                  <a:cubicBezTo>
                    <a:pt x="5157" y="4313"/>
                    <a:pt x="5137" y="4330"/>
                    <a:pt x="5117" y="4347"/>
                  </a:cubicBezTo>
                  <a:cubicBezTo>
                    <a:pt x="5108" y="4354"/>
                    <a:pt x="5099" y="4362"/>
                    <a:pt x="5090" y="4369"/>
                  </a:cubicBezTo>
                  <a:cubicBezTo>
                    <a:pt x="5066" y="4389"/>
                    <a:pt x="5042" y="4409"/>
                    <a:pt x="5017" y="4429"/>
                  </a:cubicBezTo>
                  <a:cubicBezTo>
                    <a:pt x="5012" y="4433"/>
                    <a:pt x="5007" y="4438"/>
                    <a:pt x="5002" y="4442"/>
                  </a:cubicBezTo>
                  <a:cubicBezTo>
                    <a:pt x="4972" y="4466"/>
                    <a:pt x="4943" y="4489"/>
                    <a:pt x="4912" y="4512"/>
                  </a:cubicBezTo>
                  <a:cubicBezTo>
                    <a:pt x="4904" y="4519"/>
                    <a:pt x="4895" y="4526"/>
                    <a:pt x="4886" y="4533"/>
                  </a:cubicBezTo>
                  <a:cubicBezTo>
                    <a:pt x="4864" y="4550"/>
                    <a:pt x="4842" y="4567"/>
                    <a:pt x="4819" y="4584"/>
                  </a:cubicBezTo>
                  <a:cubicBezTo>
                    <a:pt x="4808" y="4592"/>
                    <a:pt x="4798" y="4600"/>
                    <a:pt x="4787" y="4608"/>
                  </a:cubicBezTo>
                  <a:cubicBezTo>
                    <a:pt x="4765" y="4624"/>
                    <a:pt x="4743" y="4640"/>
                    <a:pt x="4721" y="4656"/>
                  </a:cubicBezTo>
                  <a:cubicBezTo>
                    <a:pt x="4711" y="4663"/>
                    <a:pt x="4701" y="4671"/>
                    <a:pt x="4691" y="4678"/>
                  </a:cubicBezTo>
                  <a:cubicBezTo>
                    <a:pt x="4659" y="4701"/>
                    <a:pt x="4626" y="4724"/>
                    <a:pt x="4594" y="4747"/>
                  </a:cubicBezTo>
                  <a:cubicBezTo>
                    <a:pt x="3326" y="5564"/>
                    <a:pt x="1231" y="6717"/>
                    <a:pt x="537" y="7857"/>
                  </a:cubicBezTo>
                  <a:cubicBezTo>
                    <a:pt x="40" y="8750"/>
                    <a:pt x="-116" y="9795"/>
                    <a:pt x="86" y="11136"/>
                  </a:cubicBezTo>
                  <a:lnTo>
                    <a:pt x="95" y="11136"/>
                  </a:lnTo>
                  <a:cubicBezTo>
                    <a:pt x="122" y="10865"/>
                    <a:pt x="474" y="10647"/>
                    <a:pt x="1070" y="10840"/>
                  </a:cubicBezTo>
                  <a:cubicBezTo>
                    <a:pt x="929" y="9670"/>
                    <a:pt x="1091" y="8768"/>
                    <a:pt x="1525" y="7988"/>
                  </a:cubicBezTo>
                  <a:cubicBezTo>
                    <a:pt x="2102" y="6952"/>
                    <a:pt x="3180" y="6115"/>
                    <a:pt x="4726" y="5185"/>
                  </a:cubicBezTo>
                  <a:cubicBezTo>
                    <a:pt x="4754" y="5169"/>
                    <a:pt x="4782" y="5152"/>
                    <a:pt x="4810" y="5135"/>
                  </a:cubicBezTo>
                  <a:cubicBezTo>
                    <a:pt x="4817" y="5131"/>
                    <a:pt x="4824" y="5127"/>
                    <a:pt x="4831" y="5122"/>
                  </a:cubicBezTo>
                  <a:cubicBezTo>
                    <a:pt x="4858" y="5106"/>
                    <a:pt x="4885" y="5089"/>
                    <a:pt x="4912" y="5073"/>
                  </a:cubicBezTo>
                  <a:cubicBezTo>
                    <a:pt x="4918" y="5069"/>
                    <a:pt x="4924" y="5065"/>
                    <a:pt x="4930" y="5061"/>
                  </a:cubicBezTo>
                  <a:cubicBezTo>
                    <a:pt x="4953" y="5046"/>
                    <a:pt x="4976" y="5032"/>
                    <a:pt x="4999" y="5017"/>
                  </a:cubicBezTo>
                  <a:cubicBezTo>
                    <a:pt x="5005" y="5013"/>
                    <a:pt x="5010" y="5010"/>
                    <a:pt x="5015" y="5006"/>
                  </a:cubicBezTo>
                  <a:cubicBezTo>
                    <a:pt x="5042" y="4988"/>
                    <a:pt x="5069" y="4971"/>
                    <a:pt x="5096" y="4953"/>
                  </a:cubicBezTo>
                  <a:cubicBezTo>
                    <a:pt x="5101" y="4949"/>
                    <a:pt x="5107" y="4945"/>
                    <a:pt x="5112" y="4941"/>
                  </a:cubicBezTo>
                  <a:cubicBezTo>
                    <a:pt x="5137" y="4925"/>
                    <a:pt x="5161" y="4908"/>
                    <a:pt x="5186" y="4891"/>
                  </a:cubicBezTo>
                  <a:cubicBezTo>
                    <a:pt x="5189" y="4889"/>
                    <a:pt x="5192" y="4887"/>
                    <a:pt x="5194" y="4885"/>
                  </a:cubicBezTo>
                  <a:cubicBezTo>
                    <a:pt x="5221" y="4866"/>
                    <a:pt x="5246" y="4848"/>
                    <a:pt x="5272" y="4829"/>
                  </a:cubicBezTo>
                  <a:cubicBezTo>
                    <a:pt x="5278" y="4825"/>
                    <a:pt x="5284" y="4820"/>
                    <a:pt x="5290" y="4816"/>
                  </a:cubicBezTo>
                  <a:cubicBezTo>
                    <a:pt x="5316" y="4797"/>
                    <a:pt x="5342" y="4778"/>
                    <a:pt x="5367" y="4759"/>
                  </a:cubicBezTo>
                  <a:cubicBezTo>
                    <a:pt x="5368" y="4759"/>
                    <a:pt x="5368" y="4758"/>
                    <a:pt x="5368" y="4758"/>
                  </a:cubicBezTo>
                  <a:cubicBezTo>
                    <a:pt x="5369" y="4757"/>
                    <a:pt x="5370" y="4757"/>
                    <a:pt x="5371" y="4756"/>
                  </a:cubicBezTo>
                  <a:cubicBezTo>
                    <a:pt x="5396" y="4737"/>
                    <a:pt x="5420" y="4718"/>
                    <a:pt x="5445" y="4700"/>
                  </a:cubicBezTo>
                  <a:cubicBezTo>
                    <a:pt x="5450" y="4695"/>
                    <a:pt x="5455" y="4691"/>
                    <a:pt x="5461" y="4687"/>
                  </a:cubicBezTo>
                  <a:cubicBezTo>
                    <a:pt x="5486" y="4668"/>
                    <a:pt x="5511" y="4648"/>
                    <a:pt x="5535" y="4628"/>
                  </a:cubicBezTo>
                  <a:cubicBezTo>
                    <a:pt x="5538" y="4626"/>
                    <a:pt x="5541" y="4623"/>
                    <a:pt x="5544" y="4621"/>
                  </a:cubicBezTo>
                  <a:cubicBezTo>
                    <a:pt x="5568" y="4602"/>
                    <a:pt x="5591" y="4582"/>
                    <a:pt x="5615" y="4563"/>
                  </a:cubicBezTo>
                  <a:cubicBezTo>
                    <a:pt x="5618" y="4561"/>
                    <a:pt x="5621" y="4558"/>
                    <a:pt x="5623" y="4556"/>
                  </a:cubicBezTo>
                  <a:cubicBezTo>
                    <a:pt x="5648" y="4536"/>
                    <a:pt x="5672" y="4515"/>
                    <a:pt x="5695" y="4495"/>
                  </a:cubicBezTo>
                  <a:cubicBezTo>
                    <a:pt x="5700" y="4491"/>
                    <a:pt x="5705" y="4486"/>
                    <a:pt x="5710" y="4482"/>
                  </a:cubicBezTo>
                  <a:cubicBezTo>
                    <a:pt x="5734" y="4462"/>
                    <a:pt x="5758" y="4441"/>
                    <a:pt x="5781" y="4419"/>
                  </a:cubicBezTo>
                  <a:cubicBezTo>
                    <a:pt x="5805" y="4398"/>
                    <a:pt x="5829" y="4377"/>
                    <a:pt x="5852" y="4355"/>
                  </a:cubicBezTo>
                  <a:cubicBezTo>
                    <a:pt x="5857" y="4351"/>
                    <a:pt x="5861" y="4347"/>
                    <a:pt x="5865" y="4343"/>
                  </a:cubicBezTo>
                  <a:cubicBezTo>
                    <a:pt x="5888" y="4322"/>
                    <a:pt x="5911" y="4300"/>
                    <a:pt x="5934" y="4279"/>
                  </a:cubicBezTo>
                  <a:cubicBezTo>
                    <a:pt x="5936" y="4277"/>
                    <a:pt x="5938" y="4274"/>
                    <a:pt x="5940" y="4272"/>
                  </a:cubicBezTo>
                  <a:cubicBezTo>
                    <a:pt x="5962" y="4252"/>
                    <a:pt x="5983" y="4231"/>
                    <a:pt x="6004" y="4211"/>
                  </a:cubicBezTo>
                  <a:cubicBezTo>
                    <a:pt x="6007" y="4207"/>
                    <a:pt x="6011" y="4204"/>
                    <a:pt x="6014" y="4200"/>
                  </a:cubicBezTo>
                  <a:cubicBezTo>
                    <a:pt x="6036" y="4179"/>
                    <a:pt x="6058" y="4157"/>
                    <a:pt x="6079" y="4135"/>
                  </a:cubicBezTo>
                  <a:cubicBezTo>
                    <a:pt x="6083" y="4131"/>
                    <a:pt x="6087" y="4127"/>
                    <a:pt x="6092" y="4122"/>
                  </a:cubicBezTo>
                  <a:cubicBezTo>
                    <a:pt x="6111" y="4103"/>
                    <a:pt x="6130" y="4083"/>
                    <a:pt x="6149" y="4063"/>
                  </a:cubicBezTo>
                  <a:cubicBezTo>
                    <a:pt x="6152" y="4060"/>
                    <a:pt x="6155" y="4057"/>
                    <a:pt x="6157" y="4054"/>
                  </a:cubicBezTo>
                  <a:cubicBezTo>
                    <a:pt x="6178" y="4032"/>
                    <a:pt x="6198" y="4010"/>
                    <a:pt x="6219" y="3988"/>
                  </a:cubicBezTo>
                  <a:cubicBezTo>
                    <a:pt x="6223" y="3983"/>
                    <a:pt x="6228" y="3978"/>
                    <a:pt x="6233" y="3973"/>
                  </a:cubicBezTo>
                  <a:cubicBezTo>
                    <a:pt x="6253" y="3950"/>
                    <a:pt x="6274" y="3928"/>
                    <a:pt x="6294" y="3905"/>
                  </a:cubicBezTo>
                  <a:lnTo>
                    <a:pt x="6294" y="3905"/>
                  </a:lnTo>
                  <a:lnTo>
                    <a:pt x="6294" y="3904"/>
                  </a:lnTo>
                  <a:cubicBezTo>
                    <a:pt x="6315" y="3881"/>
                    <a:pt x="6335" y="3858"/>
                    <a:pt x="6355" y="3835"/>
                  </a:cubicBezTo>
                  <a:lnTo>
                    <a:pt x="6365" y="3822"/>
                  </a:lnTo>
                  <a:cubicBezTo>
                    <a:pt x="6385" y="3799"/>
                    <a:pt x="6404" y="3777"/>
                    <a:pt x="6423" y="3753"/>
                  </a:cubicBezTo>
                  <a:cubicBezTo>
                    <a:pt x="6426" y="3750"/>
                    <a:pt x="6429" y="3746"/>
                    <a:pt x="6432" y="3743"/>
                  </a:cubicBezTo>
                  <a:cubicBezTo>
                    <a:pt x="6449" y="3722"/>
                    <a:pt x="6467" y="3700"/>
                    <a:pt x="6484" y="3679"/>
                  </a:cubicBezTo>
                  <a:cubicBezTo>
                    <a:pt x="6487" y="3675"/>
                    <a:pt x="6490" y="3671"/>
                    <a:pt x="6493" y="3668"/>
                  </a:cubicBezTo>
                  <a:cubicBezTo>
                    <a:pt x="6512" y="3644"/>
                    <a:pt x="6530" y="3620"/>
                    <a:pt x="6549" y="3596"/>
                  </a:cubicBezTo>
                  <a:cubicBezTo>
                    <a:pt x="6551" y="3593"/>
                    <a:pt x="6554" y="3589"/>
                    <a:pt x="6557" y="3586"/>
                  </a:cubicBezTo>
                  <a:cubicBezTo>
                    <a:pt x="6575" y="3561"/>
                    <a:pt x="6594" y="3537"/>
                    <a:pt x="6612" y="3512"/>
                  </a:cubicBezTo>
                  <a:cubicBezTo>
                    <a:pt x="6631" y="3488"/>
                    <a:pt x="6648" y="3463"/>
                    <a:pt x="6666" y="3439"/>
                  </a:cubicBezTo>
                  <a:cubicBezTo>
                    <a:pt x="6669" y="3434"/>
                    <a:pt x="6673" y="3430"/>
                    <a:pt x="6676" y="3425"/>
                  </a:cubicBezTo>
                  <a:cubicBezTo>
                    <a:pt x="6693" y="3400"/>
                    <a:pt x="6711" y="3376"/>
                    <a:pt x="6728" y="3351"/>
                  </a:cubicBezTo>
                  <a:cubicBezTo>
                    <a:pt x="6728" y="3351"/>
                    <a:pt x="6728" y="3350"/>
                    <a:pt x="6729" y="3350"/>
                  </a:cubicBezTo>
                  <a:lnTo>
                    <a:pt x="6730" y="3348"/>
                  </a:lnTo>
                  <a:cubicBezTo>
                    <a:pt x="6747" y="3323"/>
                    <a:pt x="6764" y="3298"/>
                    <a:pt x="6780" y="3274"/>
                  </a:cubicBezTo>
                  <a:cubicBezTo>
                    <a:pt x="6782" y="3271"/>
                    <a:pt x="6784" y="3268"/>
                    <a:pt x="6786" y="3265"/>
                  </a:cubicBezTo>
                  <a:cubicBezTo>
                    <a:pt x="6803" y="3240"/>
                    <a:pt x="6819" y="3215"/>
                    <a:pt x="6835" y="3190"/>
                  </a:cubicBezTo>
                  <a:cubicBezTo>
                    <a:pt x="6838" y="3186"/>
                    <a:pt x="6840" y="3182"/>
                    <a:pt x="6843" y="3178"/>
                  </a:cubicBezTo>
                  <a:cubicBezTo>
                    <a:pt x="6859" y="3153"/>
                    <a:pt x="6875" y="3128"/>
                    <a:pt x="6890" y="3103"/>
                  </a:cubicBezTo>
                  <a:lnTo>
                    <a:pt x="6891" y="3102"/>
                  </a:lnTo>
                  <a:lnTo>
                    <a:pt x="6891" y="3102"/>
                  </a:lnTo>
                  <a:cubicBezTo>
                    <a:pt x="6907" y="3076"/>
                    <a:pt x="6923" y="3049"/>
                    <a:pt x="6939" y="3023"/>
                  </a:cubicBezTo>
                  <a:cubicBezTo>
                    <a:pt x="6941" y="3020"/>
                    <a:pt x="6943" y="3016"/>
                    <a:pt x="6944" y="3013"/>
                  </a:cubicBezTo>
                  <a:cubicBezTo>
                    <a:pt x="6960" y="2987"/>
                    <a:pt x="6975" y="2961"/>
                    <a:pt x="6990" y="2934"/>
                  </a:cubicBezTo>
                  <a:cubicBezTo>
                    <a:pt x="7006" y="2908"/>
                    <a:pt x="7020" y="2881"/>
                    <a:pt x="7035" y="2854"/>
                  </a:cubicBezTo>
                  <a:cubicBezTo>
                    <a:pt x="7037" y="2851"/>
                    <a:pt x="7038" y="2848"/>
                    <a:pt x="7040" y="2845"/>
                  </a:cubicBezTo>
                  <a:cubicBezTo>
                    <a:pt x="7055" y="2819"/>
                    <a:pt x="7069" y="2792"/>
                    <a:pt x="7083" y="2766"/>
                  </a:cubicBezTo>
                  <a:lnTo>
                    <a:pt x="7086" y="2759"/>
                  </a:lnTo>
                  <a:cubicBezTo>
                    <a:pt x="7100" y="2734"/>
                    <a:pt x="7113" y="2708"/>
                    <a:pt x="7126" y="2683"/>
                  </a:cubicBezTo>
                  <a:cubicBezTo>
                    <a:pt x="7127" y="2680"/>
                    <a:pt x="7128" y="2678"/>
                    <a:pt x="7129" y="2676"/>
                  </a:cubicBezTo>
                  <a:cubicBezTo>
                    <a:pt x="7142" y="2650"/>
                    <a:pt x="7155" y="2624"/>
                    <a:pt x="7168" y="2597"/>
                  </a:cubicBezTo>
                  <a:cubicBezTo>
                    <a:pt x="7170" y="2593"/>
                    <a:pt x="7172" y="2589"/>
                    <a:pt x="7174" y="2585"/>
                  </a:cubicBezTo>
                  <a:cubicBezTo>
                    <a:pt x="7199" y="2532"/>
                    <a:pt x="7224" y="2479"/>
                    <a:pt x="7247" y="2425"/>
                  </a:cubicBezTo>
                  <a:cubicBezTo>
                    <a:pt x="7249" y="2420"/>
                    <a:pt x="7252" y="2416"/>
                    <a:pt x="7254" y="2411"/>
                  </a:cubicBezTo>
                  <a:cubicBezTo>
                    <a:pt x="7265" y="2384"/>
                    <a:pt x="7277" y="2357"/>
                    <a:pt x="7288" y="2330"/>
                  </a:cubicBezTo>
                  <a:cubicBezTo>
                    <a:pt x="7300" y="2303"/>
                    <a:pt x="7311" y="2275"/>
                    <a:pt x="7322" y="2247"/>
                  </a:cubicBezTo>
                  <a:cubicBezTo>
                    <a:pt x="7323" y="2245"/>
                    <a:pt x="7324" y="2242"/>
                    <a:pt x="7325" y="2240"/>
                  </a:cubicBezTo>
                  <a:cubicBezTo>
                    <a:pt x="7336" y="2212"/>
                    <a:pt x="7347" y="2185"/>
                    <a:pt x="7357" y="2157"/>
                  </a:cubicBezTo>
                  <a:cubicBezTo>
                    <a:pt x="7358" y="2154"/>
                    <a:pt x="7359" y="2152"/>
                    <a:pt x="7360" y="2149"/>
                  </a:cubicBezTo>
                  <a:cubicBezTo>
                    <a:pt x="7370" y="2121"/>
                    <a:pt x="7381" y="2094"/>
                    <a:pt x="7390" y="2067"/>
                  </a:cubicBezTo>
                  <a:cubicBezTo>
                    <a:pt x="7390" y="2066"/>
                    <a:pt x="7390" y="2066"/>
                    <a:pt x="7391" y="2066"/>
                  </a:cubicBezTo>
                  <a:lnTo>
                    <a:pt x="7391" y="2066"/>
                  </a:lnTo>
                  <a:cubicBezTo>
                    <a:pt x="7401" y="2037"/>
                    <a:pt x="7411" y="2009"/>
                    <a:pt x="7420" y="1980"/>
                  </a:cubicBezTo>
                  <a:cubicBezTo>
                    <a:pt x="7421" y="1978"/>
                    <a:pt x="7422" y="1976"/>
                    <a:pt x="7423" y="1973"/>
                  </a:cubicBezTo>
                  <a:cubicBezTo>
                    <a:pt x="7442" y="1916"/>
                    <a:pt x="7460" y="1859"/>
                    <a:pt x="7477" y="1802"/>
                  </a:cubicBezTo>
                  <a:cubicBezTo>
                    <a:pt x="7477" y="1800"/>
                    <a:pt x="7478" y="1798"/>
                    <a:pt x="7479" y="1796"/>
                  </a:cubicBezTo>
                  <a:cubicBezTo>
                    <a:pt x="7487" y="1767"/>
                    <a:pt x="7496" y="1738"/>
                    <a:pt x="7504" y="1709"/>
                  </a:cubicBezTo>
                  <a:cubicBezTo>
                    <a:pt x="7512" y="1680"/>
                    <a:pt x="7520" y="1650"/>
                    <a:pt x="7527" y="1621"/>
                  </a:cubicBezTo>
                  <a:cubicBezTo>
                    <a:pt x="7527" y="1620"/>
                    <a:pt x="7528" y="1620"/>
                    <a:pt x="7528" y="1620"/>
                  </a:cubicBezTo>
                  <a:cubicBezTo>
                    <a:pt x="7528" y="1619"/>
                    <a:pt x="7528" y="1619"/>
                    <a:pt x="7528" y="1619"/>
                  </a:cubicBezTo>
                  <a:cubicBezTo>
                    <a:pt x="7535" y="1590"/>
                    <a:pt x="7542" y="1561"/>
                    <a:pt x="7549" y="1533"/>
                  </a:cubicBezTo>
                  <a:lnTo>
                    <a:pt x="7551" y="1525"/>
                  </a:lnTo>
                  <a:cubicBezTo>
                    <a:pt x="7558" y="1497"/>
                    <a:pt x="7564" y="1468"/>
                    <a:pt x="7571" y="1440"/>
                  </a:cubicBezTo>
                  <a:cubicBezTo>
                    <a:pt x="7577" y="1410"/>
                    <a:pt x="7583" y="1381"/>
                    <a:pt x="7589" y="1351"/>
                  </a:cubicBezTo>
                  <a:lnTo>
                    <a:pt x="7589" y="1350"/>
                  </a:lnTo>
                  <a:cubicBezTo>
                    <a:pt x="7589" y="1349"/>
                    <a:pt x="7590" y="1349"/>
                    <a:pt x="7590" y="1348"/>
                  </a:cubicBezTo>
                  <a:cubicBezTo>
                    <a:pt x="7601" y="1290"/>
                    <a:pt x="7612" y="1231"/>
                    <a:pt x="7621" y="1173"/>
                  </a:cubicBezTo>
                  <a:cubicBezTo>
                    <a:pt x="7622" y="1171"/>
                    <a:pt x="7622" y="1169"/>
                    <a:pt x="7622" y="1167"/>
                  </a:cubicBezTo>
                  <a:cubicBezTo>
                    <a:pt x="7627" y="1138"/>
                    <a:pt x="7631" y="1109"/>
                    <a:pt x="7636" y="1080"/>
                  </a:cubicBezTo>
                  <a:cubicBezTo>
                    <a:pt x="7636" y="1079"/>
                    <a:pt x="7636" y="1079"/>
                    <a:pt x="7636" y="1079"/>
                  </a:cubicBezTo>
                  <a:cubicBezTo>
                    <a:pt x="7636" y="1078"/>
                    <a:pt x="7636" y="1078"/>
                    <a:pt x="7636" y="1077"/>
                  </a:cubicBezTo>
                  <a:cubicBezTo>
                    <a:pt x="7644" y="1018"/>
                    <a:pt x="7651" y="959"/>
                    <a:pt x="7658" y="901"/>
                  </a:cubicBezTo>
                  <a:cubicBezTo>
                    <a:pt x="7658" y="899"/>
                    <a:pt x="7658" y="897"/>
                    <a:pt x="7658" y="895"/>
                  </a:cubicBezTo>
                  <a:cubicBezTo>
                    <a:pt x="7664" y="837"/>
                    <a:pt x="7669" y="779"/>
                    <a:pt x="7673" y="720"/>
                  </a:cubicBezTo>
                  <a:cubicBezTo>
                    <a:pt x="7673" y="719"/>
                    <a:pt x="7673" y="717"/>
                    <a:pt x="7673" y="715"/>
                  </a:cubicBezTo>
                  <a:cubicBezTo>
                    <a:pt x="7675" y="686"/>
                    <a:pt x="7677" y="657"/>
                    <a:pt x="7678" y="628"/>
                  </a:cubicBezTo>
                  <a:cubicBezTo>
                    <a:pt x="7679" y="599"/>
                    <a:pt x="7680" y="570"/>
                    <a:pt x="7681" y="541"/>
                  </a:cubicBezTo>
                  <a:cubicBezTo>
                    <a:pt x="7681" y="539"/>
                    <a:pt x="7681" y="537"/>
                    <a:pt x="7681" y="536"/>
                  </a:cubicBezTo>
                  <a:cubicBezTo>
                    <a:pt x="7682" y="507"/>
                    <a:pt x="7682" y="478"/>
                    <a:pt x="7683" y="449"/>
                  </a:cubicBezTo>
                  <a:cubicBezTo>
                    <a:pt x="7683" y="448"/>
                    <a:pt x="7683" y="446"/>
                    <a:pt x="7683" y="445"/>
                  </a:cubicBezTo>
                  <a:cubicBezTo>
                    <a:pt x="7683" y="387"/>
                    <a:pt x="7682" y="329"/>
                    <a:pt x="7680" y="271"/>
                  </a:cubicBezTo>
                  <a:cubicBezTo>
                    <a:pt x="7680" y="269"/>
                    <a:pt x="7680" y="267"/>
                    <a:pt x="7680" y="264"/>
                  </a:cubicBezTo>
                  <a:cubicBezTo>
                    <a:pt x="7678" y="207"/>
                    <a:pt x="7675" y="149"/>
                    <a:pt x="7671" y="92"/>
                  </a:cubicBezTo>
                  <a:lnTo>
                    <a:pt x="7671" y="87"/>
                  </a:lnTo>
                  <a:cubicBezTo>
                    <a:pt x="7668" y="58"/>
                    <a:pt x="7666" y="29"/>
                    <a:pt x="7663"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0" name="Google Shape;2090;p49"/>
            <p:cNvSpPr/>
            <p:nvPr/>
          </p:nvSpPr>
          <p:spPr>
            <a:xfrm>
              <a:off x="9272520" y="803160"/>
              <a:ext cx="680400" cy="790200"/>
            </a:xfrm>
            <a:custGeom>
              <a:avLst/>
              <a:gdLst/>
              <a:ahLst/>
              <a:cxnLst/>
              <a:rect l="l" t="t" r="r" b="b"/>
              <a:pathLst>
                <a:path w="1890" h="2195" extrusionOk="0">
                  <a:moveTo>
                    <a:pt x="0" y="0"/>
                  </a:moveTo>
                  <a:cubicBezTo>
                    <a:pt x="184" y="235"/>
                    <a:pt x="353" y="504"/>
                    <a:pt x="509" y="808"/>
                  </a:cubicBezTo>
                  <a:cubicBezTo>
                    <a:pt x="736" y="1277"/>
                    <a:pt x="899" y="1741"/>
                    <a:pt x="997" y="2195"/>
                  </a:cubicBezTo>
                  <a:cubicBezTo>
                    <a:pt x="1015" y="2008"/>
                    <a:pt x="1056" y="1860"/>
                    <a:pt x="1070" y="1718"/>
                  </a:cubicBezTo>
                  <a:cubicBezTo>
                    <a:pt x="1083" y="1588"/>
                    <a:pt x="1296" y="1466"/>
                    <a:pt x="1416" y="1421"/>
                  </a:cubicBezTo>
                  <a:cubicBezTo>
                    <a:pt x="1678" y="1322"/>
                    <a:pt x="1782" y="1361"/>
                    <a:pt x="1890" y="1588"/>
                  </a:cubicBezTo>
                  <a:cubicBezTo>
                    <a:pt x="1820" y="1278"/>
                    <a:pt x="1715" y="975"/>
                    <a:pt x="1575" y="686"/>
                  </a:cubicBezTo>
                  <a:cubicBezTo>
                    <a:pt x="1458" y="458"/>
                    <a:pt x="1333" y="248"/>
                    <a:pt x="1199" y="56"/>
                  </a:cubicBezTo>
                  <a:cubicBezTo>
                    <a:pt x="1293" y="241"/>
                    <a:pt x="1466" y="567"/>
                    <a:pt x="1463" y="635"/>
                  </a:cubicBezTo>
                  <a:cubicBezTo>
                    <a:pt x="1458" y="734"/>
                    <a:pt x="1152" y="863"/>
                    <a:pt x="946" y="870"/>
                  </a:cubicBezTo>
                  <a:cubicBezTo>
                    <a:pt x="750" y="877"/>
                    <a:pt x="463" y="475"/>
                    <a:pt x="239" y="224"/>
                  </a:cubicBezTo>
                  <a:cubicBezTo>
                    <a:pt x="130" y="103"/>
                    <a:pt x="65" y="45"/>
                    <a:pt x="0"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91" name="Google Shape;2091;p49"/>
          <p:cNvGrpSpPr/>
          <p:nvPr/>
        </p:nvGrpSpPr>
        <p:grpSpPr>
          <a:xfrm rot="10800000">
            <a:off x="6285597" y="-2700375"/>
            <a:ext cx="6649996" cy="8069770"/>
            <a:chOff x="6235920" y="492480"/>
            <a:chExt cx="3450600" cy="4187520"/>
          </a:xfrm>
        </p:grpSpPr>
        <p:sp>
          <p:nvSpPr>
            <p:cNvPr id="2092" name="Google Shape;2092;p49"/>
            <p:cNvSpPr/>
            <p:nvPr/>
          </p:nvSpPr>
          <p:spPr>
            <a:xfrm>
              <a:off x="6235920" y="554400"/>
              <a:ext cx="3269160" cy="3064320"/>
            </a:xfrm>
            <a:custGeom>
              <a:avLst/>
              <a:gdLst/>
              <a:ahLst/>
              <a:cxnLst/>
              <a:rect l="l" t="t" r="r" b="b"/>
              <a:pathLst>
                <a:path w="9081" h="8512" extrusionOk="0">
                  <a:moveTo>
                    <a:pt x="6532" y="7968"/>
                  </a:moveTo>
                  <a:cubicBezTo>
                    <a:pt x="6886" y="8009"/>
                    <a:pt x="7183" y="7653"/>
                    <a:pt x="7219" y="7298"/>
                  </a:cubicBezTo>
                  <a:cubicBezTo>
                    <a:pt x="7255" y="6944"/>
                    <a:pt x="7107" y="6600"/>
                    <a:pt x="6972" y="6270"/>
                  </a:cubicBezTo>
                  <a:cubicBezTo>
                    <a:pt x="6837" y="5941"/>
                    <a:pt x="6710" y="5583"/>
                    <a:pt x="6787" y="5236"/>
                  </a:cubicBezTo>
                  <a:cubicBezTo>
                    <a:pt x="6870" y="4862"/>
                    <a:pt x="7178" y="4562"/>
                    <a:pt x="7227" y="4183"/>
                  </a:cubicBezTo>
                  <a:cubicBezTo>
                    <a:pt x="7284" y="3742"/>
                    <a:pt x="6974" y="3303"/>
                    <a:pt x="7073" y="2870"/>
                  </a:cubicBezTo>
                  <a:cubicBezTo>
                    <a:pt x="7136" y="2595"/>
                    <a:pt x="7353" y="2381"/>
                    <a:pt x="7589" y="2226"/>
                  </a:cubicBezTo>
                  <a:cubicBezTo>
                    <a:pt x="7824" y="2071"/>
                    <a:pt x="8087" y="1959"/>
                    <a:pt x="8314" y="1793"/>
                  </a:cubicBezTo>
                  <a:cubicBezTo>
                    <a:pt x="8865" y="1393"/>
                    <a:pt x="9165" y="673"/>
                    <a:pt x="9061" y="0"/>
                  </a:cubicBezTo>
                  <a:lnTo>
                    <a:pt x="0" y="0"/>
                  </a:lnTo>
                  <a:lnTo>
                    <a:pt x="191" y="8512"/>
                  </a:lnTo>
                  <a:lnTo>
                    <a:pt x="6532" y="79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3" name="Google Shape;2093;p49"/>
            <p:cNvSpPr/>
            <p:nvPr/>
          </p:nvSpPr>
          <p:spPr>
            <a:xfrm>
              <a:off x="6659640" y="2823120"/>
              <a:ext cx="460440" cy="460080"/>
            </a:xfrm>
            <a:custGeom>
              <a:avLst/>
              <a:gdLst/>
              <a:ahLst/>
              <a:cxnLst/>
              <a:rect l="l" t="t" r="r" b="b"/>
              <a:pathLst>
                <a:path w="1279" h="1278" extrusionOk="0">
                  <a:moveTo>
                    <a:pt x="0" y="639"/>
                  </a:moveTo>
                  <a:cubicBezTo>
                    <a:pt x="0" y="286"/>
                    <a:pt x="286" y="0"/>
                    <a:pt x="639" y="0"/>
                  </a:cubicBezTo>
                  <a:cubicBezTo>
                    <a:pt x="992" y="0"/>
                    <a:pt x="1279" y="286"/>
                    <a:pt x="1279" y="639"/>
                  </a:cubicBezTo>
                  <a:cubicBezTo>
                    <a:pt x="1279" y="992"/>
                    <a:pt x="992" y="1278"/>
                    <a:pt x="639" y="1278"/>
                  </a:cubicBezTo>
                  <a:cubicBezTo>
                    <a:pt x="286" y="1278"/>
                    <a:pt x="0" y="992"/>
                    <a:pt x="0" y="639"/>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4" name="Google Shape;2094;p49"/>
            <p:cNvSpPr/>
            <p:nvPr/>
          </p:nvSpPr>
          <p:spPr>
            <a:xfrm>
              <a:off x="7007400" y="2855160"/>
              <a:ext cx="203040" cy="203040"/>
            </a:xfrm>
            <a:custGeom>
              <a:avLst/>
              <a:gdLst/>
              <a:ahLst/>
              <a:cxnLst/>
              <a:rect l="l" t="t" r="r" b="b"/>
              <a:pathLst>
                <a:path w="564" h="564" extrusionOk="0">
                  <a:moveTo>
                    <a:pt x="0" y="282"/>
                  </a:moveTo>
                  <a:cubicBezTo>
                    <a:pt x="0" y="126"/>
                    <a:pt x="127" y="0"/>
                    <a:pt x="282" y="0"/>
                  </a:cubicBezTo>
                  <a:cubicBezTo>
                    <a:pt x="438" y="0"/>
                    <a:pt x="564" y="126"/>
                    <a:pt x="564" y="282"/>
                  </a:cubicBezTo>
                  <a:cubicBezTo>
                    <a:pt x="564" y="438"/>
                    <a:pt x="438" y="564"/>
                    <a:pt x="282" y="564"/>
                  </a:cubicBezTo>
                  <a:cubicBezTo>
                    <a:pt x="127" y="564"/>
                    <a:pt x="0" y="438"/>
                    <a:pt x="0" y="282"/>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5" name="Google Shape;2095;p49"/>
            <p:cNvSpPr/>
            <p:nvPr/>
          </p:nvSpPr>
          <p:spPr>
            <a:xfrm>
              <a:off x="7007400" y="2880360"/>
              <a:ext cx="112680" cy="177840"/>
            </a:xfrm>
            <a:custGeom>
              <a:avLst/>
              <a:gdLst/>
              <a:ahLst/>
              <a:cxnLst/>
              <a:rect l="l" t="t" r="r" b="b"/>
              <a:pathLst>
                <a:path w="313" h="494" extrusionOk="0">
                  <a:moveTo>
                    <a:pt x="284" y="494"/>
                  </a:moveTo>
                  <a:cubicBezTo>
                    <a:pt x="293" y="494"/>
                    <a:pt x="303" y="494"/>
                    <a:pt x="313" y="493"/>
                  </a:cubicBezTo>
                  <a:cubicBezTo>
                    <a:pt x="313" y="488"/>
                    <a:pt x="313" y="484"/>
                    <a:pt x="313" y="480"/>
                  </a:cubicBezTo>
                  <a:cubicBezTo>
                    <a:pt x="313" y="296"/>
                    <a:pt x="234" y="122"/>
                    <a:pt x="96" y="0"/>
                  </a:cubicBezTo>
                  <a:cubicBezTo>
                    <a:pt x="35" y="54"/>
                    <a:pt x="0" y="131"/>
                    <a:pt x="0" y="212"/>
                  </a:cubicBezTo>
                  <a:cubicBezTo>
                    <a:pt x="0" y="368"/>
                    <a:pt x="127" y="494"/>
                    <a:pt x="282" y="494"/>
                  </a:cubicBezTo>
                  <a:lnTo>
                    <a:pt x="284" y="494"/>
                  </a:ln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6" name="Google Shape;2096;p49"/>
            <p:cNvSpPr/>
            <p:nvPr/>
          </p:nvSpPr>
          <p:spPr>
            <a:xfrm>
              <a:off x="6464880" y="1778400"/>
              <a:ext cx="460800" cy="460440"/>
            </a:xfrm>
            <a:custGeom>
              <a:avLst/>
              <a:gdLst/>
              <a:ahLst/>
              <a:cxnLst/>
              <a:rect l="l" t="t" r="r" b="b"/>
              <a:pathLst>
                <a:path w="1280" h="1279" extrusionOk="0">
                  <a:moveTo>
                    <a:pt x="1144" y="247"/>
                  </a:moveTo>
                  <a:cubicBezTo>
                    <a:pt x="1362" y="525"/>
                    <a:pt x="1312" y="927"/>
                    <a:pt x="1033" y="1144"/>
                  </a:cubicBezTo>
                  <a:cubicBezTo>
                    <a:pt x="754" y="1361"/>
                    <a:pt x="352" y="1311"/>
                    <a:pt x="135" y="1033"/>
                  </a:cubicBezTo>
                  <a:cubicBezTo>
                    <a:pt x="-82" y="754"/>
                    <a:pt x="-32" y="352"/>
                    <a:pt x="247" y="135"/>
                  </a:cubicBezTo>
                  <a:cubicBezTo>
                    <a:pt x="525" y="-82"/>
                    <a:pt x="927" y="-32"/>
                    <a:pt x="1144" y="247"/>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7" name="Google Shape;2097;p49"/>
            <p:cNvSpPr/>
            <p:nvPr/>
          </p:nvSpPr>
          <p:spPr>
            <a:xfrm>
              <a:off x="6480000" y="2117880"/>
              <a:ext cx="203040" cy="203040"/>
            </a:xfrm>
            <a:custGeom>
              <a:avLst/>
              <a:gdLst/>
              <a:ahLst/>
              <a:cxnLst/>
              <a:rect l="l" t="t" r="r" b="b"/>
              <a:pathLst>
                <a:path w="564" h="564" extrusionOk="0">
                  <a:moveTo>
                    <a:pt x="504" y="109"/>
                  </a:moveTo>
                  <a:cubicBezTo>
                    <a:pt x="600" y="232"/>
                    <a:pt x="578" y="409"/>
                    <a:pt x="455" y="505"/>
                  </a:cubicBezTo>
                  <a:cubicBezTo>
                    <a:pt x="332" y="600"/>
                    <a:pt x="155" y="578"/>
                    <a:pt x="59" y="456"/>
                  </a:cubicBezTo>
                  <a:cubicBezTo>
                    <a:pt x="-36" y="333"/>
                    <a:pt x="-14" y="155"/>
                    <a:pt x="109" y="60"/>
                  </a:cubicBezTo>
                  <a:cubicBezTo>
                    <a:pt x="231" y="-36"/>
                    <a:pt x="409" y="-14"/>
                    <a:pt x="504" y="109"/>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8" name="Google Shape;2098;p49"/>
            <p:cNvSpPr/>
            <p:nvPr/>
          </p:nvSpPr>
          <p:spPr>
            <a:xfrm>
              <a:off x="6510960" y="2117880"/>
              <a:ext cx="172080" cy="120600"/>
            </a:xfrm>
            <a:custGeom>
              <a:avLst/>
              <a:gdLst/>
              <a:ahLst/>
              <a:cxnLst/>
              <a:rect l="l" t="t" r="r" b="b"/>
              <a:pathLst>
                <a:path w="478" h="335" extrusionOk="0">
                  <a:moveTo>
                    <a:pt x="22" y="61"/>
                  </a:moveTo>
                  <a:cubicBezTo>
                    <a:pt x="14" y="67"/>
                    <a:pt x="7" y="73"/>
                    <a:pt x="0" y="80"/>
                  </a:cubicBezTo>
                  <a:cubicBezTo>
                    <a:pt x="2" y="83"/>
                    <a:pt x="5" y="86"/>
                    <a:pt x="7" y="90"/>
                  </a:cubicBezTo>
                  <a:cubicBezTo>
                    <a:pt x="120" y="234"/>
                    <a:pt x="290" y="324"/>
                    <a:pt x="473" y="335"/>
                  </a:cubicBezTo>
                  <a:cubicBezTo>
                    <a:pt x="488" y="255"/>
                    <a:pt x="468" y="173"/>
                    <a:pt x="418" y="109"/>
                  </a:cubicBezTo>
                  <a:cubicBezTo>
                    <a:pt x="323" y="-14"/>
                    <a:pt x="145" y="-36"/>
                    <a:pt x="23" y="60"/>
                  </a:cubicBezTo>
                  <a:cubicBezTo>
                    <a:pt x="22" y="60"/>
                    <a:pt x="22" y="60"/>
                    <a:pt x="22" y="61"/>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9" name="Google Shape;2099;p49"/>
            <p:cNvSpPr/>
            <p:nvPr/>
          </p:nvSpPr>
          <p:spPr>
            <a:xfrm>
              <a:off x="7512120" y="2673000"/>
              <a:ext cx="381240" cy="381240"/>
            </a:xfrm>
            <a:custGeom>
              <a:avLst/>
              <a:gdLst/>
              <a:ahLst/>
              <a:cxnLst/>
              <a:rect l="l" t="t" r="r" b="b"/>
              <a:pathLst>
                <a:path w="1059" h="1059" extrusionOk="0">
                  <a:moveTo>
                    <a:pt x="894" y="914"/>
                  </a:moveTo>
                  <a:cubicBezTo>
                    <a:pt x="681" y="1115"/>
                    <a:pt x="346" y="1105"/>
                    <a:pt x="145" y="893"/>
                  </a:cubicBezTo>
                  <a:cubicBezTo>
                    <a:pt x="-56" y="680"/>
                    <a:pt x="-46" y="345"/>
                    <a:pt x="166" y="144"/>
                  </a:cubicBezTo>
                  <a:cubicBezTo>
                    <a:pt x="379" y="-57"/>
                    <a:pt x="714" y="-47"/>
                    <a:pt x="915" y="166"/>
                  </a:cubicBezTo>
                  <a:cubicBezTo>
                    <a:pt x="1116" y="378"/>
                    <a:pt x="1106" y="714"/>
                    <a:pt x="894" y="914"/>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0" name="Google Shape;2100;p49"/>
            <p:cNvSpPr/>
            <p:nvPr/>
          </p:nvSpPr>
          <p:spPr>
            <a:xfrm>
              <a:off x="7781040" y="2683080"/>
              <a:ext cx="196200" cy="195840"/>
            </a:xfrm>
            <a:custGeom>
              <a:avLst/>
              <a:gdLst/>
              <a:ahLst/>
              <a:cxnLst/>
              <a:rect l="l" t="t" r="r" b="b"/>
              <a:pathLst>
                <a:path w="545" h="544" extrusionOk="0">
                  <a:moveTo>
                    <a:pt x="459" y="470"/>
                  </a:moveTo>
                  <a:cubicBezTo>
                    <a:pt x="350" y="573"/>
                    <a:pt x="178" y="568"/>
                    <a:pt x="74" y="459"/>
                  </a:cubicBezTo>
                  <a:cubicBezTo>
                    <a:pt x="-29" y="350"/>
                    <a:pt x="-24" y="177"/>
                    <a:pt x="85" y="74"/>
                  </a:cubicBezTo>
                  <a:cubicBezTo>
                    <a:pt x="195" y="-29"/>
                    <a:pt x="367" y="-24"/>
                    <a:pt x="470" y="85"/>
                  </a:cubicBezTo>
                  <a:cubicBezTo>
                    <a:pt x="573" y="194"/>
                    <a:pt x="568" y="367"/>
                    <a:pt x="459" y="470"/>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1" name="Google Shape;2101;p49"/>
            <p:cNvSpPr/>
            <p:nvPr/>
          </p:nvSpPr>
          <p:spPr>
            <a:xfrm>
              <a:off x="7781040" y="2708280"/>
              <a:ext cx="112320" cy="170640"/>
            </a:xfrm>
            <a:custGeom>
              <a:avLst/>
              <a:gdLst/>
              <a:ahLst/>
              <a:cxnLst/>
              <a:rect l="l" t="t" r="r" b="b"/>
              <a:pathLst>
                <a:path w="312" h="474" extrusionOk="0">
                  <a:moveTo>
                    <a:pt x="168" y="68"/>
                  </a:moveTo>
                  <a:cubicBezTo>
                    <a:pt x="144" y="43"/>
                    <a:pt x="118" y="20"/>
                    <a:pt x="90" y="0"/>
                  </a:cubicBezTo>
                  <a:cubicBezTo>
                    <a:pt x="88" y="1"/>
                    <a:pt x="87" y="3"/>
                    <a:pt x="85" y="4"/>
                  </a:cubicBezTo>
                  <a:cubicBezTo>
                    <a:pt x="-24" y="107"/>
                    <a:pt x="-29" y="280"/>
                    <a:pt x="74" y="389"/>
                  </a:cubicBezTo>
                  <a:cubicBezTo>
                    <a:pt x="135" y="453"/>
                    <a:pt x="223" y="484"/>
                    <a:pt x="311" y="472"/>
                  </a:cubicBezTo>
                  <a:cubicBezTo>
                    <a:pt x="322" y="323"/>
                    <a:pt x="270" y="176"/>
                    <a:pt x="168" y="68"/>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2" name="Google Shape;2102;p49"/>
            <p:cNvSpPr/>
            <p:nvPr/>
          </p:nvSpPr>
          <p:spPr>
            <a:xfrm>
              <a:off x="7403040" y="2797200"/>
              <a:ext cx="181440" cy="181440"/>
            </a:xfrm>
            <a:custGeom>
              <a:avLst/>
              <a:gdLst/>
              <a:ahLst/>
              <a:cxnLst/>
              <a:rect l="l" t="t" r="r" b="b"/>
              <a:pathLst>
                <a:path w="504" h="504" extrusionOk="0">
                  <a:moveTo>
                    <a:pt x="425" y="435"/>
                  </a:moveTo>
                  <a:cubicBezTo>
                    <a:pt x="324" y="531"/>
                    <a:pt x="164" y="526"/>
                    <a:pt x="69" y="425"/>
                  </a:cubicBezTo>
                  <a:cubicBezTo>
                    <a:pt x="-27" y="324"/>
                    <a:pt x="-22" y="164"/>
                    <a:pt x="79" y="69"/>
                  </a:cubicBezTo>
                  <a:cubicBezTo>
                    <a:pt x="180" y="-27"/>
                    <a:pt x="339" y="-22"/>
                    <a:pt x="435" y="79"/>
                  </a:cubicBezTo>
                  <a:cubicBezTo>
                    <a:pt x="530" y="180"/>
                    <a:pt x="526" y="340"/>
                    <a:pt x="425" y="435"/>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3" name="Google Shape;2103;p49"/>
            <p:cNvSpPr/>
            <p:nvPr/>
          </p:nvSpPr>
          <p:spPr>
            <a:xfrm>
              <a:off x="7512120" y="2801880"/>
              <a:ext cx="72360" cy="163080"/>
            </a:xfrm>
            <a:custGeom>
              <a:avLst/>
              <a:gdLst/>
              <a:ahLst/>
              <a:cxnLst/>
              <a:rect l="l" t="t" r="r" b="b"/>
              <a:pathLst>
                <a:path w="201" h="453" extrusionOk="0">
                  <a:moveTo>
                    <a:pt x="131" y="65"/>
                  </a:moveTo>
                  <a:cubicBezTo>
                    <a:pt x="103" y="35"/>
                    <a:pt x="68" y="13"/>
                    <a:pt x="29" y="0"/>
                  </a:cubicBezTo>
                  <a:cubicBezTo>
                    <a:pt x="-23" y="151"/>
                    <a:pt x="-3" y="318"/>
                    <a:pt x="81" y="453"/>
                  </a:cubicBezTo>
                  <a:cubicBezTo>
                    <a:pt x="96" y="444"/>
                    <a:pt x="109" y="434"/>
                    <a:pt x="122" y="422"/>
                  </a:cubicBezTo>
                  <a:cubicBezTo>
                    <a:pt x="223" y="327"/>
                    <a:pt x="227" y="167"/>
                    <a:pt x="132" y="66"/>
                  </a:cubicBezTo>
                  <a:lnTo>
                    <a:pt x="131" y="65"/>
                  </a:ln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4" name="Google Shape;2104;p49"/>
            <p:cNvSpPr/>
            <p:nvPr/>
          </p:nvSpPr>
          <p:spPr>
            <a:xfrm>
              <a:off x="6638040" y="903600"/>
              <a:ext cx="381240" cy="381240"/>
            </a:xfrm>
            <a:custGeom>
              <a:avLst/>
              <a:gdLst/>
              <a:ahLst/>
              <a:cxnLst/>
              <a:rect l="l" t="t" r="r" b="b"/>
              <a:pathLst>
                <a:path w="1059" h="1059" extrusionOk="0">
                  <a:moveTo>
                    <a:pt x="893" y="914"/>
                  </a:moveTo>
                  <a:cubicBezTo>
                    <a:pt x="681" y="1115"/>
                    <a:pt x="345" y="1105"/>
                    <a:pt x="145" y="893"/>
                  </a:cubicBezTo>
                  <a:cubicBezTo>
                    <a:pt x="-56" y="680"/>
                    <a:pt x="-47" y="345"/>
                    <a:pt x="166" y="144"/>
                  </a:cubicBezTo>
                  <a:cubicBezTo>
                    <a:pt x="379" y="-57"/>
                    <a:pt x="714" y="-47"/>
                    <a:pt x="915" y="166"/>
                  </a:cubicBezTo>
                  <a:cubicBezTo>
                    <a:pt x="1116" y="378"/>
                    <a:pt x="1106" y="713"/>
                    <a:pt x="893" y="914"/>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5" name="Google Shape;2105;p49"/>
            <p:cNvSpPr/>
            <p:nvPr/>
          </p:nvSpPr>
          <p:spPr>
            <a:xfrm>
              <a:off x="6906960" y="913680"/>
              <a:ext cx="195840" cy="195840"/>
            </a:xfrm>
            <a:custGeom>
              <a:avLst/>
              <a:gdLst/>
              <a:ahLst/>
              <a:cxnLst/>
              <a:rect l="l" t="t" r="r" b="b"/>
              <a:pathLst>
                <a:path w="544" h="544" extrusionOk="0">
                  <a:moveTo>
                    <a:pt x="459" y="470"/>
                  </a:moveTo>
                  <a:cubicBezTo>
                    <a:pt x="350" y="573"/>
                    <a:pt x="177" y="568"/>
                    <a:pt x="74" y="459"/>
                  </a:cubicBezTo>
                  <a:cubicBezTo>
                    <a:pt x="-29" y="350"/>
                    <a:pt x="-24" y="177"/>
                    <a:pt x="85" y="74"/>
                  </a:cubicBezTo>
                  <a:cubicBezTo>
                    <a:pt x="195" y="-29"/>
                    <a:pt x="367" y="-24"/>
                    <a:pt x="470" y="85"/>
                  </a:cubicBezTo>
                  <a:cubicBezTo>
                    <a:pt x="573" y="194"/>
                    <a:pt x="568" y="367"/>
                    <a:pt x="459" y="470"/>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6" name="Google Shape;2106;p49"/>
            <p:cNvSpPr/>
            <p:nvPr/>
          </p:nvSpPr>
          <p:spPr>
            <a:xfrm>
              <a:off x="6906960" y="938880"/>
              <a:ext cx="112320" cy="170640"/>
            </a:xfrm>
            <a:custGeom>
              <a:avLst/>
              <a:gdLst/>
              <a:ahLst/>
              <a:cxnLst/>
              <a:rect l="l" t="t" r="r" b="b"/>
              <a:pathLst>
                <a:path w="312" h="474" extrusionOk="0">
                  <a:moveTo>
                    <a:pt x="168" y="68"/>
                  </a:moveTo>
                  <a:cubicBezTo>
                    <a:pt x="144" y="43"/>
                    <a:pt x="118" y="20"/>
                    <a:pt x="90" y="0"/>
                  </a:cubicBezTo>
                  <a:cubicBezTo>
                    <a:pt x="88" y="1"/>
                    <a:pt x="87" y="3"/>
                    <a:pt x="85" y="4"/>
                  </a:cubicBezTo>
                  <a:cubicBezTo>
                    <a:pt x="-24" y="107"/>
                    <a:pt x="-29" y="280"/>
                    <a:pt x="74" y="389"/>
                  </a:cubicBezTo>
                  <a:cubicBezTo>
                    <a:pt x="135" y="453"/>
                    <a:pt x="223" y="484"/>
                    <a:pt x="311" y="471"/>
                  </a:cubicBezTo>
                  <a:cubicBezTo>
                    <a:pt x="322" y="323"/>
                    <a:pt x="270" y="176"/>
                    <a:pt x="168" y="68"/>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7" name="Google Shape;2107;p49"/>
            <p:cNvSpPr/>
            <p:nvPr/>
          </p:nvSpPr>
          <p:spPr>
            <a:xfrm>
              <a:off x="6528960" y="1027800"/>
              <a:ext cx="181440" cy="181440"/>
            </a:xfrm>
            <a:custGeom>
              <a:avLst/>
              <a:gdLst/>
              <a:ahLst/>
              <a:cxnLst/>
              <a:rect l="l" t="t" r="r" b="b"/>
              <a:pathLst>
                <a:path w="504" h="504" extrusionOk="0">
                  <a:moveTo>
                    <a:pt x="424" y="435"/>
                  </a:moveTo>
                  <a:cubicBezTo>
                    <a:pt x="323" y="531"/>
                    <a:pt x="164" y="526"/>
                    <a:pt x="69" y="425"/>
                  </a:cubicBezTo>
                  <a:cubicBezTo>
                    <a:pt x="-27" y="324"/>
                    <a:pt x="-22" y="164"/>
                    <a:pt x="79" y="69"/>
                  </a:cubicBezTo>
                  <a:cubicBezTo>
                    <a:pt x="180" y="-27"/>
                    <a:pt x="339" y="-22"/>
                    <a:pt x="435" y="79"/>
                  </a:cubicBezTo>
                  <a:cubicBezTo>
                    <a:pt x="530" y="180"/>
                    <a:pt x="526" y="340"/>
                    <a:pt x="424" y="435"/>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8" name="Google Shape;2108;p49"/>
            <p:cNvSpPr/>
            <p:nvPr/>
          </p:nvSpPr>
          <p:spPr>
            <a:xfrm>
              <a:off x="6638040" y="1032480"/>
              <a:ext cx="72360" cy="163080"/>
            </a:xfrm>
            <a:custGeom>
              <a:avLst/>
              <a:gdLst/>
              <a:ahLst/>
              <a:cxnLst/>
              <a:rect l="l" t="t" r="r" b="b"/>
              <a:pathLst>
                <a:path w="201" h="453" extrusionOk="0">
                  <a:moveTo>
                    <a:pt x="131" y="65"/>
                  </a:moveTo>
                  <a:cubicBezTo>
                    <a:pt x="102" y="35"/>
                    <a:pt x="67" y="13"/>
                    <a:pt x="28" y="0"/>
                  </a:cubicBezTo>
                  <a:cubicBezTo>
                    <a:pt x="-23" y="151"/>
                    <a:pt x="-4" y="318"/>
                    <a:pt x="81" y="453"/>
                  </a:cubicBezTo>
                  <a:cubicBezTo>
                    <a:pt x="96" y="444"/>
                    <a:pt x="109" y="434"/>
                    <a:pt x="121" y="422"/>
                  </a:cubicBezTo>
                  <a:cubicBezTo>
                    <a:pt x="223" y="327"/>
                    <a:pt x="227" y="167"/>
                    <a:pt x="132" y="66"/>
                  </a:cubicBezTo>
                  <a:cubicBezTo>
                    <a:pt x="131" y="66"/>
                    <a:pt x="131" y="65"/>
                    <a:pt x="131" y="65"/>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9" name="Google Shape;2109;p49"/>
            <p:cNvSpPr/>
            <p:nvPr/>
          </p:nvSpPr>
          <p:spPr>
            <a:xfrm>
              <a:off x="8239499" y="2721633"/>
              <a:ext cx="357480" cy="357480"/>
            </a:xfrm>
            <a:custGeom>
              <a:avLst/>
              <a:gdLst/>
              <a:ahLst/>
              <a:cxnLst/>
              <a:rect l="l" t="t" r="r" b="b"/>
              <a:pathLst>
                <a:path w="993" h="993" extrusionOk="0">
                  <a:moveTo>
                    <a:pt x="0" y="496"/>
                  </a:moveTo>
                  <a:cubicBezTo>
                    <a:pt x="0" y="222"/>
                    <a:pt x="222" y="0"/>
                    <a:pt x="496" y="0"/>
                  </a:cubicBezTo>
                  <a:cubicBezTo>
                    <a:pt x="771" y="0"/>
                    <a:pt x="993" y="222"/>
                    <a:pt x="993" y="496"/>
                  </a:cubicBezTo>
                  <a:cubicBezTo>
                    <a:pt x="993" y="771"/>
                    <a:pt x="771" y="993"/>
                    <a:pt x="496" y="993"/>
                  </a:cubicBezTo>
                  <a:cubicBezTo>
                    <a:pt x="222" y="993"/>
                    <a:pt x="0" y="771"/>
                    <a:pt x="0" y="496"/>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0" name="Google Shape;2110;p49"/>
            <p:cNvSpPr/>
            <p:nvPr/>
          </p:nvSpPr>
          <p:spPr>
            <a:xfrm>
              <a:off x="8415539" y="2633793"/>
              <a:ext cx="205920" cy="205560"/>
            </a:xfrm>
            <a:custGeom>
              <a:avLst/>
              <a:gdLst/>
              <a:ahLst/>
              <a:cxnLst/>
              <a:rect l="l" t="t" r="r" b="b"/>
              <a:pathLst>
                <a:path w="572" h="571" extrusionOk="0">
                  <a:moveTo>
                    <a:pt x="0" y="286"/>
                  </a:moveTo>
                  <a:cubicBezTo>
                    <a:pt x="0" y="128"/>
                    <a:pt x="128" y="0"/>
                    <a:pt x="286" y="0"/>
                  </a:cubicBezTo>
                  <a:cubicBezTo>
                    <a:pt x="444" y="0"/>
                    <a:pt x="572" y="128"/>
                    <a:pt x="572" y="286"/>
                  </a:cubicBezTo>
                  <a:cubicBezTo>
                    <a:pt x="572" y="444"/>
                    <a:pt x="444" y="571"/>
                    <a:pt x="286" y="571"/>
                  </a:cubicBezTo>
                  <a:cubicBezTo>
                    <a:pt x="128" y="571"/>
                    <a:pt x="0" y="444"/>
                    <a:pt x="0" y="286"/>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1" name="Google Shape;2111;p49"/>
            <p:cNvSpPr/>
            <p:nvPr/>
          </p:nvSpPr>
          <p:spPr>
            <a:xfrm>
              <a:off x="8415539" y="2721633"/>
              <a:ext cx="162720" cy="117720"/>
            </a:xfrm>
            <a:custGeom>
              <a:avLst/>
              <a:gdLst/>
              <a:ahLst/>
              <a:cxnLst/>
              <a:rect l="l" t="t" r="r" b="b"/>
              <a:pathLst>
                <a:path w="452" h="327" extrusionOk="0">
                  <a:moveTo>
                    <a:pt x="286" y="327"/>
                  </a:moveTo>
                  <a:cubicBezTo>
                    <a:pt x="345" y="327"/>
                    <a:pt x="403" y="309"/>
                    <a:pt x="452" y="275"/>
                  </a:cubicBezTo>
                  <a:cubicBezTo>
                    <a:pt x="368" y="106"/>
                    <a:pt x="196" y="0"/>
                    <a:pt x="7" y="0"/>
                  </a:cubicBezTo>
                  <a:cubicBezTo>
                    <a:pt x="6" y="0"/>
                    <a:pt x="5" y="0"/>
                    <a:pt x="3" y="0"/>
                  </a:cubicBezTo>
                  <a:cubicBezTo>
                    <a:pt x="1" y="14"/>
                    <a:pt x="0" y="28"/>
                    <a:pt x="0" y="42"/>
                  </a:cubicBezTo>
                  <a:cubicBezTo>
                    <a:pt x="0" y="200"/>
                    <a:pt x="128" y="327"/>
                    <a:pt x="286" y="327"/>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2" name="Google Shape;2112;p49"/>
            <p:cNvSpPr/>
            <p:nvPr/>
          </p:nvSpPr>
          <p:spPr>
            <a:xfrm>
              <a:off x="8643960" y="929880"/>
              <a:ext cx="357480" cy="357480"/>
            </a:xfrm>
            <a:custGeom>
              <a:avLst/>
              <a:gdLst/>
              <a:ahLst/>
              <a:cxnLst/>
              <a:rect l="l" t="t" r="r" b="b"/>
              <a:pathLst>
                <a:path w="993" h="993" extrusionOk="0">
                  <a:moveTo>
                    <a:pt x="3" y="439"/>
                  </a:moveTo>
                  <a:cubicBezTo>
                    <a:pt x="35" y="166"/>
                    <a:pt x="282" y="-29"/>
                    <a:pt x="554" y="3"/>
                  </a:cubicBezTo>
                  <a:cubicBezTo>
                    <a:pt x="827" y="35"/>
                    <a:pt x="1022" y="282"/>
                    <a:pt x="990" y="554"/>
                  </a:cubicBezTo>
                  <a:cubicBezTo>
                    <a:pt x="958" y="827"/>
                    <a:pt x="711" y="1022"/>
                    <a:pt x="438" y="990"/>
                  </a:cubicBezTo>
                  <a:cubicBezTo>
                    <a:pt x="166" y="958"/>
                    <a:pt x="-29" y="711"/>
                    <a:pt x="3" y="439"/>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3" name="Google Shape;2113;p49"/>
            <p:cNvSpPr/>
            <p:nvPr/>
          </p:nvSpPr>
          <p:spPr>
            <a:xfrm>
              <a:off x="8838360" y="854640"/>
              <a:ext cx="205920" cy="205920"/>
            </a:xfrm>
            <a:custGeom>
              <a:avLst/>
              <a:gdLst/>
              <a:ahLst/>
              <a:cxnLst/>
              <a:rect l="l" t="t" r="r" b="b"/>
              <a:pathLst>
                <a:path w="572" h="572" extrusionOk="0">
                  <a:moveTo>
                    <a:pt x="2" y="253"/>
                  </a:moveTo>
                  <a:cubicBezTo>
                    <a:pt x="21" y="96"/>
                    <a:pt x="163" y="-16"/>
                    <a:pt x="320" y="2"/>
                  </a:cubicBezTo>
                  <a:cubicBezTo>
                    <a:pt x="476" y="21"/>
                    <a:pt x="589" y="163"/>
                    <a:pt x="570" y="320"/>
                  </a:cubicBezTo>
                  <a:cubicBezTo>
                    <a:pt x="552" y="477"/>
                    <a:pt x="410" y="589"/>
                    <a:pt x="253" y="570"/>
                  </a:cubicBezTo>
                  <a:cubicBezTo>
                    <a:pt x="96" y="552"/>
                    <a:pt x="-16" y="410"/>
                    <a:pt x="2" y="253"/>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4" name="Google Shape;2114;p49"/>
            <p:cNvSpPr/>
            <p:nvPr/>
          </p:nvSpPr>
          <p:spPr>
            <a:xfrm>
              <a:off x="8838360" y="930960"/>
              <a:ext cx="152640" cy="129600"/>
            </a:xfrm>
            <a:custGeom>
              <a:avLst/>
              <a:gdLst/>
              <a:ahLst/>
              <a:cxnLst/>
              <a:rect l="l" t="t" r="r" b="b"/>
              <a:pathLst>
                <a:path w="424" h="360" extrusionOk="0">
                  <a:moveTo>
                    <a:pt x="253" y="358"/>
                  </a:moveTo>
                  <a:cubicBezTo>
                    <a:pt x="312" y="365"/>
                    <a:pt x="372" y="354"/>
                    <a:pt x="424" y="325"/>
                  </a:cubicBezTo>
                  <a:cubicBezTo>
                    <a:pt x="360" y="148"/>
                    <a:pt x="201" y="22"/>
                    <a:pt x="14" y="0"/>
                  </a:cubicBezTo>
                  <a:cubicBezTo>
                    <a:pt x="13" y="0"/>
                    <a:pt x="12" y="0"/>
                    <a:pt x="10" y="0"/>
                  </a:cubicBezTo>
                  <a:cubicBezTo>
                    <a:pt x="7" y="13"/>
                    <a:pt x="4" y="27"/>
                    <a:pt x="2" y="41"/>
                  </a:cubicBezTo>
                  <a:cubicBezTo>
                    <a:pt x="-16" y="198"/>
                    <a:pt x="96" y="340"/>
                    <a:pt x="253" y="358"/>
                  </a:cubicBezTo>
                  <a:close/>
                </a:path>
              </a:pathLst>
            </a:custGeom>
            <a:solidFill>
              <a:srgbClr val="897AD5">
                <a:alpha val="4909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5" name="Google Shape;2115;p49"/>
            <p:cNvSpPr/>
            <p:nvPr/>
          </p:nvSpPr>
          <p:spPr>
            <a:xfrm>
              <a:off x="8310960" y="3299760"/>
              <a:ext cx="76320" cy="75960"/>
            </a:xfrm>
            <a:custGeom>
              <a:avLst/>
              <a:gdLst/>
              <a:ahLst/>
              <a:cxnLst/>
              <a:rect l="l" t="t" r="r" b="b"/>
              <a:pathLst>
                <a:path w="212" h="211" extrusionOk="0">
                  <a:moveTo>
                    <a:pt x="0" y="105"/>
                  </a:moveTo>
                  <a:cubicBezTo>
                    <a:pt x="0" y="47"/>
                    <a:pt x="48" y="0"/>
                    <a:pt x="106" y="0"/>
                  </a:cubicBezTo>
                  <a:cubicBezTo>
                    <a:pt x="164" y="0"/>
                    <a:pt x="212" y="47"/>
                    <a:pt x="212" y="105"/>
                  </a:cubicBezTo>
                  <a:cubicBezTo>
                    <a:pt x="212" y="164"/>
                    <a:pt x="164" y="211"/>
                    <a:pt x="106" y="211"/>
                  </a:cubicBezTo>
                  <a:cubicBezTo>
                    <a:pt x="48" y="211"/>
                    <a:pt x="0" y="164"/>
                    <a:pt x="0" y="105"/>
                  </a:cubicBezTo>
                  <a:close/>
                </a:path>
              </a:pathLst>
            </a:custGeom>
            <a:solidFill>
              <a:srgbClr val="897AD5">
                <a:alpha val="49090"/>
              </a:srgbClr>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6" name="Google Shape;2116;p49"/>
            <p:cNvSpPr/>
            <p:nvPr/>
          </p:nvSpPr>
          <p:spPr>
            <a:xfrm>
              <a:off x="8650080" y="2014920"/>
              <a:ext cx="75960" cy="75960"/>
            </a:xfrm>
            <a:custGeom>
              <a:avLst/>
              <a:gdLst/>
              <a:ahLst/>
              <a:cxnLst/>
              <a:rect l="l" t="t" r="r" b="b"/>
              <a:pathLst>
                <a:path w="211" h="211" extrusionOk="0">
                  <a:moveTo>
                    <a:pt x="0" y="106"/>
                  </a:moveTo>
                  <a:cubicBezTo>
                    <a:pt x="0" y="47"/>
                    <a:pt x="47" y="0"/>
                    <a:pt x="106" y="0"/>
                  </a:cubicBezTo>
                  <a:cubicBezTo>
                    <a:pt x="164" y="0"/>
                    <a:pt x="211" y="47"/>
                    <a:pt x="211" y="106"/>
                  </a:cubicBezTo>
                  <a:cubicBezTo>
                    <a:pt x="211" y="164"/>
                    <a:pt x="164" y="211"/>
                    <a:pt x="106" y="211"/>
                  </a:cubicBezTo>
                  <a:cubicBezTo>
                    <a:pt x="47" y="211"/>
                    <a:pt x="0" y="164"/>
                    <a:pt x="0" y="106"/>
                  </a:cubicBezTo>
                  <a:close/>
                </a:path>
              </a:pathLst>
            </a:custGeom>
            <a:solidFill>
              <a:srgbClr val="897AD5">
                <a:alpha val="49090"/>
              </a:srgbClr>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7" name="Google Shape;2117;p49"/>
            <p:cNvSpPr/>
            <p:nvPr/>
          </p:nvSpPr>
          <p:spPr>
            <a:xfrm>
              <a:off x="7218360" y="2717640"/>
              <a:ext cx="76320" cy="75960"/>
            </a:xfrm>
            <a:custGeom>
              <a:avLst/>
              <a:gdLst/>
              <a:ahLst/>
              <a:cxnLst/>
              <a:rect l="l" t="t" r="r" b="b"/>
              <a:pathLst>
                <a:path w="212" h="211" extrusionOk="0">
                  <a:moveTo>
                    <a:pt x="0" y="106"/>
                  </a:moveTo>
                  <a:cubicBezTo>
                    <a:pt x="0" y="47"/>
                    <a:pt x="47" y="0"/>
                    <a:pt x="106" y="0"/>
                  </a:cubicBezTo>
                  <a:cubicBezTo>
                    <a:pt x="164" y="0"/>
                    <a:pt x="212" y="47"/>
                    <a:pt x="212" y="106"/>
                  </a:cubicBezTo>
                  <a:cubicBezTo>
                    <a:pt x="212" y="164"/>
                    <a:pt x="164" y="211"/>
                    <a:pt x="106" y="211"/>
                  </a:cubicBezTo>
                  <a:cubicBezTo>
                    <a:pt x="47" y="211"/>
                    <a:pt x="0" y="164"/>
                    <a:pt x="0" y="106"/>
                  </a:cubicBezTo>
                  <a:close/>
                </a:path>
              </a:pathLst>
            </a:custGeom>
            <a:solidFill>
              <a:srgbClr val="897AD5">
                <a:alpha val="49090"/>
              </a:srgbClr>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8" name="Google Shape;2118;p49"/>
            <p:cNvSpPr/>
            <p:nvPr/>
          </p:nvSpPr>
          <p:spPr>
            <a:xfrm>
              <a:off x="7283880" y="3139920"/>
              <a:ext cx="76320" cy="76320"/>
            </a:xfrm>
            <a:custGeom>
              <a:avLst/>
              <a:gdLst/>
              <a:ahLst/>
              <a:cxnLst/>
              <a:rect l="l" t="t" r="r" b="b"/>
              <a:pathLst>
                <a:path w="212" h="212" extrusionOk="0">
                  <a:moveTo>
                    <a:pt x="0" y="106"/>
                  </a:moveTo>
                  <a:cubicBezTo>
                    <a:pt x="0" y="48"/>
                    <a:pt x="48" y="0"/>
                    <a:pt x="106" y="0"/>
                  </a:cubicBezTo>
                  <a:cubicBezTo>
                    <a:pt x="164" y="0"/>
                    <a:pt x="212" y="48"/>
                    <a:pt x="212" y="106"/>
                  </a:cubicBezTo>
                  <a:cubicBezTo>
                    <a:pt x="212" y="165"/>
                    <a:pt x="164" y="212"/>
                    <a:pt x="106" y="212"/>
                  </a:cubicBezTo>
                  <a:cubicBezTo>
                    <a:pt x="48" y="212"/>
                    <a:pt x="0" y="165"/>
                    <a:pt x="0" y="106"/>
                  </a:cubicBezTo>
                  <a:close/>
                </a:path>
              </a:pathLst>
            </a:custGeom>
            <a:solidFill>
              <a:srgbClr val="897AD5">
                <a:alpha val="49090"/>
              </a:srgbClr>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9" name="Google Shape;2119;p49"/>
            <p:cNvSpPr/>
            <p:nvPr/>
          </p:nvSpPr>
          <p:spPr>
            <a:xfrm>
              <a:off x="8137440" y="2416680"/>
              <a:ext cx="586080" cy="2263320"/>
            </a:xfrm>
            <a:custGeom>
              <a:avLst/>
              <a:gdLst/>
              <a:ahLst/>
              <a:cxnLst/>
              <a:rect l="l" t="t" r="r" b="b"/>
              <a:pathLst>
                <a:path w="1628" h="6287" extrusionOk="0">
                  <a:moveTo>
                    <a:pt x="1547" y="6287"/>
                  </a:moveTo>
                  <a:cubicBezTo>
                    <a:pt x="1585" y="6095"/>
                    <a:pt x="1615" y="5907"/>
                    <a:pt x="1624" y="5723"/>
                  </a:cubicBezTo>
                  <a:cubicBezTo>
                    <a:pt x="1643" y="5377"/>
                    <a:pt x="1588" y="5042"/>
                    <a:pt x="1389" y="4728"/>
                  </a:cubicBezTo>
                  <a:cubicBezTo>
                    <a:pt x="1265" y="4533"/>
                    <a:pt x="1105" y="4441"/>
                    <a:pt x="948" y="4270"/>
                  </a:cubicBezTo>
                  <a:cubicBezTo>
                    <a:pt x="817" y="4127"/>
                    <a:pt x="636" y="3927"/>
                    <a:pt x="625" y="3655"/>
                  </a:cubicBezTo>
                  <a:cubicBezTo>
                    <a:pt x="636" y="3011"/>
                    <a:pt x="1108" y="2611"/>
                    <a:pt x="1279" y="2054"/>
                  </a:cubicBezTo>
                  <a:cubicBezTo>
                    <a:pt x="1361" y="1768"/>
                    <a:pt x="1362" y="1470"/>
                    <a:pt x="1304" y="1242"/>
                  </a:cubicBezTo>
                  <a:cubicBezTo>
                    <a:pt x="1258" y="1062"/>
                    <a:pt x="1164" y="862"/>
                    <a:pt x="1027" y="695"/>
                  </a:cubicBezTo>
                  <a:cubicBezTo>
                    <a:pt x="864" y="498"/>
                    <a:pt x="332" y="137"/>
                    <a:pt x="40" y="0"/>
                  </a:cubicBezTo>
                  <a:lnTo>
                    <a:pt x="0" y="82"/>
                  </a:lnTo>
                  <a:cubicBezTo>
                    <a:pt x="285" y="216"/>
                    <a:pt x="686" y="454"/>
                    <a:pt x="944" y="760"/>
                  </a:cubicBezTo>
                  <a:cubicBezTo>
                    <a:pt x="1230" y="1107"/>
                    <a:pt x="1186" y="1562"/>
                    <a:pt x="1085" y="1924"/>
                  </a:cubicBezTo>
                  <a:cubicBezTo>
                    <a:pt x="1013" y="2169"/>
                    <a:pt x="824" y="2517"/>
                    <a:pt x="706" y="2803"/>
                  </a:cubicBezTo>
                  <a:cubicBezTo>
                    <a:pt x="614" y="3027"/>
                    <a:pt x="517" y="3404"/>
                    <a:pt x="547" y="3722"/>
                  </a:cubicBezTo>
                  <a:cubicBezTo>
                    <a:pt x="572" y="4065"/>
                    <a:pt x="868" y="4433"/>
                    <a:pt x="1114" y="4815"/>
                  </a:cubicBezTo>
                  <a:cubicBezTo>
                    <a:pt x="1295" y="5101"/>
                    <a:pt x="1340" y="5383"/>
                    <a:pt x="1323" y="5697"/>
                  </a:cubicBezTo>
                  <a:cubicBezTo>
                    <a:pt x="1315" y="5863"/>
                    <a:pt x="1287" y="6038"/>
                    <a:pt x="1251" y="6224"/>
                  </a:cubicBezTo>
                  <a:lnTo>
                    <a:pt x="1547" y="628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0" name="Google Shape;2120;p49"/>
            <p:cNvSpPr/>
            <p:nvPr/>
          </p:nvSpPr>
          <p:spPr>
            <a:xfrm>
              <a:off x="8222760" y="2477160"/>
              <a:ext cx="482760" cy="1800720"/>
            </a:xfrm>
            <a:custGeom>
              <a:avLst/>
              <a:gdLst/>
              <a:ahLst/>
              <a:cxnLst/>
              <a:rect l="l" t="t" r="r" b="b"/>
              <a:pathLst>
                <a:path w="1341" h="5002" extrusionOk="0">
                  <a:moveTo>
                    <a:pt x="1107" y="1465"/>
                  </a:moveTo>
                  <a:cubicBezTo>
                    <a:pt x="1111" y="1324"/>
                    <a:pt x="1097" y="1190"/>
                    <a:pt x="1067" y="1074"/>
                  </a:cubicBezTo>
                  <a:cubicBezTo>
                    <a:pt x="1021" y="894"/>
                    <a:pt x="927" y="694"/>
                    <a:pt x="789" y="527"/>
                  </a:cubicBezTo>
                  <a:cubicBezTo>
                    <a:pt x="675" y="388"/>
                    <a:pt x="375" y="167"/>
                    <a:pt x="105" y="0"/>
                  </a:cubicBezTo>
                  <a:cubicBezTo>
                    <a:pt x="70" y="10"/>
                    <a:pt x="35" y="22"/>
                    <a:pt x="0" y="37"/>
                  </a:cubicBezTo>
                  <a:cubicBezTo>
                    <a:pt x="244" y="174"/>
                    <a:pt x="515" y="364"/>
                    <a:pt x="707" y="592"/>
                  </a:cubicBezTo>
                  <a:cubicBezTo>
                    <a:pt x="872" y="792"/>
                    <a:pt x="927" y="1027"/>
                    <a:pt x="925" y="1261"/>
                  </a:cubicBezTo>
                  <a:cubicBezTo>
                    <a:pt x="953" y="1080"/>
                    <a:pt x="929" y="957"/>
                    <a:pt x="947" y="929"/>
                  </a:cubicBezTo>
                  <a:cubicBezTo>
                    <a:pt x="973" y="916"/>
                    <a:pt x="1088" y="1119"/>
                    <a:pt x="1107" y="1465"/>
                  </a:cubicBezTo>
                  <a:moveTo>
                    <a:pt x="1341" y="5002"/>
                  </a:moveTo>
                  <a:cubicBezTo>
                    <a:pt x="1303" y="4851"/>
                    <a:pt x="1242" y="4703"/>
                    <a:pt x="1152" y="4560"/>
                  </a:cubicBezTo>
                  <a:cubicBezTo>
                    <a:pt x="1028" y="4365"/>
                    <a:pt x="868" y="4273"/>
                    <a:pt x="711" y="4102"/>
                  </a:cubicBezTo>
                  <a:cubicBezTo>
                    <a:pt x="580" y="3959"/>
                    <a:pt x="399" y="3759"/>
                    <a:pt x="388" y="3487"/>
                  </a:cubicBezTo>
                  <a:cubicBezTo>
                    <a:pt x="397" y="2981"/>
                    <a:pt x="690" y="2625"/>
                    <a:pt x="898" y="2226"/>
                  </a:cubicBezTo>
                  <a:cubicBezTo>
                    <a:pt x="719" y="2490"/>
                    <a:pt x="574" y="2655"/>
                    <a:pt x="537" y="2639"/>
                  </a:cubicBezTo>
                  <a:cubicBezTo>
                    <a:pt x="512" y="2622"/>
                    <a:pt x="520" y="2542"/>
                    <a:pt x="543" y="2465"/>
                  </a:cubicBezTo>
                  <a:cubicBezTo>
                    <a:pt x="517" y="2523"/>
                    <a:pt x="492" y="2581"/>
                    <a:pt x="469" y="2635"/>
                  </a:cubicBezTo>
                  <a:cubicBezTo>
                    <a:pt x="377" y="2859"/>
                    <a:pt x="280" y="3236"/>
                    <a:pt x="310" y="3554"/>
                  </a:cubicBezTo>
                  <a:cubicBezTo>
                    <a:pt x="318" y="3659"/>
                    <a:pt x="351" y="3767"/>
                    <a:pt x="400" y="3877"/>
                  </a:cubicBezTo>
                  <a:cubicBezTo>
                    <a:pt x="514" y="4071"/>
                    <a:pt x="665" y="4183"/>
                    <a:pt x="796" y="4283"/>
                  </a:cubicBezTo>
                  <a:cubicBezTo>
                    <a:pt x="1001" y="4439"/>
                    <a:pt x="1211" y="4610"/>
                    <a:pt x="1308" y="4903"/>
                  </a:cubicBezTo>
                  <a:cubicBezTo>
                    <a:pt x="1318" y="4936"/>
                    <a:pt x="1329" y="4969"/>
                    <a:pt x="1341" y="5002"/>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1" name="Google Shape;2121;p49"/>
            <p:cNvSpPr/>
            <p:nvPr/>
          </p:nvSpPr>
          <p:spPr>
            <a:xfrm>
              <a:off x="8461800" y="2962800"/>
              <a:ext cx="261720" cy="1657440"/>
            </a:xfrm>
            <a:custGeom>
              <a:avLst/>
              <a:gdLst/>
              <a:ahLst/>
              <a:cxnLst/>
              <a:rect l="l" t="t" r="r" b="b"/>
              <a:pathLst>
                <a:path w="727" h="4604" extrusionOk="0">
                  <a:moveTo>
                    <a:pt x="0" y="857"/>
                  </a:moveTo>
                  <a:cubicBezTo>
                    <a:pt x="57" y="759"/>
                    <a:pt x="125" y="601"/>
                    <a:pt x="220" y="618"/>
                  </a:cubicBezTo>
                  <a:cubicBezTo>
                    <a:pt x="255" y="624"/>
                    <a:pt x="327" y="626"/>
                    <a:pt x="303" y="712"/>
                  </a:cubicBezTo>
                  <a:cubicBezTo>
                    <a:pt x="294" y="747"/>
                    <a:pt x="283" y="772"/>
                    <a:pt x="270" y="806"/>
                  </a:cubicBezTo>
                  <a:cubicBezTo>
                    <a:pt x="312" y="719"/>
                    <a:pt x="349" y="630"/>
                    <a:pt x="378" y="537"/>
                  </a:cubicBezTo>
                  <a:cubicBezTo>
                    <a:pt x="401" y="456"/>
                    <a:pt x="418" y="374"/>
                    <a:pt x="429" y="292"/>
                  </a:cubicBezTo>
                  <a:cubicBezTo>
                    <a:pt x="411" y="335"/>
                    <a:pt x="390" y="348"/>
                    <a:pt x="380" y="354"/>
                  </a:cubicBezTo>
                  <a:cubicBezTo>
                    <a:pt x="365" y="363"/>
                    <a:pt x="259" y="352"/>
                    <a:pt x="247" y="325"/>
                  </a:cubicBezTo>
                  <a:cubicBezTo>
                    <a:pt x="241" y="311"/>
                    <a:pt x="248" y="251"/>
                    <a:pt x="251" y="226"/>
                  </a:cubicBezTo>
                  <a:cubicBezTo>
                    <a:pt x="260" y="142"/>
                    <a:pt x="267" y="81"/>
                    <a:pt x="258" y="0"/>
                  </a:cubicBezTo>
                  <a:cubicBezTo>
                    <a:pt x="248" y="141"/>
                    <a:pt x="219" y="280"/>
                    <a:pt x="184" y="407"/>
                  </a:cubicBezTo>
                  <a:cubicBezTo>
                    <a:pt x="146" y="536"/>
                    <a:pt x="75" y="694"/>
                    <a:pt x="0" y="857"/>
                  </a:cubicBezTo>
                  <a:moveTo>
                    <a:pt x="677" y="4604"/>
                  </a:moveTo>
                  <a:cubicBezTo>
                    <a:pt x="699" y="4469"/>
                    <a:pt x="717" y="4337"/>
                    <a:pt x="723" y="4206"/>
                  </a:cubicBezTo>
                  <a:cubicBezTo>
                    <a:pt x="732" y="4040"/>
                    <a:pt x="724" y="3877"/>
                    <a:pt x="691" y="3717"/>
                  </a:cubicBezTo>
                  <a:cubicBezTo>
                    <a:pt x="699" y="3766"/>
                    <a:pt x="692" y="3805"/>
                    <a:pt x="689" y="3853"/>
                  </a:cubicBezTo>
                  <a:cubicBezTo>
                    <a:pt x="683" y="3932"/>
                    <a:pt x="651" y="3964"/>
                    <a:pt x="570" y="3933"/>
                  </a:cubicBezTo>
                  <a:cubicBezTo>
                    <a:pt x="542" y="3922"/>
                    <a:pt x="472" y="3896"/>
                    <a:pt x="453" y="3861"/>
                  </a:cubicBezTo>
                  <a:cubicBezTo>
                    <a:pt x="432" y="3822"/>
                    <a:pt x="385" y="3627"/>
                    <a:pt x="340" y="3554"/>
                  </a:cubicBezTo>
                  <a:cubicBezTo>
                    <a:pt x="415" y="3755"/>
                    <a:pt x="434" y="3960"/>
                    <a:pt x="422" y="4180"/>
                  </a:cubicBezTo>
                  <a:cubicBezTo>
                    <a:pt x="418" y="4265"/>
                    <a:pt x="408" y="4353"/>
                    <a:pt x="395" y="4443"/>
                  </a:cubicBezTo>
                  <a:cubicBezTo>
                    <a:pt x="433" y="4311"/>
                    <a:pt x="445" y="4118"/>
                    <a:pt x="469" y="4106"/>
                  </a:cubicBezTo>
                  <a:cubicBezTo>
                    <a:pt x="532" y="4089"/>
                    <a:pt x="666" y="4190"/>
                    <a:pt x="682" y="4266"/>
                  </a:cubicBezTo>
                  <a:cubicBezTo>
                    <a:pt x="692" y="4375"/>
                    <a:pt x="686" y="4459"/>
                    <a:pt x="677" y="460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2" name="Google Shape;2122;p49"/>
            <p:cNvSpPr/>
            <p:nvPr/>
          </p:nvSpPr>
          <p:spPr>
            <a:xfrm>
              <a:off x="6693120" y="1913040"/>
              <a:ext cx="556560" cy="2084400"/>
            </a:xfrm>
            <a:custGeom>
              <a:avLst/>
              <a:gdLst/>
              <a:ahLst/>
              <a:cxnLst/>
              <a:rect l="l" t="t" r="r" b="b"/>
              <a:pathLst>
                <a:path w="1546" h="5790" extrusionOk="0">
                  <a:moveTo>
                    <a:pt x="843" y="5759"/>
                  </a:moveTo>
                  <a:cubicBezTo>
                    <a:pt x="856" y="5694"/>
                    <a:pt x="873" y="5633"/>
                    <a:pt x="892" y="5573"/>
                  </a:cubicBezTo>
                  <a:cubicBezTo>
                    <a:pt x="963" y="5346"/>
                    <a:pt x="1071" y="5125"/>
                    <a:pt x="1035" y="4796"/>
                  </a:cubicBezTo>
                  <a:cubicBezTo>
                    <a:pt x="991" y="4397"/>
                    <a:pt x="779" y="4158"/>
                    <a:pt x="581" y="3934"/>
                  </a:cubicBezTo>
                  <a:cubicBezTo>
                    <a:pt x="382" y="3709"/>
                    <a:pt x="163" y="3485"/>
                    <a:pt x="106" y="3140"/>
                  </a:cubicBezTo>
                  <a:cubicBezTo>
                    <a:pt x="44" y="2342"/>
                    <a:pt x="623" y="2106"/>
                    <a:pt x="1065" y="1790"/>
                  </a:cubicBezTo>
                  <a:cubicBezTo>
                    <a:pt x="1594" y="1386"/>
                    <a:pt x="1570" y="614"/>
                    <a:pt x="1522" y="0"/>
                  </a:cubicBezTo>
                  <a:lnTo>
                    <a:pt x="1412" y="8"/>
                  </a:lnTo>
                  <a:cubicBezTo>
                    <a:pt x="1438" y="351"/>
                    <a:pt x="1437" y="666"/>
                    <a:pt x="1377" y="927"/>
                  </a:cubicBezTo>
                  <a:cubicBezTo>
                    <a:pt x="1318" y="1189"/>
                    <a:pt x="1186" y="1400"/>
                    <a:pt x="976" y="1551"/>
                  </a:cubicBezTo>
                  <a:cubicBezTo>
                    <a:pt x="745" y="1716"/>
                    <a:pt x="469" y="1867"/>
                    <a:pt x="263" y="2103"/>
                  </a:cubicBezTo>
                  <a:cubicBezTo>
                    <a:pt x="57" y="2339"/>
                    <a:pt x="-29" y="2686"/>
                    <a:pt x="9" y="3169"/>
                  </a:cubicBezTo>
                  <a:cubicBezTo>
                    <a:pt x="72" y="3991"/>
                    <a:pt x="562" y="4241"/>
                    <a:pt x="637" y="4835"/>
                  </a:cubicBezTo>
                  <a:cubicBezTo>
                    <a:pt x="666" y="5099"/>
                    <a:pt x="580" y="5272"/>
                    <a:pt x="503" y="5517"/>
                  </a:cubicBezTo>
                  <a:cubicBezTo>
                    <a:pt x="477" y="5599"/>
                    <a:pt x="454" y="5689"/>
                    <a:pt x="439" y="5790"/>
                  </a:cubicBezTo>
                  <a:lnTo>
                    <a:pt x="843" y="5759"/>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3" name="Google Shape;2123;p49"/>
            <p:cNvSpPr/>
            <p:nvPr/>
          </p:nvSpPr>
          <p:spPr>
            <a:xfrm>
              <a:off x="6698520" y="1913040"/>
              <a:ext cx="551160" cy="1616400"/>
            </a:xfrm>
            <a:custGeom>
              <a:avLst/>
              <a:gdLst/>
              <a:ahLst/>
              <a:cxnLst/>
              <a:rect l="l" t="t" r="r" b="b"/>
              <a:pathLst>
                <a:path w="1531" h="4490" extrusionOk="0">
                  <a:moveTo>
                    <a:pt x="348" y="1999"/>
                  </a:moveTo>
                  <a:cubicBezTo>
                    <a:pt x="631" y="1747"/>
                    <a:pt x="883" y="1774"/>
                    <a:pt x="1137" y="1624"/>
                  </a:cubicBezTo>
                  <a:cubicBezTo>
                    <a:pt x="1230" y="1563"/>
                    <a:pt x="1308" y="1446"/>
                    <a:pt x="1356" y="1371"/>
                  </a:cubicBezTo>
                  <a:cubicBezTo>
                    <a:pt x="1338" y="1421"/>
                    <a:pt x="1324" y="1474"/>
                    <a:pt x="1279" y="1548"/>
                  </a:cubicBezTo>
                  <a:cubicBezTo>
                    <a:pt x="1570" y="1121"/>
                    <a:pt x="1547" y="507"/>
                    <a:pt x="1507" y="0"/>
                  </a:cubicBezTo>
                  <a:lnTo>
                    <a:pt x="1397" y="8"/>
                  </a:lnTo>
                  <a:cubicBezTo>
                    <a:pt x="1423" y="351"/>
                    <a:pt x="1422" y="666"/>
                    <a:pt x="1362" y="927"/>
                  </a:cubicBezTo>
                  <a:cubicBezTo>
                    <a:pt x="1303" y="1189"/>
                    <a:pt x="1171" y="1400"/>
                    <a:pt x="961" y="1551"/>
                  </a:cubicBezTo>
                  <a:cubicBezTo>
                    <a:pt x="766" y="1691"/>
                    <a:pt x="538" y="1820"/>
                    <a:pt x="348" y="1999"/>
                  </a:cubicBezTo>
                  <a:moveTo>
                    <a:pt x="945" y="4490"/>
                  </a:moveTo>
                  <a:cubicBezTo>
                    <a:pt x="856" y="4261"/>
                    <a:pt x="707" y="4094"/>
                    <a:pt x="566" y="3934"/>
                  </a:cubicBezTo>
                  <a:cubicBezTo>
                    <a:pt x="367" y="3709"/>
                    <a:pt x="148" y="3485"/>
                    <a:pt x="91" y="3140"/>
                  </a:cubicBezTo>
                  <a:cubicBezTo>
                    <a:pt x="68" y="2852"/>
                    <a:pt x="130" y="2637"/>
                    <a:pt x="238" y="2465"/>
                  </a:cubicBezTo>
                  <a:cubicBezTo>
                    <a:pt x="-74" y="2825"/>
                    <a:pt x="-23" y="3255"/>
                    <a:pt x="74" y="3593"/>
                  </a:cubicBezTo>
                  <a:cubicBezTo>
                    <a:pt x="142" y="3811"/>
                    <a:pt x="241" y="3982"/>
                    <a:pt x="337" y="4144"/>
                  </a:cubicBezTo>
                  <a:cubicBezTo>
                    <a:pt x="298" y="4043"/>
                    <a:pt x="267" y="3947"/>
                    <a:pt x="382" y="3963"/>
                  </a:cubicBezTo>
                  <a:cubicBezTo>
                    <a:pt x="621" y="4006"/>
                    <a:pt x="808" y="4236"/>
                    <a:pt x="945" y="4488"/>
                  </a:cubicBezTo>
                  <a:cubicBezTo>
                    <a:pt x="945" y="4489"/>
                    <a:pt x="945" y="4489"/>
                    <a:pt x="945" y="449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4" name="Google Shape;2124;p49"/>
            <p:cNvSpPr/>
            <p:nvPr/>
          </p:nvSpPr>
          <p:spPr>
            <a:xfrm>
              <a:off x="6701040" y="2647440"/>
              <a:ext cx="367200" cy="1337040"/>
            </a:xfrm>
            <a:custGeom>
              <a:avLst/>
              <a:gdLst/>
              <a:ahLst/>
              <a:cxnLst/>
              <a:rect l="l" t="t" r="r" b="b"/>
              <a:pathLst>
                <a:path w="1020" h="3714" extrusionOk="0">
                  <a:moveTo>
                    <a:pt x="0" y="620"/>
                  </a:moveTo>
                  <a:cubicBezTo>
                    <a:pt x="65" y="339"/>
                    <a:pt x="142" y="243"/>
                    <a:pt x="202" y="232"/>
                  </a:cubicBezTo>
                  <a:cubicBezTo>
                    <a:pt x="219" y="228"/>
                    <a:pt x="308" y="249"/>
                    <a:pt x="317" y="273"/>
                  </a:cubicBezTo>
                  <a:cubicBezTo>
                    <a:pt x="312" y="286"/>
                    <a:pt x="299" y="311"/>
                    <a:pt x="284" y="349"/>
                  </a:cubicBezTo>
                  <a:cubicBezTo>
                    <a:pt x="390" y="210"/>
                    <a:pt x="528" y="101"/>
                    <a:pt x="672" y="0"/>
                  </a:cubicBezTo>
                  <a:cubicBezTo>
                    <a:pt x="587" y="57"/>
                    <a:pt x="525" y="112"/>
                    <a:pt x="446" y="130"/>
                  </a:cubicBezTo>
                  <a:cubicBezTo>
                    <a:pt x="420" y="140"/>
                    <a:pt x="310" y="106"/>
                    <a:pt x="289" y="70"/>
                  </a:cubicBezTo>
                  <a:cubicBezTo>
                    <a:pt x="279" y="55"/>
                    <a:pt x="285" y="23"/>
                    <a:pt x="298" y="2"/>
                  </a:cubicBezTo>
                  <a:cubicBezTo>
                    <a:pt x="278" y="22"/>
                    <a:pt x="259" y="42"/>
                    <a:pt x="241" y="63"/>
                  </a:cubicBezTo>
                  <a:cubicBezTo>
                    <a:pt x="116" y="206"/>
                    <a:pt x="36" y="390"/>
                    <a:pt x="0" y="620"/>
                  </a:cubicBezTo>
                  <a:moveTo>
                    <a:pt x="424" y="3714"/>
                  </a:moveTo>
                  <a:cubicBezTo>
                    <a:pt x="523" y="3430"/>
                    <a:pt x="569" y="3212"/>
                    <a:pt x="806" y="3197"/>
                  </a:cubicBezTo>
                  <a:cubicBezTo>
                    <a:pt x="984" y="3197"/>
                    <a:pt x="944" y="3261"/>
                    <a:pt x="902" y="3434"/>
                  </a:cubicBezTo>
                  <a:cubicBezTo>
                    <a:pt x="969" y="3239"/>
                    <a:pt x="1044" y="3037"/>
                    <a:pt x="1013" y="2756"/>
                  </a:cubicBezTo>
                  <a:cubicBezTo>
                    <a:pt x="1010" y="2732"/>
                    <a:pt x="1007" y="2709"/>
                    <a:pt x="1003" y="2686"/>
                  </a:cubicBezTo>
                  <a:cubicBezTo>
                    <a:pt x="1001" y="2769"/>
                    <a:pt x="990" y="2821"/>
                    <a:pt x="964" y="2853"/>
                  </a:cubicBezTo>
                  <a:cubicBezTo>
                    <a:pt x="939" y="2883"/>
                    <a:pt x="762" y="2894"/>
                    <a:pt x="703" y="2838"/>
                  </a:cubicBezTo>
                  <a:cubicBezTo>
                    <a:pt x="648" y="2749"/>
                    <a:pt x="574" y="2480"/>
                    <a:pt x="443" y="2301"/>
                  </a:cubicBezTo>
                  <a:cubicBezTo>
                    <a:pt x="525" y="2450"/>
                    <a:pt x="591" y="2605"/>
                    <a:pt x="615" y="2795"/>
                  </a:cubicBezTo>
                  <a:cubicBezTo>
                    <a:pt x="644" y="3059"/>
                    <a:pt x="558" y="3232"/>
                    <a:pt x="481" y="3477"/>
                  </a:cubicBezTo>
                  <a:cubicBezTo>
                    <a:pt x="458" y="3549"/>
                    <a:pt x="438" y="3627"/>
                    <a:pt x="423" y="3713"/>
                  </a:cubicBezTo>
                  <a:cubicBezTo>
                    <a:pt x="423" y="3714"/>
                    <a:pt x="424" y="3714"/>
                    <a:pt x="424" y="371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5" name="Google Shape;2125;p49"/>
            <p:cNvSpPr/>
            <p:nvPr/>
          </p:nvSpPr>
          <p:spPr>
            <a:xfrm>
              <a:off x="8168760" y="492480"/>
              <a:ext cx="1517760" cy="882000"/>
            </a:xfrm>
            <a:custGeom>
              <a:avLst/>
              <a:gdLst/>
              <a:ahLst/>
              <a:cxnLst/>
              <a:rect l="l" t="t" r="r" b="b"/>
              <a:pathLst>
                <a:path w="4216" h="2450" extrusionOk="0">
                  <a:moveTo>
                    <a:pt x="4216" y="142"/>
                  </a:moveTo>
                  <a:cubicBezTo>
                    <a:pt x="3782" y="301"/>
                    <a:pt x="3633" y="621"/>
                    <a:pt x="3466" y="906"/>
                  </a:cubicBezTo>
                  <a:cubicBezTo>
                    <a:pt x="3304" y="1181"/>
                    <a:pt x="3138" y="1462"/>
                    <a:pt x="2832" y="1548"/>
                  </a:cubicBezTo>
                  <a:cubicBezTo>
                    <a:pt x="2518" y="1635"/>
                    <a:pt x="2182" y="1492"/>
                    <a:pt x="1884" y="1396"/>
                  </a:cubicBezTo>
                  <a:cubicBezTo>
                    <a:pt x="1587" y="1301"/>
                    <a:pt x="1302" y="1236"/>
                    <a:pt x="1002" y="1406"/>
                  </a:cubicBezTo>
                  <a:cubicBezTo>
                    <a:pt x="752" y="1557"/>
                    <a:pt x="632" y="1854"/>
                    <a:pt x="482" y="2101"/>
                  </a:cubicBezTo>
                  <a:cubicBezTo>
                    <a:pt x="407" y="2225"/>
                    <a:pt x="322" y="2337"/>
                    <a:pt x="199" y="2401"/>
                  </a:cubicBezTo>
                  <a:cubicBezTo>
                    <a:pt x="140" y="2431"/>
                    <a:pt x="74" y="2448"/>
                    <a:pt x="0" y="2450"/>
                  </a:cubicBezTo>
                  <a:lnTo>
                    <a:pt x="51" y="2314"/>
                  </a:lnTo>
                  <a:cubicBezTo>
                    <a:pt x="85" y="2308"/>
                    <a:pt x="116" y="2297"/>
                    <a:pt x="145" y="2282"/>
                  </a:cubicBezTo>
                  <a:cubicBezTo>
                    <a:pt x="232" y="2237"/>
                    <a:pt x="303" y="2148"/>
                    <a:pt x="374" y="2032"/>
                  </a:cubicBezTo>
                  <a:cubicBezTo>
                    <a:pt x="514" y="1801"/>
                    <a:pt x="641" y="1471"/>
                    <a:pt x="940" y="1290"/>
                  </a:cubicBezTo>
                  <a:lnTo>
                    <a:pt x="941" y="1290"/>
                  </a:lnTo>
                  <a:lnTo>
                    <a:pt x="942" y="1289"/>
                  </a:lnTo>
                  <a:cubicBezTo>
                    <a:pt x="1287" y="1095"/>
                    <a:pt x="1621" y="1172"/>
                    <a:pt x="1925" y="1269"/>
                  </a:cubicBezTo>
                  <a:cubicBezTo>
                    <a:pt x="2511" y="1485"/>
                    <a:pt x="2844" y="1236"/>
                    <a:pt x="3127" y="754"/>
                  </a:cubicBezTo>
                  <a:cubicBezTo>
                    <a:pt x="3314" y="437"/>
                    <a:pt x="3530" y="130"/>
                    <a:pt x="3831" y="0"/>
                  </a:cubicBezTo>
                  <a:lnTo>
                    <a:pt x="4216" y="142"/>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6" name="Google Shape;2126;p49"/>
            <p:cNvSpPr/>
            <p:nvPr/>
          </p:nvSpPr>
          <p:spPr>
            <a:xfrm>
              <a:off x="8293680" y="913320"/>
              <a:ext cx="981000" cy="342720"/>
            </a:xfrm>
            <a:custGeom>
              <a:avLst/>
              <a:gdLst/>
              <a:ahLst/>
              <a:cxnLst/>
              <a:rect l="l" t="t" r="r" b="b"/>
              <a:pathLst>
                <a:path w="2725" h="952" extrusionOk="0">
                  <a:moveTo>
                    <a:pt x="2409" y="33"/>
                  </a:moveTo>
                  <a:cubicBezTo>
                    <a:pt x="2338" y="125"/>
                    <a:pt x="2200" y="224"/>
                    <a:pt x="2207" y="269"/>
                  </a:cubicBezTo>
                  <a:cubicBezTo>
                    <a:pt x="2226" y="363"/>
                    <a:pt x="2581" y="333"/>
                    <a:pt x="2725" y="255"/>
                  </a:cubicBezTo>
                  <a:cubicBezTo>
                    <a:pt x="2655" y="310"/>
                    <a:pt x="2576" y="353"/>
                    <a:pt x="2485" y="379"/>
                  </a:cubicBezTo>
                  <a:cubicBezTo>
                    <a:pt x="2171" y="466"/>
                    <a:pt x="1835" y="323"/>
                    <a:pt x="1537" y="227"/>
                  </a:cubicBezTo>
                  <a:cubicBezTo>
                    <a:pt x="1240" y="132"/>
                    <a:pt x="955" y="67"/>
                    <a:pt x="655" y="237"/>
                  </a:cubicBezTo>
                  <a:cubicBezTo>
                    <a:pt x="405" y="388"/>
                    <a:pt x="285" y="685"/>
                    <a:pt x="135" y="932"/>
                  </a:cubicBezTo>
                  <a:cubicBezTo>
                    <a:pt x="131" y="939"/>
                    <a:pt x="127" y="945"/>
                    <a:pt x="123" y="952"/>
                  </a:cubicBezTo>
                  <a:cubicBezTo>
                    <a:pt x="82" y="937"/>
                    <a:pt x="41" y="921"/>
                    <a:pt x="0" y="906"/>
                  </a:cubicBezTo>
                  <a:cubicBezTo>
                    <a:pt x="9" y="892"/>
                    <a:pt x="18" y="878"/>
                    <a:pt x="27" y="863"/>
                  </a:cubicBezTo>
                  <a:cubicBezTo>
                    <a:pt x="167" y="632"/>
                    <a:pt x="294" y="302"/>
                    <a:pt x="593" y="121"/>
                  </a:cubicBezTo>
                  <a:lnTo>
                    <a:pt x="594" y="121"/>
                  </a:lnTo>
                  <a:lnTo>
                    <a:pt x="595" y="120"/>
                  </a:lnTo>
                  <a:cubicBezTo>
                    <a:pt x="940" y="-74"/>
                    <a:pt x="1274" y="3"/>
                    <a:pt x="1578" y="100"/>
                  </a:cubicBezTo>
                  <a:cubicBezTo>
                    <a:pt x="1933" y="231"/>
                    <a:pt x="2195" y="191"/>
                    <a:pt x="2409" y="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7" name="Google Shape;2127;p49"/>
            <p:cNvSpPr/>
            <p:nvPr/>
          </p:nvSpPr>
          <p:spPr>
            <a:xfrm>
              <a:off x="9205560" y="554760"/>
              <a:ext cx="439920" cy="392040"/>
            </a:xfrm>
            <a:custGeom>
              <a:avLst/>
              <a:gdLst/>
              <a:ahLst/>
              <a:cxnLst/>
              <a:rect l="l" t="t" r="r" b="b"/>
              <a:pathLst>
                <a:path w="1222" h="1089" extrusionOk="0">
                  <a:moveTo>
                    <a:pt x="1222" y="18"/>
                  </a:moveTo>
                  <a:cubicBezTo>
                    <a:pt x="874" y="188"/>
                    <a:pt x="737" y="475"/>
                    <a:pt x="585" y="733"/>
                  </a:cubicBezTo>
                  <a:cubicBezTo>
                    <a:pt x="513" y="856"/>
                    <a:pt x="440" y="981"/>
                    <a:pt x="353" y="1089"/>
                  </a:cubicBezTo>
                  <a:cubicBezTo>
                    <a:pt x="387" y="1029"/>
                    <a:pt x="462" y="895"/>
                    <a:pt x="455" y="808"/>
                  </a:cubicBezTo>
                  <a:cubicBezTo>
                    <a:pt x="450" y="763"/>
                    <a:pt x="309" y="665"/>
                    <a:pt x="276" y="679"/>
                  </a:cubicBezTo>
                  <a:cubicBezTo>
                    <a:pt x="189" y="713"/>
                    <a:pt x="135" y="812"/>
                    <a:pt x="0" y="919"/>
                  </a:cubicBezTo>
                  <a:cubicBezTo>
                    <a:pt x="89" y="827"/>
                    <a:pt x="170" y="713"/>
                    <a:pt x="247" y="581"/>
                  </a:cubicBezTo>
                  <a:cubicBezTo>
                    <a:pt x="374" y="366"/>
                    <a:pt x="515" y="154"/>
                    <a:pt x="687" y="0"/>
                  </a:cubicBezTo>
                  <a:cubicBezTo>
                    <a:pt x="509" y="170"/>
                    <a:pt x="455" y="330"/>
                    <a:pt x="484" y="393"/>
                  </a:cubicBezTo>
                  <a:cubicBezTo>
                    <a:pt x="516" y="477"/>
                    <a:pt x="617" y="526"/>
                    <a:pt x="657" y="507"/>
                  </a:cubicBezTo>
                  <a:cubicBezTo>
                    <a:pt x="696" y="488"/>
                    <a:pt x="731" y="429"/>
                    <a:pt x="777" y="369"/>
                  </a:cubicBezTo>
                  <a:cubicBezTo>
                    <a:pt x="859" y="267"/>
                    <a:pt x="1039" y="81"/>
                    <a:pt x="1222" y="18"/>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8" name="Google Shape;2128;p49"/>
            <p:cNvSpPr/>
            <p:nvPr/>
          </p:nvSpPr>
          <p:spPr>
            <a:xfrm>
              <a:off x="6317699" y="944816"/>
              <a:ext cx="1098358" cy="576822"/>
            </a:xfrm>
            <a:custGeom>
              <a:avLst/>
              <a:gdLst/>
              <a:ahLst/>
              <a:cxnLst/>
              <a:rect l="l" t="t" r="r" b="b"/>
              <a:pathLst>
                <a:path w="2643" h="1388" extrusionOk="0">
                  <a:moveTo>
                    <a:pt x="0" y="81"/>
                  </a:moveTo>
                  <a:cubicBezTo>
                    <a:pt x="173" y="247"/>
                    <a:pt x="356" y="299"/>
                    <a:pt x="524" y="316"/>
                  </a:cubicBezTo>
                  <a:cubicBezTo>
                    <a:pt x="712" y="335"/>
                    <a:pt x="881" y="321"/>
                    <a:pt x="1024" y="378"/>
                  </a:cubicBezTo>
                  <a:cubicBezTo>
                    <a:pt x="1195" y="445"/>
                    <a:pt x="1337" y="585"/>
                    <a:pt x="1481" y="734"/>
                  </a:cubicBezTo>
                  <a:cubicBezTo>
                    <a:pt x="1790" y="1063"/>
                    <a:pt x="2101" y="1496"/>
                    <a:pt x="2643" y="1364"/>
                  </a:cubicBezTo>
                  <a:lnTo>
                    <a:pt x="2372" y="1055"/>
                  </a:lnTo>
                  <a:cubicBezTo>
                    <a:pt x="2247" y="1074"/>
                    <a:pt x="2128" y="1074"/>
                    <a:pt x="2015" y="1025"/>
                  </a:cubicBezTo>
                  <a:cubicBezTo>
                    <a:pt x="1852" y="946"/>
                    <a:pt x="1713" y="800"/>
                    <a:pt x="1569" y="650"/>
                  </a:cubicBezTo>
                  <a:cubicBezTo>
                    <a:pt x="1423" y="499"/>
                    <a:pt x="1271" y="344"/>
                    <a:pt x="1069" y="265"/>
                  </a:cubicBezTo>
                  <a:cubicBezTo>
                    <a:pt x="890" y="194"/>
                    <a:pt x="709" y="213"/>
                    <a:pt x="537" y="195"/>
                  </a:cubicBezTo>
                  <a:cubicBezTo>
                    <a:pt x="384" y="179"/>
                    <a:pt x="240" y="142"/>
                    <a:pt x="92" y="0"/>
                  </a:cubicBezTo>
                  <a:lnTo>
                    <a:pt x="0" y="81"/>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9" name="Google Shape;2129;p49"/>
            <p:cNvSpPr/>
            <p:nvPr/>
          </p:nvSpPr>
          <p:spPr>
            <a:xfrm>
              <a:off x="6317699" y="944816"/>
              <a:ext cx="952492" cy="569757"/>
            </a:xfrm>
            <a:custGeom>
              <a:avLst/>
              <a:gdLst/>
              <a:ahLst/>
              <a:cxnLst/>
              <a:rect l="l" t="t" r="r" b="b"/>
              <a:pathLst>
                <a:path w="2292" h="1371" extrusionOk="0">
                  <a:moveTo>
                    <a:pt x="0" y="81"/>
                  </a:moveTo>
                  <a:cubicBezTo>
                    <a:pt x="173" y="247"/>
                    <a:pt x="356" y="299"/>
                    <a:pt x="524" y="316"/>
                  </a:cubicBezTo>
                  <a:cubicBezTo>
                    <a:pt x="712" y="335"/>
                    <a:pt x="881" y="321"/>
                    <a:pt x="1024" y="378"/>
                  </a:cubicBezTo>
                  <a:cubicBezTo>
                    <a:pt x="1195" y="445"/>
                    <a:pt x="1337" y="585"/>
                    <a:pt x="1481" y="734"/>
                  </a:cubicBezTo>
                  <a:cubicBezTo>
                    <a:pt x="1716" y="985"/>
                    <a:pt x="1953" y="1296"/>
                    <a:pt x="2292" y="1371"/>
                  </a:cubicBezTo>
                  <a:cubicBezTo>
                    <a:pt x="2076" y="1313"/>
                    <a:pt x="1899" y="1077"/>
                    <a:pt x="1909" y="978"/>
                  </a:cubicBezTo>
                  <a:cubicBezTo>
                    <a:pt x="1941" y="995"/>
                    <a:pt x="1978" y="1015"/>
                    <a:pt x="2033" y="1032"/>
                  </a:cubicBezTo>
                  <a:cubicBezTo>
                    <a:pt x="2027" y="1030"/>
                    <a:pt x="2021" y="1028"/>
                    <a:pt x="2015" y="1025"/>
                  </a:cubicBezTo>
                  <a:cubicBezTo>
                    <a:pt x="1852" y="946"/>
                    <a:pt x="1713" y="800"/>
                    <a:pt x="1569" y="650"/>
                  </a:cubicBezTo>
                  <a:cubicBezTo>
                    <a:pt x="1423" y="499"/>
                    <a:pt x="1271" y="344"/>
                    <a:pt x="1069" y="265"/>
                  </a:cubicBezTo>
                  <a:cubicBezTo>
                    <a:pt x="890" y="194"/>
                    <a:pt x="709" y="213"/>
                    <a:pt x="537" y="195"/>
                  </a:cubicBezTo>
                  <a:cubicBezTo>
                    <a:pt x="384" y="179"/>
                    <a:pt x="240" y="142"/>
                    <a:pt x="92" y="0"/>
                  </a:cubicBezTo>
                  <a:lnTo>
                    <a:pt x="0" y="81"/>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0" name="Google Shape;2130;p49"/>
            <p:cNvSpPr/>
            <p:nvPr/>
          </p:nvSpPr>
          <p:spPr>
            <a:xfrm>
              <a:off x="7184996" y="1381172"/>
              <a:ext cx="231058" cy="140465"/>
            </a:xfrm>
            <a:custGeom>
              <a:avLst/>
              <a:gdLst/>
              <a:ahLst/>
              <a:cxnLst/>
              <a:rect l="l" t="t" r="r" b="b"/>
              <a:pathLst>
                <a:path w="556" h="338" extrusionOk="0">
                  <a:moveTo>
                    <a:pt x="254" y="330"/>
                  </a:moveTo>
                  <a:cubicBezTo>
                    <a:pt x="346" y="344"/>
                    <a:pt x="446" y="341"/>
                    <a:pt x="556" y="314"/>
                  </a:cubicBezTo>
                  <a:lnTo>
                    <a:pt x="285" y="5"/>
                  </a:lnTo>
                  <a:cubicBezTo>
                    <a:pt x="186" y="20"/>
                    <a:pt x="91" y="23"/>
                    <a:pt x="0" y="0"/>
                  </a:cubicBezTo>
                  <a:cubicBezTo>
                    <a:pt x="134" y="46"/>
                    <a:pt x="173" y="48"/>
                    <a:pt x="229" y="89"/>
                  </a:cubicBezTo>
                  <a:cubicBezTo>
                    <a:pt x="268" y="116"/>
                    <a:pt x="403" y="293"/>
                    <a:pt x="366" y="316"/>
                  </a:cubicBezTo>
                  <a:cubicBezTo>
                    <a:pt x="340" y="333"/>
                    <a:pt x="325" y="340"/>
                    <a:pt x="254" y="33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131" name="Google Shape;2131;p49"/>
          <p:cNvSpPr/>
          <p:nvPr/>
        </p:nvSpPr>
        <p:spPr>
          <a:xfrm flipH="1">
            <a:off x="-86034" y="2006105"/>
            <a:ext cx="274875" cy="262889"/>
          </a:xfrm>
          <a:custGeom>
            <a:avLst/>
            <a:gdLst/>
            <a:ahLst/>
            <a:cxnLst/>
            <a:rect l="l" t="t" r="r" b="b"/>
            <a:pathLst>
              <a:path w="688" h="658" extrusionOk="0">
                <a:moveTo>
                  <a:pt x="556" y="653"/>
                </a:moveTo>
                <a:cubicBezTo>
                  <a:pt x="518" y="680"/>
                  <a:pt x="391" y="584"/>
                  <a:pt x="344" y="584"/>
                </a:cubicBezTo>
                <a:cubicBezTo>
                  <a:pt x="297" y="584"/>
                  <a:pt x="170" y="680"/>
                  <a:pt x="132" y="653"/>
                </a:cubicBezTo>
                <a:cubicBezTo>
                  <a:pt x="94" y="625"/>
                  <a:pt x="146" y="474"/>
                  <a:pt x="131" y="430"/>
                </a:cubicBezTo>
                <a:cubicBezTo>
                  <a:pt x="117" y="385"/>
                  <a:pt x="-13" y="294"/>
                  <a:pt x="1" y="249"/>
                </a:cubicBezTo>
                <a:cubicBezTo>
                  <a:pt x="16" y="205"/>
                  <a:pt x="175" y="207"/>
                  <a:pt x="213" y="180"/>
                </a:cubicBezTo>
                <a:cubicBezTo>
                  <a:pt x="251" y="152"/>
                  <a:pt x="298" y="0"/>
                  <a:pt x="344" y="0"/>
                </a:cubicBezTo>
                <a:cubicBezTo>
                  <a:pt x="391" y="0"/>
                  <a:pt x="438" y="152"/>
                  <a:pt x="476" y="180"/>
                </a:cubicBezTo>
                <a:cubicBezTo>
                  <a:pt x="514" y="207"/>
                  <a:pt x="673" y="205"/>
                  <a:pt x="687" y="249"/>
                </a:cubicBezTo>
                <a:cubicBezTo>
                  <a:pt x="702" y="294"/>
                  <a:pt x="571" y="386"/>
                  <a:pt x="557" y="430"/>
                </a:cubicBezTo>
                <a:cubicBezTo>
                  <a:pt x="542" y="474"/>
                  <a:pt x="594" y="625"/>
                  <a:pt x="556" y="6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2" name="Google Shape;2132;p49"/>
          <p:cNvSpPr/>
          <p:nvPr/>
        </p:nvSpPr>
        <p:spPr>
          <a:xfrm flipH="1">
            <a:off x="8140706" y="2831353"/>
            <a:ext cx="290057" cy="290057"/>
          </a:xfrm>
          <a:custGeom>
            <a:avLst/>
            <a:gdLst/>
            <a:ahLst/>
            <a:cxnLst/>
            <a:rect l="l" t="t" r="r" b="b"/>
            <a:pathLst>
              <a:path w="726" h="726" extrusionOk="0">
                <a:moveTo>
                  <a:pt x="363" y="726"/>
                </a:moveTo>
                <a:cubicBezTo>
                  <a:pt x="346" y="726"/>
                  <a:pt x="349" y="401"/>
                  <a:pt x="337" y="389"/>
                </a:cubicBezTo>
                <a:cubicBezTo>
                  <a:pt x="325" y="377"/>
                  <a:pt x="0" y="380"/>
                  <a:pt x="0" y="363"/>
                </a:cubicBezTo>
                <a:cubicBezTo>
                  <a:pt x="0" y="346"/>
                  <a:pt x="325" y="349"/>
                  <a:pt x="337" y="337"/>
                </a:cubicBezTo>
                <a:cubicBezTo>
                  <a:pt x="349" y="325"/>
                  <a:pt x="346" y="0"/>
                  <a:pt x="363" y="0"/>
                </a:cubicBezTo>
                <a:cubicBezTo>
                  <a:pt x="380" y="0"/>
                  <a:pt x="377" y="325"/>
                  <a:pt x="388" y="337"/>
                </a:cubicBezTo>
                <a:cubicBezTo>
                  <a:pt x="400" y="349"/>
                  <a:pt x="726" y="346"/>
                  <a:pt x="726" y="363"/>
                </a:cubicBezTo>
                <a:cubicBezTo>
                  <a:pt x="726" y="380"/>
                  <a:pt x="400" y="377"/>
                  <a:pt x="388" y="389"/>
                </a:cubicBezTo>
                <a:cubicBezTo>
                  <a:pt x="377" y="401"/>
                  <a:pt x="380" y="726"/>
                  <a:pt x="363" y="72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3" name="Google Shape;2133;p49"/>
          <p:cNvSpPr/>
          <p:nvPr/>
        </p:nvSpPr>
        <p:spPr>
          <a:xfrm flipH="1">
            <a:off x="8621406" y="2269007"/>
            <a:ext cx="113066" cy="108272"/>
          </a:xfrm>
          <a:custGeom>
            <a:avLst/>
            <a:gdLst/>
            <a:ahLst/>
            <a:cxnLst/>
            <a:rect l="l" t="t" r="r" b="b"/>
            <a:pathLst>
              <a:path w="283" h="271" extrusionOk="0">
                <a:moveTo>
                  <a:pt x="229" y="269"/>
                </a:moveTo>
                <a:cubicBezTo>
                  <a:pt x="214" y="280"/>
                  <a:pt x="161" y="241"/>
                  <a:pt x="142" y="241"/>
                </a:cubicBezTo>
                <a:cubicBezTo>
                  <a:pt x="123" y="241"/>
                  <a:pt x="70" y="280"/>
                  <a:pt x="55" y="269"/>
                </a:cubicBezTo>
                <a:cubicBezTo>
                  <a:pt x="39" y="257"/>
                  <a:pt x="61" y="195"/>
                  <a:pt x="55" y="177"/>
                </a:cubicBezTo>
                <a:cubicBezTo>
                  <a:pt x="49" y="159"/>
                  <a:pt x="-5" y="121"/>
                  <a:pt x="1" y="103"/>
                </a:cubicBezTo>
                <a:cubicBezTo>
                  <a:pt x="7" y="85"/>
                  <a:pt x="72" y="86"/>
                  <a:pt x="88" y="74"/>
                </a:cubicBezTo>
                <a:cubicBezTo>
                  <a:pt x="104" y="63"/>
                  <a:pt x="123" y="0"/>
                  <a:pt x="142" y="0"/>
                </a:cubicBezTo>
                <a:cubicBezTo>
                  <a:pt x="161" y="0"/>
                  <a:pt x="181" y="63"/>
                  <a:pt x="196" y="74"/>
                </a:cubicBezTo>
                <a:cubicBezTo>
                  <a:pt x="212" y="86"/>
                  <a:pt x="277" y="85"/>
                  <a:pt x="283" y="103"/>
                </a:cubicBezTo>
                <a:cubicBezTo>
                  <a:pt x="289" y="121"/>
                  <a:pt x="235" y="159"/>
                  <a:pt x="229" y="177"/>
                </a:cubicBezTo>
                <a:cubicBezTo>
                  <a:pt x="224" y="195"/>
                  <a:pt x="245" y="257"/>
                  <a:pt x="229" y="269"/>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134" name="Google Shape;2134;p49"/>
          <p:cNvGrpSpPr/>
          <p:nvPr/>
        </p:nvGrpSpPr>
        <p:grpSpPr>
          <a:xfrm>
            <a:off x="5397639" y="4247635"/>
            <a:ext cx="318420" cy="318165"/>
            <a:chOff x="4924800" y="2885400"/>
            <a:chExt cx="450000" cy="449640"/>
          </a:xfrm>
        </p:grpSpPr>
        <p:sp>
          <p:nvSpPr>
            <p:cNvPr id="2135" name="Google Shape;2135;p49"/>
            <p:cNvSpPr/>
            <p:nvPr/>
          </p:nvSpPr>
          <p:spPr>
            <a:xfrm>
              <a:off x="4924800" y="2885400"/>
              <a:ext cx="450000" cy="449640"/>
            </a:xfrm>
            <a:custGeom>
              <a:avLst/>
              <a:gdLst/>
              <a:ahLst/>
              <a:cxnLst/>
              <a:rect l="l" t="t" r="r" b="b"/>
              <a:pathLst>
                <a:path w="1250" h="1249" extrusionOk="0">
                  <a:moveTo>
                    <a:pt x="625" y="0"/>
                  </a:moveTo>
                  <a:cubicBezTo>
                    <a:pt x="536" y="0"/>
                    <a:pt x="456" y="55"/>
                    <a:pt x="424" y="139"/>
                  </a:cubicBezTo>
                  <a:cubicBezTo>
                    <a:pt x="343" y="102"/>
                    <a:pt x="246" y="120"/>
                    <a:pt x="184" y="182"/>
                  </a:cubicBezTo>
                  <a:cubicBezTo>
                    <a:pt x="120" y="246"/>
                    <a:pt x="103" y="342"/>
                    <a:pt x="139" y="423"/>
                  </a:cubicBezTo>
                  <a:cubicBezTo>
                    <a:pt x="56" y="455"/>
                    <a:pt x="0" y="535"/>
                    <a:pt x="0" y="624"/>
                  </a:cubicBezTo>
                  <a:cubicBezTo>
                    <a:pt x="0" y="714"/>
                    <a:pt x="56" y="794"/>
                    <a:pt x="139" y="826"/>
                  </a:cubicBezTo>
                  <a:cubicBezTo>
                    <a:pt x="103" y="907"/>
                    <a:pt x="120" y="1003"/>
                    <a:pt x="184" y="1066"/>
                  </a:cubicBezTo>
                  <a:cubicBezTo>
                    <a:pt x="246" y="1129"/>
                    <a:pt x="343" y="1147"/>
                    <a:pt x="424" y="1110"/>
                  </a:cubicBezTo>
                  <a:cubicBezTo>
                    <a:pt x="456" y="1194"/>
                    <a:pt x="536" y="1249"/>
                    <a:pt x="625" y="1249"/>
                  </a:cubicBezTo>
                  <a:cubicBezTo>
                    <a:pt x="715" y="1249"/>
                    <a:pt x="795" y="1194"/>
                    <a:pt x="826" y="1110"/>
                  </a:cubicBezTo>
                  <a:cubicBezTo>
                    <a:pt x="908" y="1147"/>
                    <a:pt x="1004" y="1129"/>
                    <a:pt x="1067" y="1066"/>
                  </a:cubicBezTo>
                  <a:cubicBezTo>
                    <a:pt x="1130" y="1003"/>
                    <a:pt x="1148" y="907"/>
                    <a:pt x="1111" y="826"/>
                  </a:cubicBezTo>
                  <a:cubicBezTo>
                    <a:pt x="1195" y="794"/>
                    <a:pt x="1250" y="714"/>
                    <a:pt x="1250" y="624"/>
                  </a:cubicBezTo>
                  <a:cubicBezTo>
                    <a:pt x="1250" y="535"/>
                    <a:pt x="1195" y="455"/>
                    <a:pt x="1111" y="423"/>
                  </a:cubicBezTo>
                  <a:cubicBezTo>
                    <a:pt x="1148" y="342"/>
                    <a:pt x="1130" y="246"/>
                    <a:pt x="1067" y="182"/>
                  </a:cubicBezTo>
                  <a:cubicBezTo>
                    <a:pt x="1004" y="120"/>
                    <a:pt x="908" y="102"/>
                    <a:pt x="826" y="139"/>
                  </a:cubicBezTo>
                  <a:cubicBezTo>
                    <a:pt x="795" y="55"/>
                    <a:pt x="715" y="0"/>
                    <a:pt x="62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6" name="Google Shape;2136;p49"/>
            <p:cNvSpPr/>
            <p:nvPr/>
          </p:nvSpPr>
          <p:spPr>
            <a:xfrm>
              <a:off x="5074200" y="3034440"/>
              <a:ext cx="151200" cy="151200"/>
            </a:xfrm>
            <a:custGeom>
              <a:avLst/>
              <a:gdLst/>
              <a:ahLst/>
              <a:cxnLst/>
              <a:rect l="l" t="t" r="r" b="b"/>
              <a:pathLst>
                <a:path w="420" h="420" extrusionOk="0">
                  <a:moveTo>
                    <a:pt x="420" y="210"/>
                  </a:moveTo>
                  <a:cubicBezTo>
                    <a:pt x="420" y="326"/>
                    <a:pt x="326" y="420"/>
                    <a:pt x="210" y="420"/>
                  </a:cubicBezTo>
                  <a:cubicBezTo>
                    <a:pt x="94" y="420"/>
                    <a:pt x="0" y="326"/>
                    <a:pt x="0" y="210"/>
                  </a:cubicBezTo>
                  <a:cubicBezTo>
                    <a:pt x="0" y="94"/>
                    <a:pt x="94" y="0"/>
                    <a:pt x="210" y="0"/>
                  </a:cubicBezTo>
                  <a:cubicBezTo>
                    <a:pt x="326" y="0"/>
                    <a:pt x="420" y="94"/>
                    <a:pt x="420" y="21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37" name="Google Shape;2137;p49"/>
          <p:cNvGrpSpPr/>
          <p:nvPr/>
        </p:nvGrpSpPr>
        <p:grpSpPr>
          <a:xfrm>
            <a:off x="5662240" y="1032996"/>
            <a:ext cx="394586" cy="394586"/>
            <a:chOff x="2053440" y="1080000"/>
            <a:chExt cx="557640" cy="557640"/>
          </a:xfrm>
        </p:grpSpPr>
        <p:sp>
          <p:nvSpPr>
            <p:cNvPr id="2138" name="Google Shape;2138;p49"/>
            <p:cNvSpPr/>
            <p:nvPr/>
          </p:nvSpPr>
          <p:spPr>
            <a:xfrm>
              <a:off x="2053440" y="1080000"/>
              <a:ext cx="557640" cy="557640"/>
            </a:xfrm>
            <a:custGeom>
              <a:avLst/>
              <a:gdLst/>
              <a:ahLst/>
              <a:cxnLst/>
              <a:rect l="l" t="t" r="r" b="b"/>
              <a:pathLst>
                <a:path w="1549" h="1549" extrusionOk="0">
                  <a:moveTo>
                    <a:pt x="775" y="0"/>
                  </a:moveTo>
                  <a:cubicBezTo>
                    <a:pt x="664" y="0"/>
                    <a:pt x="564" y="69"/>
                    <a:pt x="525" y="172"/>
                  </a:cubicBezTo>
                  <a:cubicBezTo>
                    <a:pt x="424" y="127"/>
                    <a:pt x="305" y="148"/>
                    <a:pt x="227" y="227"/>
                  </a:cubicBezTo>
                  <a:cubicBezTo>
                    <a:pt x="148" y="305"/>
                    <a:pt x="127" y="424"/>
                    <a:pt x="172" y="525"/>
                  </a:cubicBezTo>
                  <a:cubicBezTo>
                    <a:pt x="69" y="564"/>
                    <a:pt x="0" y="664"/>
                    <a:pt x="0" y="775"/>
                  </a:cubicBezTo>
                  <a:cubicBezTo>
                    <a:pt x="0" y="885"/>
                    <a:pt x="69" y="985"/>
                    <a:pt x="172" y="1024"/>
                  </a:cubicBezTo>
                  <a:cubicBezTo>
                    <a:pt x="127" y="1125"/>
                    <a:pt x="148" y="1244"/>
                    <a:pt x="227" y="1323"/>
                  </a:cubicBezTo>
                  <a:cubicBezTo>
                    <a:pt x="305" y="1401"/>
                    <a:pt x="424" y="1422"/>
                    <a:pt x="525" y="1377"/>
                  </a:cubicBezTo>
                  <a:cubicBezTo>
                    <a:pt x="564" y="1480"/>
                    <a:pt x="664" y="1549"/>
                    <a:pt x="775" y="1549"/>
                  </a:cubicBezTo>
                  <a:cubicBezTo>
                    <a:pt x="885" y="1549"/>
                    <a:pt x="985" y="1480"/>
                    <a:pt x="1024" y="1377"/>
                  </a:cubicBezTo>
                  <a:cubicBezTo>
                    <a:pt x="1125" y="1422"/>
                    <a:pt x="1244" y="1401"/>
                    <a:pt x="1323" y="1323"/>
                  </a:cubicBezTo>
                  <a:cubicBezTo>
                    <a:pt x="1401" y="1244"/>
                    <a:pt x="1422" y="1125"/>
                    <a:pt x="1377" y="1024"/>
                  </a:cubicBezTo>
                  <a:cubicBezTo>
                    <a:pt x="1480" y="985"/>
                    <a:pt x="1549" y="885"/>
                    <a:pt x="1549" y="775"/>
                  </a:cubicBezTo>
                  <a:cubicBezTo>
                    <a:pt x="1549" y="664"/>
                    <a:pt x="1480" y="564"/>
                    <a:pt x="1377" y="525"/>
                  </a:cubicBezTo>
                  <a:cubicBezTo>
                    <a:pt x="1422" y="424"/>
                    <a:pt x="1401" y="305"/>
                    <a:pt x="1323" y="227"/>
                  </a:cubicBezTo>
                  <a:cubicBezTo>
                    <a:pt x="1244" y="148"/>
                    <a:pt x="1125" y="127"/>
                    <a:pt x="1024" y="172"/>
                  </a:cubicBezTo>
                  <a:cubicBezTo>
                    <a:pt x="985" y="69"/>
                    <a:pt x="885" y="0"/>
                    <a:pt x="77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9" name="Google Shape;2139;p49"/>
            <p:cNvSpPr/>
            <p:nvPr/>
          </p:nvSpPr>
          <p:spPr>
            <a:xfrm>
              <a:off x="2238840" y="1265400"/>
              <a:ext cx="186840" cy="186840"/>
            </a:xfrm>
            <a:custGeom>
              <a:avLst/>
              <a:gdLst/>
              <a:ahLst/>
              <a:cxnLst/>
              <a:rect l="l" t="t" r="r" b="b"/>
              <a:pathLst>
                <a:path w="519" h="519" extrusionOk="0">
                  <a:moveTo>
                    <a:pt x="519" y="260"/>
                  </a:moveTo>
                  <a:cubicBezTo>
                    <a:pt x="519" y="403"/>
                    <a:pt x="403" y="519"/>
                    <a:pt x="260" y="519"/>
                  </a:cubicBezTo>
                  <a:cubicBezTo>
                    <a:pt x="116" y="519"/>
                    <a:pt x="0" y="403"/>
                    <a:pt x="0" y="260"/>
                  </a:cubicBezTo>
                  <a:cubicBezTo>
                    <a:pt x="0" y="116"/>
                    <a:pt x="116" y="0"/>
                    <a:pt x="260" y="0"/>
                  </a:cubicBezTo>
                  <a:cubicBezTo>
                    <a:pt x="403" y="0"/>
                    <a:pt x="519" y="116"/>
                    <a:pt x="519" y="26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140" name="Google Shape;2140;p49"/>
          <p:cNvSpPr/>
          <p:nvPr/>
        </p:nvSpPr>
        <p:spPr>
          <a:xfrm>
            <a:off x="7229300" y="1241450"/>
            <a:ext cx="199800" cy="186120"/>
          </a:xfrm>
          <a:custGeom>
            <a:avLst/>
            <a:gdLst/>
            <a:ahLst/>
            <a:cxnLst/>
            <a:rect l="l" t="t" r="r" b="b"/>
            <a:pathLst>
              <a:path w="555" h="517" extrusionOk="0">
                <a:moveTo>
                  <a:pt x="448" y="513"/>
                </a:moveTo>
                <a:cubicBezTo>
                  <a:pt x="417" y="535"/>
                  <a:pt x="315" y="459"/>
                  <a:pt x="277" y="459"/>
                </a:cubicBezTo>
                <a:cubicBezTo>
                  <a:pt x="239" y="459"/>
                  <a:pt x="136" y="534"/>
                  <a:pt x="106" y="513"/>
                </a:cubicBezTo>
                <a:cubicBezTo>
                  <a:pt x="76" y="491"/>
                  <a:pt x="117" y="373"/>
                  <a:pt x="106" y="338"/>
                </a:cubicBezTo>
                <a:cubicBezTo>
                  <a:pt x="94" y="303"/>
                  <a:pt x="-11" y="231"/>
                  <a:pt x="1" y="196"/>
                </a:cubicBezTo>
                <a:cubicBezTo>
                  <a:pt x="12" y="161"/>
                  <a:pt x="141" y="163"/>
                  <a:pt x="171" y="142"/>
                </a:cubicBezTo>
                <a:cubicBezTo>
                  <a:pt x="202" y="120"/>
                  <a:pt x="240" y="0"/>
                  <a:pt x="277" y="0"/>
                </a:cubicBezTo>
                <a:cubicBezTo>
                  <a:pt x="315" y="0"/>
                  <a:pt x="353" y="120"/>
                  <a:pt x="383" y="142"/>
                </a:cubicBezTo>
                <a:cubicBezTo>
                  <a:pt x="414" y="163"/>
                  <a:pt x="542" y="161"/>
                  <a:pt x="554" y="196"/>
                </a:cubicBezTo>
                <a:cubicBezTo>
                  <a:pt x="565" y="231"/>
                  <a:pt x="460" y="303"/>
                  <a:pt x="449" y="338"/>
                </a:cubicBezTo>
                <a:cubicBezTo>
                  <a:pt x="437" y="373"/>
                  <a:pt x="478" y="491"/>
                  <a:pt x="448" y="5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1" name="Google Shape;2141;p49"/>
          <p:cNvSpPr/>
          <p:nvPr/>
        </p:nvSpPr>
        <p:spPr>
          <a:xfrm>
            <a:off x="1318635" y="2458340"/>
            <a:ext cx="243720" cy="226800"/>
          </a:xfrm>
          <a:custGeom>
            <a:avLst/>
            <a:gdLst/>
            <a:ahLst/>
            <a:cxnLst/>
            <a:rect l="l" t="t" r="r" b="b"/>
            <a:pathLst>
              <a:path w="677" h="630" extrusionOk="0">
                <a:moveTo>
                  <a:pt x="547" y="625"/>
                </a:moveTo>
                <a:cubicBezTo>
                  <a:pt x="509" y="651"/>
                  <a:pt x="384" y="560"/>
                  <a:pt x="338" y="559"/>
                </a:cubicBezTo>
                <a:cubicBezTo>
                  <a:pt x="292" y="559"/>
                  <a:pt x="167" y="651"/>
                  <a:pt x="130" y="625"/>
                </a:cubicBezTo>
                <a:cubicBezTo>
                  <a:pt x="92" y="598"/>
                  <a:pt x="143" y="454"/>
                  <a:pt x="129" y="412"/>
                </a:cubicBezTo>
                <a:cubicBezTo>
                  <a:pt x="115" y="369"/>
                  <a:pt x="-13" y="281"/>
                  <a:pt x="1" y="238"/>
                </a:cubicBezTo>
                <a:cubicBezTo>
                  <a:pt x="15" y="196"/>
                  <a:pt x="172" y="198"/>
                  <a:pt x="209" y="172"/>
                </a:cubicBezTo>
                <a:cubicBezTo>
                  <a:pt x="246" y="146"/>
                  <a:pt x="292" y="0"/>
                  <a:pt x="339" y="0"/>
                </a:cubicBezTo>
                <a:cubicBezTo>
                  <a:pt x="385" y="0"/>
                  <a:pt x="430" y="146"/>
                  <a:pt x="468" y="172"/>
                </a:cubicBezTo>
                <a:cubicBezTo>
                  <a:pt x="505" y="198"/>
                  <a:pt x="661" y="196"/>
                  <a:pt x="676" y="239"/>
                </a:cubicBezTo>
                <a:cubicBezTo>
                  <a:pt x="690" y="281"/>
                  <a:pt x="562" y="369"/>
                  <a:pt x="547" y="412"/>
                </a:cubicBezTo>
                <a:cubicBezTo>
                  <a:pt x="533" y="454"/>
                  <a:pt x="584" y="599"/>
                  <a:pt x="547" y="62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2" name="Google Shape;2142;p49"/>
          <p:cNvSpPr/>
          <p:nvPr/>
        </p:nvSpPr>
        <p:spPr>
          <a:xfrm>
            <a:off x="512021" y="731573"/>
            <a:ext cx="135025" cy="125800"/>
          </a:xfrm>
          <a:custGeom>
            <a:avLst/>
            <a:gdLst/>
            <a:ahLst/>
            <a:cxnLst/>
            <a:rect l="l" t="t" r="r" b="b"/>
            <a:pathLst>
              <a:path w="555" h="517" extrusionOk="0">
                <a:moveTo>
                  <a:pt x="448" y="513"/>
                </a:moveTo>
                <a:cubicBezTo>
                  <a:pt x="417" y="535"/>
                  <a:pt x="315" y="459"/>
                  <a:pt x="277" y="459"/>
                </a:cubicBezTo>
                <a:cubicBezTo>
                  <a:pt x="239" y="459"/>
                  <a:pt x="136" y="534"/>
                  <a:pt x="106" y="513"/>
                </a:cubicBezTo>
                <a:cubicBezTo>
                  <a:pt x="76" y="491"/>
                  <a:pt x="117" y="373"/>
                  <a:pt x="106" y="338"/>
                </a:cubicBezTo>
                <a:cubicBezTo>
                  <a:pt x="94" y="303"/>
                  <a:pt x="-11" y="231"/>
                  <a:pt x="1" y="196"/>
                </a:cubicBezTo>
                <a:cubicBezTo>
                  <a:pt x="12" y="161"/>
                  <a:pt x="141" y="163"/>
                  <a:pt x="171" y="142"/>
                </a:cubicBezTo>
                <a:cubicBezTo>
                  <a:pt x="202" y="120"/>
                  <a:pt x="240" y="0"/>
                  <a:pt x="277" y="0"/>
                </a:cubicBezTo>
                <a:cubicBezTo>
                  <a:pt x="315" y="0"/>
                  <a:pt x="353" y="120"/>
                  <a:pt x="383" y="142"/>
                </a:cubicBezTo>
                <a:cubicBezTo>
                  <a:pt x="414" y="163"/>
                  <a:pt x="542" y="161"/>
                  <a:pt x="554" y="196"/>
                </a:cubicBezTo>
                <a:cubicBezTo>
                  <a:pt x="565" y="231"/>
                  <a:pt x="460" y="303"/>
                  <a:pt x="449" y="338"/>
                </a:cubicBezTo>
                <a:cubicBezTo>
                  <a:pt x="437" y="373"/>
                  <a:pt x="478" y="491"/>
                  <a:pt x="448" y="5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 World Book Day by Slidesgo">
  <a:themeElements>
    <a:clrScheme name="Simple Light">
      <a:dk1>
        <a:srgbClr val="3E2D70"/>
      </a:dk1>
      <a:lt1>
        <a:srgbClr val="F8F7FF"/>
      </a:lt1>
      <a:dk2>
        <a:srgbClr val="F676A5"/>
      </a:dk2>
      <a:lt2>
        <a:srgbClr val="F68AAF"/>
      </a:lt2>
      <a:accent1>
        <a:srgbClr val="B0507F"/>
      </a:accent1>
      <a:accent2>
        <a:srgbClr val="897AD5"/>
      </a:accent2>
      <a:accent3>
        <a:srgbClr val="FFFFFF"/>
      </a:accent3>
      <a:accent4>
        <a:srgbClr val="E2DEF8"/>
      </a:accent4>
      <a:accent5>
        <a:srgbClr val="74C8F0"/>
      </a:accent5>
      <a:accent6>
        <a:srgbClr val="C3F5FC"/>
      </a:accent6>
      <a:hlink>
        <a:srgbClr val="3E2D7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252</Words>
  <Application>Microsoft Office PowerPoint</Application>
  <PresentationFormat>On-screen Show (16:9)</PresentationFormat>
  <Paragraphs>49</Paragraphs>
  <Slides>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Anaheim</vt:lpstr>
      <vt:lpstr>Arial</vt:lpstr>
      <vt:lpstr>Barlow</vt:lpstr>
      <vt:lpstr>Bebas Neue</vt:lpstr>
      <vt:lpstr>Cantarell</vt:lpstr>
      <vt:lpstr>Catamaran</vt:lpstr>
      <vt:lpstr>DM Sans</vt:lpstr>
      <vt:lpstr>Nunito Light</vt:lpstr>
      <vt:lpstr>ZCOOL XiaoWei</vt:lpstr>
      <vt:lpstr> World Book Day by Slidesgo</vt:lpstr>
      <vt:lpstr>BOOKVISION</vt:lpstr>
      <vt:lpstr>Team Name </vt:lpstr>
      <vt:lpstr>IDEA</vt:lpstr>
      <vt:lpstr>Description of Idea</vt:lpstr>
      <vt:lpstr>Flow Chart</vt:lpstr>
      <vt:lpstr>Approach</vt:lpstr>
      <vt:lpstr>Recommended readings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Book Day</dc:title>
  <cp:lastModifiedBy>Yasmeen Kauser</cp:lastModifiedBy>
  <cp:revision>4</cp:revision>
  <dcterms:modified xsi:type="dcterms:W3CDTF">2024-05-13T17:18:07Z</dcterms:modified>
</cp:coreProperties>
</file>