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13"/>
  </p:notesMasterIdLst>
  <p:sldIdLst>
    <p:sldId id="256" r:id="rId2"/>
    <p:sldId id="257" r:id="rId3"/>
    <p:sldId id="263" r:id="rId4"/>
    <p:sldId id="262" r:id="rId5"/>
    <p:sldId id="264" r:id="rId6"/>
    <p:sldId id="280" r:id="rId7"/>
    <p:sldId id="282" r:id="rId8"/>
    <p:sldId id="281" r:id="rId9"/>
    <p:sldId id="265" r:id="rId10"/>
    <p:sldId id="273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3DED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AF56F-4718-4DA0-898C-64FFB6A0E247}" type="datetimeFigureOut">
              <a:rPr lang="en-SG" smtClean="0"/>
              <a:pPr/>
              <a:t>7/9/2021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E96DF-FC65-42AC-83D7-63EC5BA66870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3706443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CC86DDDF-AEB3-410B-BC53-0D5B0F1BE9A5}" type="datetime1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C44A-F7C2-44CA-917B-8A86D5496923}" type="datetime1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34B6-CCA1-4AE2-961A-B764DC814428}" type="datetime1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1E1-8F77-4B1C-A91E-761F680E0C9B}" type="datetime1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5976C5E-62E8-4A05-A1DB-2D6A09DD5BD9}" type="datetime1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2B74-28B4-49BA-991A-4DF1CCE835B0}" type="datetime1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EA69-E6E5-4C21-BCCD-7D2A9D853420}" type="datetime1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6128-8181-481E-AF7B-80DF091907F5}" type="datetime1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7EBC-5463-4810-8CB5-E70BDD47E250}" type="datetime1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629E-6C1B-4A16-B174-52B320003BB5}" type="datetime1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40DC306-76A8-4BED-B460-740BEA5D51A9}" type="datetime1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17F10A-0515-449F-A3E5-9A4D4BE975CC}" type="datetime1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68DA0C-6760-4B1A-B1A3-B346C2783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977" y="1763345"/>
            <a:ext cx="9286046" cy="3331309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5400" b="1" dirty="0">
                <a:latin typeface="Sitka Text" panose="02000505000000020004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Presentation on-</a:t>
            </a:r>
            <a:br>
              <a:rPr lang="en-US" sz="5400" b="1" dirty="0">
                <a:latin typeface="Sitka Text" panose="02000505000000020004" pitchFamily="2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sz="5400" b="1" dirty="0">
                <a:latin typeface="Sitka Text" panose="02000505000000020004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    “</a:t>
            </a:r>
            <a:r>
              <a:rPr lang="en-US" sz="5400" b="1" dirty="0" err="1" smtClean="0">
                <a:latin typeface="Sitka Text" panose="02000505000000020004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CovidCare</a:t>
            </a:r>
            <a:r>
              <a:rPr lang="en-US" sz="5400" b="1" dirty="0" smtClean="0">
                <a:latin typeface="Sitka Text" panose="02000505000000020004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5400" b="1" dirty="0">
                <a:latin typeface="Sitka Text" panose="02000505000000020004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Website”</a:t>
            </a:r>
            <a:endParaRPr lang="en-SG" sz="5400" b="1" dirty="0">
              <a:latin typeface="Sitka Text" panose="02000505000000020004" pitchFamily="2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1A76388-0CA0-4287-AC3C-6DAACAE5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1A2D-C793-4F59-9080-676440304814}" type="datetime1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8830EA-81CE-4AA9-AE8D-BADA0F6B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9223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04BD16-BA29-4034-B5BD-E67E49D36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656" y="491673"/>
            <a:ext cx="10058400" cy="94651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u="sng" dirty="0">
                <a:solidFill>
                  <a:schemeClr val="tx2"/>
                </a:solidFill>
              </a:rPr>
              <a:t>PROJECT OVERVIEW</a:t>
            </a:r>
            <a:r>
              <a:rPr lang="en-US" sz="4800" b="1" u="sng" dirty="0">
                <a:solidFill>
                  <a:schemeClr val="tx2"/>
                </a:solidFill>
              </a:rPr>
              <a:t/>
            </a:r>
            <a:br>
              <a:rPr lang="en-US" sz="4800" b="1" u="sng" dirty="0">
                <a:solidFill>
                  <a:schemeClr val="tx2"/>
                </a:solidFill>
              </a:rPr>
            </a:br>
            <a:endParaRPr lang="en-SG" dirty="0"/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BA2C7B91-EB0F-4141-845A-F42BCB7ED7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4656" y="3333292"/>
            <a:ext cx="10058400" cy="35394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6B825CB-68E9-4A3D-A82A-4311B757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A5CE-3B3A-4608-8107-C5A0E679A8AD}" type="datetime1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673F712-1F67-4418-B9B1-FEC94DA4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01E32D1-B37B-4199-95A8-1E1472D67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03" y="1094980"/>
            <a:ext cx="10698993" cy="51845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17429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91D5CF6-3FCB-49D4-A8CF-9D0323D99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5" y="447685"/>
            <a:ext cx="3048264" cy="2629459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="" xmlns:a16="http://schemas.microsoft.com/office/drawing/2014/main" id="{63F172D9-A82B-495A-8196-0609C9FFF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799" y="2263603"/>
            <a:ext cx="3048264" cy="308963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B9D6996-B7EF-4BDA-9907-699DCB4E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F1AC-E2B2-4014-A2FD-C451ABC6EF55}" type="datetime1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6756555-E42A-4376-9E04-D715F328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239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5BB807-BEC1-4436-8689-B3C2D89E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26344"/>
            <a:ext cx="10058400" cy="1371600"/>
          </a:xfrm>
        </p:spPr>
        <p:txBody>
          <a:bodyPr>
            <a:noAutofit/>
          </a:bodyPr>
          <a:lstStyle/>
          <a:p>
            <a:pPr algn="ctr"/>
            <a:r>
              <a:rPr lang="en-SG" sz="32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Topic: </a:t>
            </a:r>
            <a:r>
              <a:rPr lang="en-US" sz="3200" b="1" dirty="0">
                <a:latin typeface="Sitka Text" panose="02000505000000020004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Covid Care Website</a:t>
            </a:r>
            <a:endParaRPr lang="en-SG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C76C0F-E557-4D45-A0D4-53D509AC7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521" y="2704012"/>
            <a:ext cx="4769978" cy="2610394"/>
          </a:xfrm>
          <a:solidFill>
            <a:schemeClr val="bg1"/>
          </a:solidFill>
        </p:spPr>
        <p:txBody>
          <a:bodyPr/>
          <a:lstStyle/>
          <a:p>
            <a:pPr marL="0" indent="0" algn="ctr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Title: </a:t>
            </a:r>
            <a:r>
              <a:rPr lang="en-SG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System Analysis and Design </a:t>
            </a:r>
          </a:p>
          <a:p>
            <a:pPr marL="0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CSE 347</a:t>
            </a:r>
          </a:p>
          <a:p>
            <a:pPr marL="0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Section:02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5998346" y="2730138"/>
            <a:ext cx="5631401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Instructor: </a:t>
            </a:r>
          </a:p>
          <a:p>
            <a:pPr algn="ctr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Md Mohsin Uddin</a:t>
            </a:r>
          </a:p>
          <a:p>
            <a:pPr algn="ctr"/>
            <a:r>
              <a:rPr lang="en-SG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Senior Lecturer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East West University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0B12345-CF92-4E70-8CAF-0839E4ED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68A-1A28-4F87-A211-464BBE1CFB07}" type="datetime1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9471DF-91BD-4FD9-9AA7-993EC5B0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4BD1DC3-DB42-4FBE-84DD-D5A30A85C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582183" y="427615"/>
            <a:ext cx="1207362" cy="5578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3811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E538D8-7247-4CD4-A0F1-A911FA33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785" y="731370"/>
            <a:ext cx="10058400" cy="1371600"/>
          </a:xfrm>
        </p:spPr>
        <p:txBody>
          <a:bodyPr/>
          <a:lstStyle/>
          <a:p>
            <a:r>
              <a:rPr lang="en-SG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="" xmlns:a16="http://schemas.microsoft.com/office/drawing/2014/main" id="{92BEADE7-4E7F-430F-9719-EBD74F5A2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59648835"/>
              </p:ext>
            </p:extLst>
          </p:nvPr>
        </p:nvGraphicFramePr>
        <p:xfrm>
          <a:off x="1430785" y="2102970"/>
          <a:ext cx="8979308" cy="218587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08376">
                  <a:extLst>
                    <a:ext uri="{9D8B030D-6E8A-4147-A177-3AD203B41FA5}">
                      <a16:colId xmlns="" xmlns:a16="http://schemas.microsoft.com/office/drawing/2014/main" val="376734492"/>
                    </a:ext>
                  </a:extLst>
                </a:gridCol>
                <a:gridCol w="4470932">
                  <a:extLst>
                    <a:ext uri="{9D8B030D-6E8A-4147-A177-3AD203B41FA5}">
                      <a16:colId xmlns="" xmlns:a16="http://schemas.microsoft.com/office/drawing/2014/main" val="2191282501"/>
                    </a:ext>
                  </a:extLst>
                </a:gridCol>
              </a:tblGrid>
              <a:tr h="5177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>
                          <a:effectLst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>
                          <a:effectLst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50109072"/>
                  </a:ext>
                </a:extLst>
              </a:tr>
              <a:tr h="5314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effectLst/>
                        </a:rPr>
                        <a:t>2018-2-60-010</a:t>
                      </a:r>
                      <a:endParaRPr lang="en-SG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err="1">
                          <a:effectLst/>
                        </a:rPr>
                        <a:t>Syeda</a:t>
                      </a:r>
                      <a:r>
                        <a:rPr lang="en-SG" sz="1800" dirty="0">
                          <a:effectLst/>
                        </a:rPr>
                        <a:t> Tamanna Sheme</a:t>
                      </a:r>
                      <a:endParaRPr lang="en-SG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5254009"/>
                  </a:ext>
                </a:extLst>
              </a:tr>
              <a:tr h="5344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2019-1-60-055</a:t>
                      </a:r>
                      <a:endParaRPr lang="en-SG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err="1"/>
                        <a:t>Lamyea</a:t>
                      </a:r>
                      <a:r>
                        <a:rPr lang="en-SG" dirty="0"/>
                        <a:t> Tasneem </a:t>
                      </a:r>
                      <a:r>
                        <a:rPr lang="en-SG" dirty="0" err="1"/>
                        <a:t>Maha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42382602"/>
                  </a:ext>
                </a:extLst>
              </a:tr>
              <a:tr h="6021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2019-1-60-014 </a:t>
                      </a:r>
                      <a:endParaRPr lang="en-SG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err="1"/>
                        <a:t>Oshin</a:t>
                      </a:r>
                      <a:r>
                        <a:rPr lang="en-SG" dirty="0"/>
                        <a:t> Nusrat Rahman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2152797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F6DA733-7E21-4576-B5BE-C4284BCB0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270B-5F14-482D-AC9D-9DCDA7B4395A}" type="datetime1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2632DB5-53EE-4E13-A4E0-B6D411B9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238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658812-FE06-40E7-A656-951E2176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5400" b="1" u="sng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Page: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A95E7BD5-A898-4121-93F3-D5BD12156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60587611"/>
              </p:ext>
            </p:extLst>
          </p:nvPr>
        </p:nvGraphicFramePr>
        <p:xfrm>
          <a:off x="3657599" y="2210786"/>
          <a:ext cx="5220071" cy="29260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220071">
                  <a:extLst>
                    <a:ext uri="{9D8B030D-6E8A-4147-A177-3AD203B41FA5}">
                      <a16:colId xmlns="" xmlns:a16="http://schemas.microsoft.com/office/drawing/2014/main" val="3025158162"/>
                    </a:ext>
                  </a:extLst>
                </a:gridCol>
              </a:tblGrid>
              <a:tr h="398048"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q"/>
                      </a:pPr>
                      <a:endParaRPr lang="en-SG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SG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Description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SG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Motivation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SG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</a:t>
                      </a:r>
                      <a:r>
                        <a:rPr lang="en-SG" sz="2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</a:t>
                      </a:r>
                      <a:endParaRPr lang="en-SG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SG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SG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SG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</a:t>
                      </a:r>
                      <a:r>
                        <a:rPr lang="en-SG" sz="2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Presentation</a:t>
                      </a:r>
                      <a:endParaRPr lang="en-SG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just">
                        <a:buFont typeface="Wingdings" panose="05000000000000000000" pitchFamily="2" charset="2"/>
                        <a:buNone/>
                      </a:pPr>
                      <a:endParaRPr lang="en-SG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09969851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B60345D-346A-4FD9-8835-51BBB449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9F63-6D44-4F1D-AD90-B62EC43A215C}" type="datetime1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F0818FE-A7E2-425C-B642-BCF4EC27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7137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509762-BCF1-4A76-9C0C-9606982A3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882" y="402895"/>
            <a:ext cx="10058400" cy="1035135"/>
          </a:xfrm>
        </p:spPr>
        <p:txBody>
          <a:bodyPr>
            <a:normAutofit fontScale="90000"/>
          </a:bodyPr>
          <a:lstStyle/>
          <a:p>
            <a:pPr algn="ctr"/>
            <a:r>
              <a:rPr lang="en-SG" b="1" u="sng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Introduction</a:t>
            </a:r>
            <a:r>
              <a:rPr lang="en-SG" sz="4800" dirty="0">
                <a:solidFill>
                  <a:schemeClr val="tx2"/>
                </a:solidFill>
                <a:cs typeface="Times New Roman" panose="02020603050405020304" pitchFamily="18" charset="0"/>
              </a:rPr>
              <a:t/>
            </a:r>
            <a:br>
              <a:rPr lang="en-SG" sz="4800" dirty="0">
                <a:solidFill>
                  <a:schemeClr val="tx2"/>
                </a:solidFill>
                <a:cs typeface="Times New Roman" panose="02020603050405020304" pitchFamily="18" charset="0"/>
              </a:rPr>
            </a:br>
            <a:endParaRPr lang="en-SG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71694E-8F19-4242-801E-16AD6EFA5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830" y="1265535"/>
            <a:ext cx="10894039" cy="504213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SG" sz="2400" b="1" spc="15" dirty="0">
                <a:solidFill>
                  <a:srgbClr val="03030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</a:t>
            </a:r>
            <a:r>
              <a:rPr lang="en-SG" sz="2400" b="1" spc="15" dirty="0">
                <a:solidFill>
                  <a:srgbClr val="03030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oronavirus disease-2019 </a:t>
            </a:r>
            <a:r>
              <a:rPr lang="en-SG" sz="2400" spc="15" dirty="0">
                <a:solidFill>
                  <a:srgbClr val="03030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an infectious disease </a:t>
            </a:r>
            <a:r>
              <a:rPr lang="en-SG" sz="2400" spc="15" dirty="0" smtClean="0">
                <a:solidFill>
                  <a:srgbClr val="03030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 has now spread all over the world. </a:t>
            </a:r>
            <a:endParaRPr lang="en-SG" sz="2400" spc="15" dirty="0">
              <a:solidFill>
                <a:srgbClr val="030303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 is seeing increasing cases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virus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tackle all these distress, this software system will be aimed at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community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people where they can come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get help online.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EAC55D8-C977-46EC-8879-82F83F7A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2D6A-0FC7-4845-85EC-89810AC03EF1}" type="datetime1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D9F57491-0AFE-4880-8365-7AF6FD5E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06349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C0ACCD-EC9C-464C-B122-1CB305551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513" y="394613"/>
            <a:ext cx="10058400" cy="1061325"/>
          </a:xfrm>
        </p:spPr>
        <p:txBody>
          <a:bodyPr/>
          <a:lstStyle/>
          <a:p>
            <a:pPr algn="ctr"/>
            <a:r>
              <a:rPr lang="en-SG" sz="4800" b="1" u="sng" dirty="0">
                <a:solidFill>
                  <a:schemeClr val="tx2"/>
                </a:solidFill>
                <a:cs typeface="Times New Roman" panose="02020603050405020304" pitchFamily="18" charset="0"/>
              </a:rPr>
              <a:t>Project Description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B91EFC-F8BE-435C-B9AD-BAEFD2FD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924" y="1436915"/>
            <a:ext cx="11310152" cy="471668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consult doctors online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Buy oxygen cylinders online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watch educational videos on Covid-19 which will be posted by doctors</a:t>
            </a:r>
            <a:endParaRPr lang="en-SG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keep a track of their medical information online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Managers can register but can only log in when an admin employs them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Managers manage oxygen cylinder inventory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Doctors can give consultation to patients, assign diet charts and post videos.</a:t>
            </a:r>
            <a:endParaRPr lang="en-SG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SG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SG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4045B2-15A1-422F-B086-48038867E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1E1-8F77-4B1C-A91E-761F680E0C9B}" type="datetime1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2D17FAC-965A-4794-A041-98B98A7E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676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D3CE6A-69F7-4506-B720-1FC038CD3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15" y="411849"/>
            <a:ext cx="10058400" cy="822222"/>
          </a:xfrm>
        </p:spPr>
        <p:txBody>
          <a:bodyPr>
            <a:noAutofit/>
          </a:bodyPr>
          <a:lstStyle/>
          <a:p>
            <a:pPr algn="ctr"/>
            <a:r>
              <a:rPr lang="en-SG" sz="54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SG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BF0E47-B930-4DB4-8E5D-B3D74E64B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67" y="1322773"/>
            <a:ext cx="10237433" cy="471226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awareness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the people to reduce the chances of further covid-19 waves and to help those who are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already affected by Covid-19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Bangladesh where hospitals get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crowded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soon as a Covid-19 wave hits, visiting hospitals only because of mild symptoms only means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patients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have serious symptoms can be treated. This software is intended to help patients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mild symptoms so that they do not rush to hospitals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This system allows people to test the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seriousness of their symptom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sitting at home and they can know exactly when they need to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hospitals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SG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D591496-5FCC-4399-A3A3-09FFFD4B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1E1-8F77-4B1C-A91E-761F680E0C9B}" type="datetime1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F2DF321-9729-4262-83F2-5345F318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8658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D3CE6A-69F7-4506-B720-1FC038CD3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22222"/>
          </a:xfrm>
        </p:spPr>
        <p:txBody>
          <a:bodyPr>
            <a:noAutofit/>
          </a:bodyPr>
          <a:lstStyle/>
          <a:p>
            <a:pPr algn="ctr"/>
            <a:r>
              <a:rPr lang="en-SG" sz="5400" b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Model</a:t>
            </a:r>
            <a:endParaRPr lang="en-SG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BF0E47-B930-4DB4-8E5D-B3D74E64B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80225"/>
            <a:ext cx="10058400" cy="472744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Oxygen Cylinders are sold. This is added to the revenue for the system.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 users, like garments workers are given a discount to help them buy oxygen cylinders in their need. For all other users, the full price for cylinder is charged and added to revenue.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percent commission is deducte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from a doctor’s earning as a charge for using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CovidCare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website. This is also a part of the revenue.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D591496-5FCC-4399-A3A3-09FFFD4B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1E1-8F77-4B1C-A91E-761F680E0C9B}" type="datetime1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F2DF321-9729-4262-83F2-5345F318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5512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BF6534-80E3-4436-8E6E-23C22976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7785"/>
            <a:ext cx="10058400" cy="831099"/>
          </a:xfrm>
        </p:spPr>
        <p:txBody>
          <a:bodyPr/>
          <a:lstStyle/>
          <a:p>
            <a:pPr algn="ctr"/>
            <a:r>
              <a:rPr lang="en-SG" b="1" u="sng" dirty="0">
                <a:solidFill>
                  <a:schemeClr val="accent3">
                    <a:lumMod val="75000"/>
                  </a:schemeClr>
                </a:solidFill>
              </a:rPr>
              <a:t>Methodology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F1B69567-608A-4240-9910-F112CDD0D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83" y="1188720"/>
            <a:ext cx="11363417" cy="522983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SG" sz="24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</a:t>
            </a:r>
            <a:r>
              <a:rPr lang="en-SG" sz="2400" b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language: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SG" sz="24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Framework: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Django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SG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2400" b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2400" b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</a:p>
          <a:p>
            <a:pPr lvl="3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HTML-Hyper Text Markup Language</a:t>
            </a:r>
          </a:p>
          <a:p>
            <a:pPr lvl="3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CSS- Cascading Style Sheet</a:t>
            </a:r>
          </a:p>
          <a:p>
            <a:pPr lvl="3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Bootstrap</a:t>
            </a:r>
          </a:p>
          <a:p>
            <a:pPr lvl="3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SG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JavaScript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SG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F83ECC0-908A-4E0D-A06C-CEEA308C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D24-F703-4BEA-A8A0-8613007DDD7C}" type="datetime1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021FBAD-9AFB-4A62-A804-A0AF4A0C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21897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1157</TotalTime>
  <Words>424</Words>
  <Application>Microsoft Office PowerPoint</Application>
  <PresentationFormat>Custom</PresentationFormat>
  <Paragraphs>79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Savon</vt:lpstr>
      <vt:lpstr>Presentation on-      “CovidCare Website”</vt:lpstr>
      <vt:lpstr>Topic: Covid Care Website</vt:lpstr>
      <vt:lpstr>Presented By:</vt:lpstr>
      <vt:lpstr>Content Page:</vt:lpstr>
      <vt:lpstr>Introduction </vt:lpstr>
      <vt:lpstr>Project Description</vt:lpstr>
      <vt:lpstr>Motivation</vt:lpstr>
      <vt:lpstr>Business Model</vt:lpstr>
      <vt:lpstr>Methodology</vt:lpstr>
      <vt:lpstr>PROJECT OVERVIEW 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     “Seeking Tutor Problem”</dc:title>
  <dc:creator>Tamanna Sheme</dc:creator>
  <cp:lastModifiedBy>lamyea maha</cp:lastModifiedBy>
  <cp:revision>200</cp:revision>
  <dcterms:created xsi:type="dcterms:W3CDTF">2021-01-12T16:20:32Z</dcterms:created>
  <dcterms:modified xsi:type="dcterms:W3CDTF">2021-09-06T21:47:23Z</dcterms:modified>
</cp:coreProperties>
</file>