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70" r:id="rId8"/>
    <p:sldId id="267" r:id="rId9"/>
    <p:sldId id="268" r:id="rId10"/>
    <p:sldId id="269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DA0C-6760-4B1A-B1A3-B346C2783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Presentation on</a:t>
            </a:r>
            <a:b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“</a:t>
            </a:r>
            <a:r>
              <a:rPr lang="en-SG" sz="4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Seeking Tutor Problem”</a:t>
            </a:r>
            <a:endParaRPr lang="en-SG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22" y="292216"/>
            <a:ext cx="7795189" cy="1006744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solidFill>
                  <a:schemeClr val="accent3">
                    <a:lumMod val="75000"/>
                  </a:schemeClr>
                </a:solidFill>
              </a:rPr>
              <a:t>Thread Description (Tutor)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6280" y="1692854"/>
            <a:ext cx="5499787" cy="4058466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Tutor</a:t>
            </a:r>
            <a:r>
              <a:rPr lang="en-US" dirty="0"/>
              <a:t> has 3 parts: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Tutor waits for the coordinator to notify if a student has come to seek help.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Tutor selects to student to help according to the priority of the student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If all students have done seeking help from the tutor ,the tutor waits for coordinators notification to finish work.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60" y="1205059"/>
            <a:ext cx="2660311" cy="5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3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A845-F652-424E-847A-A5D68B87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678357" cy="5811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“Computer science is the operating system for all innovation.”</a:t>
            </a:r>
            <a:br>
              <a:rPr lang="en-US" sz="4800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4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   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~</a:t>
            </a:r>
            <a:r>
              <a:rPr lang="en-US" sz="4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Steve Ballmer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41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D5CF6-3FCB-49D4-A8CF-9D0323D9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5" y="447685"/>
            <a:ext cx="3048264" cy="262945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F172D9-A82B-495A-8196-0609C9FF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99" y="2263603"/>
            <a:ext cx="3048264" cy="30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B807-BEC1-4436-8689-B3C2D89E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sz="48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Topic: </a:t>
            </a:r>
            <a:r>
              <a:rPr lang="en-SG" sz="48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Seeking Tutor Problem</a:t>
            </a: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6C0F-E557-4D45-A0D4-53D509AC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26109"/>
            <a:ext cx="4769978" cy="2206556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Operating System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325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Section:03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9705" y="2716674"/>
            <a:ext cx="5007835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</a:t>
            </a:r>
          </a:p>
          <a:p>
            <a:pPr algn="ctr"/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Masiath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Mubassira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38D8-7247-4CD4-A0F1-A911FA33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85" y="731370"/>
            <a:ext cx="10058400" cy="1371600"/>
          </a:xfrm>
        </p:spPr>
        <p:txBody>
          <a:bodyPr/>
          <a:lstStyle/>
          <a:p>
            <a:r>
              <a:rPr lang="en-SG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2BEADE7-4E7F-430F-9719-EBD74F5A2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32192"/>
              </p:ext>
            </p:extLst>
          </p:nvPr>
        </p:nvGraphicFramePr>
        <p:xfrm>
          <a:off x="1430785" y="2803411"/>
          <a:ext cx="7704338" cy="13716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2169">
                  <a:extLst>
                    <a:ext uri="{9D8B030D-6E8A-4147-A177-3AD203B41FA5}">
                      <a16:colId xmlns:a16="http://schemas.microsoft.com/office/drawing/2014/main" val="376734492"/>
                    </a:ext>
                  </a:extLst>
                </a:gridCol>
                <a:gridCol w="3852169">
                  <a:extLst>
                    <a:ext uri="{9D8B030D-6E8A-4147-A177-3AD203B41FA5}">
                      <a16:colId xmlns:a16="http://schemas.microsoft.com/office/drawing/2014/main" val="2191282501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u="sn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effectLst/>
                        </a:rPr>
                        <a:t>2018-2-60-010</a:t>
                      </a:r>
                      <a:endParaRPr lang="en-SG" sz="1400" dirty="0">
                        <a:effectLst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u="sn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err="1">
                          <a:effectLst/>
                        </a:rPr>
                        <a:t>Syeda</a:t>
                      </a:r>
                      <a:r>
                        <a:rPr lang="en-SG" sz="1800" dirty="0">
                          <a:effectLst/>
                        </a:rPr>
                        <a:t> Tamanna Sheme</a:t>
                      </a:r>
                      <a:endParaRPr lang="en-SG" sz="1400" dirty="0">
                        <a:effectLst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9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812-FE06-40E7-A656-951E2176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Page: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5E7BD5-A898-4121-93F3-D5BD1215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44320"/>
              </p:ext>
            </p:extLst>
          </p:nvPr>
        </p:nvGraphicFramePr>
        <p:xfrm>
          <a:off x="3657599" y="2210786"/>
          <a:ext cx="5220071" cy="3749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20071">
                  <a:extLst>
                    <a:ext uri="{9D8B030D-6E8A-4147-A177-3AD203B41FA5}">
                      <a16:colId xmlns:a16="http://schemas.microsoft.com/office/drawing/2014/main" val="3025158162"/>
                    </a:ext>
                  </a:extLst>
                </a:gridCol>
              </a:tblGrid>
              <a:tr h="398048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Description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Chart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 Descriptions</a:t>
                      </a:r>
                    </a:p>
                    <a:p>
                      <a:pPr marL="1714500" lvl="3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Thread</a:t>
                      </a:r>
                    </a:p>
                    <a:p>
                      <a:pPr marL="1714500" marR="0" lvl="3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Coordinator Thread</a:t>
                      </a:r>
                    </a:p>
                    <a:p>
                      <a:pPr marL="1714500" marR="0" lvl="3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Tutor Thread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SG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Description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endParaRPr lang="en-SG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6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762-BCF1-4A76-9C0C-9606982A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82" y="402896"/>
            <a:ext cx="10058400" cy="964264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Project Description</a:t>
            </a:r>
            <a:br>
              <a:rPr lang="en-SG" sz="4800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endParaRPr lang="en-S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694E-8F19-4242-801E-16AD6EFA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9" y="1004214"/>
            <a:ext cx="10333606" cy="54508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SG" sz="2000" dirty="0">
                <a:solidFill>
                  <a:srgbClr val="24292E"/>
                </a:solidFill>
                <a:effectLst/>
                <a:latin typeface="+mj-lt"/>
                <a:ea typeface="Times New Roman" panose="02020603050405020304" pitchFamily="18" charset="0"/>
              </a:rPr>
              <a:t>EWU runs a programming club </a:t>
            </a:r>
            <a:r>
              <a:rPr lang="en-US" sz="2000" dirty="0">
                <a:latin typeface="+mj-lt"/>
              </a:rPr>
              <a:t>where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undergraduate students </a:t>
            </a:r>
            <a:r>
              <a:rPr lang="en-US" sz="2000" dirty="0">
                <a:latin typeface="+mj-lt"/>
              </a:rPr>
              <a:t>get help.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 Club has a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coordinator</a:t>
            </a:r>
            <a:r>
              <a:rPr lang="en-US" sz="2000" dirty="0">
                <a:latin typeface="+mj-lt"/>
              </a:rPr>
              <a:t> and several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tutors</a:t>
            </a:r>
            <a:r>
              <a:rPr lang="en-US" sz="2000" dirty="0">
                <a:latin typeface="+mj-lt"/>
              </a:rPr>
              <a:t> to assist the students.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Students</a:t>
            </a:r>
            <a:r>
              <a:rPr lang="en-US" sz="2000" dirty="0">
                <a:latin typeface="+mj-lt"/>
              </a:rPr>
              <a:t> come to waiting area. If there is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no available seat </a:t>
            </a:r>
            <a:r>
              <a:rPr lang="en-US" sz="2000" dirty="0">
                <a:latin typeface="+mj-lt"/>
              </a:rPr>
              <a:t>they will go back to programming. Otherwise, they will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wait</a:t>
            </a:r>
            <a:r>
              <a:rPr lang="en-US" sz="2000" dirty="0">
                <a:latin typeface="+mj-lt"/>
              </a:rPr>
              <a:t> in the waiting area.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Coordinator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prioritize</a:t>
            </a:r>
            <a:r>
              <a:rPr lang="en-US" sz="2000" dirty="0">
                <a:latin typeface="+mj-lt"/>
              </a:rPr>
              <a:t> students in 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queue </a:t>
            </a:r>
            <a:r>
              <a:rPr lang="en-US" sz="2000" dirty="0">
                <a:latin typeface="+mj-lt"/>
              </a:rPr>
              <a:t>and assign them to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tutor</a:t>
            </a:r>
            <a:r>
              <a:rPr lang="en-US" sz="2000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If more than one student has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same priority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the tutor will choose whoever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came first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endParaRPr lang="en-US" sz="2000" dirty="0">
              <a:latin typeface="+mj-lt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After getting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maximum</a:t>
            </a:r>
            <a:r>
              <a:rPr lang="en-US" sz="2000" dirty="0">
                <a:latin typeface="+mj-lt"/>
              </a:rPr>
              <a:t> amount of help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student terminate</a:t>
            </a:r>
            <a:r>
              <a:rPr lang="en-US" sz="2000" dirty="0">
                <a:latin typeface="+mj-lt"/>
              </a:rPr>
              <a:t>.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When all students will get help,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tutor will terminate </a:t>
            </a:r>
            <a:r>
              <a:rPr lang="en-US" sz="2000" dirty="0">
                <a:latin typeface="+mj-lt"/>
              </a:rPr>
              <a:t>and then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coordinator </a:t>
            </a:r>
            <a:r>
              <a:rPr lang="en-US" sz="2000" dirty="0">
                <a:latin typeface="+mj-lt"/>
              </a:rPr>
              <a:t>will be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terminated</a:t>
            </a:r>
            <a:r>
              <a:rPr lang="en-US" sz="2000" dirty="0">
                <a:latin typeface="+mj-lt"/>
              </a:rPr>
              <a:t>.</a:t>
            </a:r>
            <a:endParaRPr lang="en-S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634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534-80E3-4436-8E6E-23C2297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1099"/>
          </a:xfrm>
        </p:spPr>
        <p:txBody>
          <a:bodyPr/>
          <a:lstStyle/>
          <a:p>
            <a:pPr algn="ctr"/>
            <a:r>
              <a:rPr lang="en-SG" b="1" u="sng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3E8E-D888-40CF-B026-CD23E90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480" y="1658051"/>
            <a:ext cx="4035039" cy="419581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400" dirty="0" err="1"/>
              <a:t>Pthread_create</a:t>
            </a:r>
            <a:r>
              <a:rPr lang="en-SG" sz="2400" dirty="0"/>
              <a:t>()</a:t>
            </a:r>
          </a:p>
          <a:p>
            <a:r>
              <a:rPr lang="en-SG" sz="2400" dirty="0" err="1"/>
              <a:t>Pthread_join</a:t>
            </a:r>
            <a:r>
              <a:rPr lang="en-SG" sz="2400" dirty="0"/>
              <a:t>()</a:t>
            </a:r>
          </a:p>
          <a:p>
            <a:r>
              <a:rPr lang="en-SG" sz="2400" dirty="0" err="1"/>
              <a:t>Sem_init</a:t>
            </a:r>
            <a:r>
              <a:rPr lang="en-SG" sz="2400" dirty="0"/>
              <a:t>()</a:t>
            </a:r>
          </a:p>
          <a:p>
            <a:r>
              <a:rPr lang="en-SG" sz="2400" dirty="0" err="1"/>
              <a:t>Sem_wait</a:t>
            </a:r>
            <a:r>
              <a:rPr lang="en-SG" sz="2400" dirty="0"/>
              <a:t>()</a:t>
            </a:r>
          </a:p>
          <a:p>
            <a:r>
              <a:rPr lang="en-SG" sz="2400" dirty="0" err="1"/>
              <a:t>Sem_post</a:t>
            </a:r>
            <a:r>
              <a:rPr lang="en-SG" sz="2400" dirty="0"/>
              <a:t>()</a:t>
            </a:r>
          </a:p>
          <a:p>
            <a:pPr>
              <a:lnSpc>
                <a:spcPct val="150000"/>
              </a:lnSpc>
            </a:pPr>
            <a:r>
              <a:rPr lang="en-SG" sz="2400" dirty="0" err="1"/>
              <a:t>Sem_mutex</a:t>
            </a:r>
            <a:r>
              <a:rPr lang="en-SG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18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81" y="1014920"/>
            <a:ext cx="9732559" cy="533460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085174" y="350377"/>
            <a:ext cx="79817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72481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146" y="522953"/>
            <a:ext cx="6838060" cy="647821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solidFill>
                  <a:schemeClr val="accent3">
                    <a:lumMod val="75000"/>
                  </a:schemeClr>
                </a:solidFill>
              </a:rPr>
              <a:t>Thread Description (Student)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67" y="1641579"/>
            <a:ext cx="5807438" cy="4536962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Student</a:t>
            </a:r>
            <a:r>
              <a:rPr lang="en-US" dirty="0"/>
              <a:t> has 3 parts:</a:t>
            </a:r>
          </a:p>
          <a:p>
            <a:pPr>
              <a:lnSpc>
                <a:spcPct val="150000"/>
              </a:lnSpc>
            </a:pPr>
            <a:r>
              <a:rPr lang="en-US" dirty="0"/>
              <a:t>Student has to start programming and seek help from a tutor, student needs to get a seat. After coming to get seat, if student does not find any seat, then has to go back to programming and try again later.</a:t>
            </a:r>
          </a:p>
          <a:p>
            <a:pPr>
              <a:lnSpc>
                <a:spcPct val="150000"/>
              </a:lnSpc>
            </a:pPr>
            <a:r>
              <a:rPr lang="en-US" dirty="0"/>
              <a:t>If a student gets a seat then coordinator gets a notice and then wait for tutor to be assigned</a:t>
            </a:r>
          </a:p>
          <a:p>
            <a:pPr>
              <a:lnSpc>
                <a:spcPct val="150000"/>
              </a:lnSpc>
            </a:pPr>
            <a:r>
              <a:rPr lang="en-US" dirty="0"/>
              <a:t>After getting maximum amount of help, the student will stop seeking help .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76" y="1392083"/>
            <a:ext cx="2626008" cy="50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22" y="292216"/>
            <a:ext cx="7795189" cy="1006744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solidFill>
                  <a:schemeClr val="accent3">
                    <a:lumMod val="75000"/>
                  </a:schemeClr>
                </a:solidFill>
              </a:rPr>
              <a:t>Thread Description (Coordinator)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547" y="1692854"/>
            <a:ext cx="5875803" cy="3896096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Coordinator </a:t>
            </a:r>
            <a:r>
              <a:rPr lang="en-US" dirty="0"/>
              <a:t>has 3 parts: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coordinator waits for students to come to seek help.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Prioritize students according to who has come first.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If all students leave then coordinator notify the tutor and leaves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44" y="1298960"/>
            <a:ext cx="2556517" cy="49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5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178</TotalTime>
  <Words>417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Comic Sans MS</vt:lpstr>
      <vt:lpstr>Courier New</vt:lpstr>
      <vt:lpstr>Garamond</vt:lpstr>
      <vt:lpstr>Times New Roman</vt:lpstr>
      <vt:lpstr>Verdana</vt:lpstr>
      <vt:lpstr>Wingdings</vt:lpstr>
      <vt:lpstr>Savon</vt:lpstr>
      <vt:lpstr>Presentation on      “Seeking Tutor Problem”</vt:lpstr>
      <vt:lpstr>Topic: Seeking Tutor Problem</vt:lpstr>
      <vt:lpstr>Presented By:</vt:lpstr>
      <vt:lpstr>Content Page:</vt:lpstr>
      <vt:lpstr>Project Description </vt:lpstr>
      <vt:lpstr>Methodology</vt:lpstr>
      <vt:lpstr>PowerPoint Presentation</vt:lpstr>
      <vt:lpstr>Thread Description (Student)</vt:lpstr>
      <vt:lpstr>Thread Description (Coordinator)</vt:lpstr>
      <vt:lpstr>Thread Description (Tutor)</vt:lpstr>
      <vt:lpstr>“Computer science is the operating system for all innovation.”                           ~ Steve Ballmer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   “Seeking Tutor Problem”</dc:title>
  <dc:creator>Tamanna Sheme</dc:creator>
  <cp:lastModifiedBy>Tamanna Sheme</cp:lastModifiedBy>
  <cp:revision>22</cp:revision>
  <dcterms:created xsi:type="dcterms:W3CDTF">2021-01-12T16:20:32Z</dcterms:created>
  <dcterms:modified xsi:type="dcterms:W3CDTF">2021-02-25T04:39:55Z</dcterms:modified>
</cp:coreProperties>
</file>