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odec Pro Ultra-Bold" panose="020B0604020202020204" charset="0"/>
      <p:regular r:id="rId12"/>
    </p:embeddedFont>
    <p:embeddedFont>
      <p:font typeface="DM Sans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3918083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79281" y="4900574"/>
            <a:ext cx="11784777" cy="1574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5004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TEAM MEMBERS</a:t>
            </a:r>
          </a:p>
          <a:p>
            <a:pPr algn="ctr"/>
            <a:r>
              <a:rPr lang="en-US" sz="44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Syeda Andleeb Zehra  &amp; Umer Mehboob Khan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7297" y="2551085"/>
            <a:ext cx="15773399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odec Pro Ultra-Bold"/>
                <a:cs typeface="Codec Pro Ultra-Bold"/>
                <a:sym typeface="Codec Pro Ultra-Bold"/>
              </a:rPr>
              <a:t>“</a:t>
            </a:r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AI-POWERED ADAPTIVE ONLINE LEARNING PLATFORM</a:t>
            </a:r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odec Pro Ultra-Bold"/>
                <a:cs typeface="Codec Pro Ultra-Bold"/>
                <a:sym typeface="Codec Pro Ultra-Bold"/>
              </a:rPr>
              <a:t>”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173200" y="64579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0" y="-2762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D3AD4742-3F3A-165D-FF09-0F734D2E6B0A}"/>
              </a:ext>
            </a:extLst>
          </p:cNvPr>
          <p:cNvSpPr txBox="1"/>
          <p:nvPr/>
        </p:nvSpPr>
        <p:spPr>
          <a:xfrm>
            <a:off x="3362403" y="6528148"/>
            <a:ext cx="11784777" cy="1732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5004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SUPERVISOR</a:t>
            </a:r>
          </a:p>
          <a:p>
            <a:pPr algn="ctr">
              <a:lnSpc>
                <a:spcPts val="7006"/>
              </a:lnSpc>
            </a:pPr>
            <a:r>
              <a:rPr lang="en-US" sz="44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Mr. Syed Muhammad Waqas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DA51447-E1DC-66EF-8ADA-EAD26AB4386E}"/>
              </a:ext>
            </a:extLst>
          </p:cNvPr>
          <p:cNvSpPr txBox="1"/>
          <p:nvPr/>
        </p:nvSpPr>
        <p:spPr>
          <a:xfrm>
            <a:off x="4242527" y="8618931"/>
            <a:ext cx="104393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Iqra University, Department of Computer Science | 3</a:t>
            </a:r>
            <a:r>
              <a:rPr lang="en-US" sz="3200" spc="-220" baseline="3000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rd</a:t>
            </a: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 July 2025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5BF496-310B-2670-B57B-34049CA326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56" y="2920867"/>
            <a:ext cx="4610100" cy="4610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9190D1-C62D-E3CF-92E7-495600C5F7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414">
            <a:off x="-109555" y="2952686"/>
            <a:ext cx="4063071" cy="4063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627035" y="6626035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92309" y="741031"/>
            <a:ext cx="13563603" cy="2307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8800" b="1" spc="-446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 </a:t>
            </a: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INTRODUCTION &amp; PROBLEM STATEMENT </a:t>
            </a:r>
            <a:endParaRPr lang="en-US" sz="8800" b="1" dirty="0">
              <a:solidFill>
                <a:srgbClr val="113F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99721" y="3467100"/>
            <a:ext cx="12092679" cy="4431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Most e-learning systems give the same content to all students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Slow learners get left behind, fast learners get bored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Teachers cannot track student progress in real-time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Need for a system that gives content based on each student's performance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This problem affects students, teachers, and schools/universities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482F307-65E1-7C8E-3A0D-B45E0BBC70A2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017D8-B61A-8173-73BD-9991630D19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8216900"/>
            <a:ext cx="3660964" cy="1955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70199" y="7810500"/>
            <a:ext cx="2717799" cy="2476500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58993" y="970465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OBJECTIVES &amp; SCOPE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3041FA6-16EA-021E-F6AF-CA8C8E89BA77}"/>
              </a:ext>
            </a:extLst>
          </p:cNvPr>
          <p:cNvSpPr txBox="1"/>
          <p:nvPr/>
        </p:nvSpPr>
        <p:spPr>
          <a:xfrm>
            <a:off x="1033858" y="2715053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Provide personalized learning for each student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Use AI to suggest topics and quizzes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Make role-based dashboards (Admin, Teacher, Student)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Track student progress with analytics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628496C-8BFE-F7F1-CC6B-17889D1EAF61}"/>
              </a:ext>
            </a:extLst>
          </p:cNvPr>
          <p:cNvSpPr txBox="1"/>
          <p:nvPr/>
        </p:nvSpPr>
        <p:spPr>
          <a:xfrm>
            <a:off x="6622710" y="2715053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PHASE 1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Only planning and designing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No coding or implementation yet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Work done: requirements, architecture.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Excludes: full development, mobile version, advanced AI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BFB86ED-BFA2-3D89-5AFA-89873577FA4F}"/>
              </a:ext>
            </a:extLst>
          </p:cNvPr>
          <p:cNvSpPr txBox="1"/>
          <p:nvPr/>
        </p:nvSpPr>
        <p:spPr>
          <a:xfrm>
            <a:off x="12076524" y="2736220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CONSTRAINTS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Used Waterfall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Time limited to one semester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33400" y="6819899"/>
            <a:ext cx="1648222" cy="3471333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96456" y="167952"/>
            <a:ext cx="1472167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LITERATURE REVIEW / RELATED WORK</a:t>
            </a:r>
          </a:p>
        </p:txBody>
      </p:sp>
      <p:sp>
        <p:nvSpPr>
          <p:cNvPr id="7" name="Freeform 7"/>
          <p:cNvSpPr/>
          <p:nvPr/>
        </p:nvSpPr>
        <p:spPr>
          <a:xfrm flipH="1" flipV="1">
            <a:off x="16412501" y="-571500"/>
            <a:ext cx="3438297" cy="41148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3B395E-008D-135D-2096-5CC3ABA774A4}"/>
              </a:ext>
            </a:extLst>
          </p:cNvPr>
          <p:cNvGrpSpPr/>
          <p:nvPr/>
        </p:nvGrpSpPr>
        <p:grpSpPr>
          <a:xfrm>
            <a:off x="1234479" y="2286235"/>
            <a:ext cx="15969602" cy="6370612"/>
            <a:chOff x="1234479" y="2286235"/>
            <a:chExt cx="15969602" cy="6370612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C12071A8-8829-4491-435F-B4A7EA4945DB}"/>
                </a:ext>
              </a:extLst>
            </p:cNvPr>
            <p:cNvSpPr txBox="1"/>
            <p:nvPr/>
          </p:nvSpPr>
          <p:spPr>
            <a:xfrm>
              <a:off x="1234479" y="2286235"/>
              <a:ext cx="5090121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TECHNOLOGIES STUDIED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Moodle – Fixed content, no personalized learning, limited tracking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Khan Academy – Same learning path, no real-time adjustment, lacks AI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Coursera – Predefined modules, no performance-based changes, static flow</a:t>
              </a: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5BAB64D-CC5E-D8F0-FEA4-2FFE53CA6340}"/>
                </a:ext>
              </a:extLst>
            </p:cNvPr>
            <p:cNvSpPr txBox="1"/>
            <p:nvPr/>
          </p:nvSpPr>
          <p:spPr>
            <a:xfrm>
              <a:off x="6815964" y="2325130"/>
              <a:ext cx="4897919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WHAT’S MISSING IN OTHERS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real-time feedback, no adaptive quizzes, no custom paths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AI-driven content suggestions or quiz changes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support for personalized learning experiences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D23639E3-280F-056F-B42D-E096EA0FF9E7}"/>
                </a:ext>
              </a:extLst>
            </p:cNvPr>
            <p:cNvSpPr txBox="1"/>
            <p:nvPr/>
          </p:nvSpPr>
          <p:spPr>
            <a:xfrm>
              <a:off x="12306162" y="2342298"/>
              <a:ext cx="4897919" cy="63145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06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OUR GAP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Use of AI to suggest topics and quizzes dynamically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Provide each student a personalized learning journey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Adjust content in real-time based on performance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685800" y="6286500"/>
            <a:ext cx="1769720" cy="40005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6763999" y="-121925"/>
            <a:ext cx="2766943" cy="3893825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079AA4C5-3FFF-8260-C156-CA1518A5BF6D}"/>
              </a:ext>
            </a:extLst>
          </p:cNvPr>
          <p:cNvSpPr txBox="1"/>
          <p:nvPr/>
        </p:nvSpPr>
        <p:spPr>
          <a:xfrm>
            <a:off x="2988393" y="800100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METHODOLOGY / APPROACH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1C21D7-4AA3-CE92-6AF7-B521A00EA08A}"/>
              </a:ext>
            </a:extLst>
          </p:cNvPr>
          <p:cNvGrpSpPr/>
          <p:nvPr/>
        </p:nvGrpSpPr>
        <p:grpSpPr>
          <a:xfrm>
            <a:off x="1447800" y="2324100"/>
            <a:ext cx="15819042" cy="5386090"/>
            <a:chOff x="1310679" y="2286235"/>
            <a:chExt cx="15819042" cy="5386090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DAC8E5C5-0205-DFF4-2329-D3FAE8456552}"/>
                </a:ext>
              </a:extLst>
            </p:cNvPr>
            <p:cNvSpPr txBox="1"/>
            <p:nvPr/>
          </p:nvSpPr>
          <p:spPr>
            <a:xfrm>
              <a:off x="1310679" y="2286235"/>
              <a:ext cx="7757121" cy="5386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DEVELOPMENT MODEL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Waterfall Model (step-by-step process)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Why Waterfall</a:t>
              </a:r>
            </a:p>
            <a:p>
              <a:pPr marL="914400" lvl="1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Easy for academic projects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 pitchFamily="2" charset="0"/>
                  <a:ea typeface="DM Sans"/>
                  <a:cs typeface="DM Sans"/>
                  <a:sym typeface="DM Sans"/>
                </a:rPr>
                <a:t>Fixed phases and clear documentation</a:t>
              </a:r>
            </a:p>
            <a:p>
              <a:pPr algn="ctr"/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lvl="1"/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C665C4F7-309E-887C-8DE5-7AA27A9CC96E}"/>
                </a:ext>
              </a:extLst>
            </p:cNvPr>
            <p:cNvSpPr txBox="1"/>
            <p:nvPr/>
          </p:nvSpPr>
          <p:spPr>
            <a:xfrm>
              <a:off x="9372600" y="2378568"/>
              <a:ext cx="7757121" cy="52014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>
                <a:lnSpc>
                  <a:spcPct val="150000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TOOLS PLANNED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Frontend: HTML, CSS, JavaScript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Backend: Node.js, Express.js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Database: MongoDB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AI Model: Python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Hosting: </a:t>
              </a:r>
              <a:r>
                <a:rPr lang="en-US" sz="3200" spc="-220" dirty="0" err="1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Hostinger</a:t>
              </a: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45298-20E7-1B09-78A5-059B74CFA7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267" y="7274630"/>
            <a:ext cx="3493329" cy="34933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B7188-7CAC-132B-3686-71CB9B638FC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59" y="7500499"/>
            <a:ext cx="4074907" cy="2716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627035" y="6626035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51D6B-1155-0149-CC86-8444340EF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95300"/>
            <a:ext cx="11582400" cy="929640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FBCE971D-74EE-DE96-0C1A-5308C18E88C1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9751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-27080" y="0"/>
            <a:ext cx="2465480" cy="3009900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6687799" y="7886700"/>
            <a:ext cx="1600199" cy="2456394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DFADD367-ED73-BC83-8849-2FDE1A84EBC0}"/>
              </a:ext>
            </a:extLst>
          </p:cNvPr>
          <p:cNvSpPr txBox="1"/>
          <p:nvPr/>
        </p:nvSpPr>
        <p:spPr>
          <a:xfrm>
            <a:off x="3352800" y="83833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REQUIREMENTS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789A86-F928-E23F-E61D-41A09A1F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74497"/>
              </p:ext>
            </p:extLst>
          </p:nvPr>
        </p:nvGraphicFramePr>
        <p:xfrm>
          <a:off x="1828800" y="1219208"/>
          <a:ext cx="15163799" cy="84485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682565">
                  <a:extLst>
                    <a:ext uri="{9D8B030D-6E8A-4147-A177-3AD203B41FA5}">
                      <a16:colId xmlns:a16="http://schemas.microsoft.com/office/drawing/2014/main" val="4294346027"/>
                    </a:ext>
                  </a:extLst>
                </a:gridCol>
                <a:gridCol w="7481234">
                  <a:extLst>
                    <a:ext uri="{9D8B030D-6E8A-4147-A177-3AD203B41FA5}">
                      <a16:colId xmlns:a16="http://schemas.microsoft.com/office/drawing/2014/main" val="2182380685"/>
                    </a:ext>
                  </a:extLst>
                </a:gridCol>
              </a:tblGrid>
              <a:tr h="4262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Functional Requirements</a:t>
                      </a:r>
                      <a:endParaRPr lang="en-US" sz="32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Non-Functional Requirements</a:t>
                      </a:r>
                      <a:endParaRPr lang="en-US" sz="32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076667316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Secure user registration &amp; login (student, teacher, admin)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Support at least 15 users simultaneously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748708390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credentials predefined by developer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Pages should load within 60 seconds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386160086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Profile update: name, email, password, image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Passwords must be securely hashed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887939082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Role-based dashboards with limited access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Role-based access control must be enforced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993416845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Semester-wise course enrollment with duplicate check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All data transfers must be SSL/TLS encrypted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611399203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manages categories, teachers manage subcategories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credentials must remain hidden from users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939279451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Topics include title, media, difficulty, prerequisites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Interface should be responsive and user-friendly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976694808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Topics linked with quizzes and assignments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Main features should be reachable within 3 clicks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046420739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Quizzes: time limit, MCQs, descriptive types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Clear messages for errors and user actions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642262051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Assignments: title, due date, attachments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Code must be modular and properly documented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50954383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Students attempt content and get AI feedback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Easy maintenance for both frontend and backend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819222176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Quiz results include marks, pass/fail, AI analysis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165582870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AI suggests personalized topics and practice</a:t>
                      </a:r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791240785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Adaptive quizzes assigned with status tracking</a:t>
                      </a:r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4133734555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Progress tracked per topic/course/semester (Not Started, In Progress, Completed)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11680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1378-1A54-3924-B388-96FBD2C9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35DD7B-C5C0-E893-7A07-0EBB85718B8B}"/>
              </a:ext>
            </a:extLst>
          </p:cNvPr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5264F3-6188-16E4-C3F1-C112A358B0AB}"/>
                </a:ext>
              </a:extLst>
            </p:cNvPr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83450FD-A7F7-C08E-5215-77550D3252F7}"/>
                </a:ext>
              </a:extLst>
            </p:cNvPr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6E72A46-7E80-1BA6-8FFC-37102B6C139B}"/>
              </a:ext>
            </a:extLst>
          </p:cNvPr>
          <p:cNvSpPr/>
          <p:nvPr/>
        </p:nvSpPr>
        <p:spPr>
          <a:xfrm>
            <a:off x="-533400" y="6819899"/>
            <a:ext cx="1648222" cy="3471333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F8C567-7C42-A5CB-1AA0-04A81C7BB388}"/>
              </a:ext>
            </a:extLst>
          </p:cNvPr>
          <p:cNvSpPr txBox="1"/>
          <p:nvPr/>
        </p:nvSpPr>
        <p:spPr>
          <a:xfrm>
            <a:off x="1496456" y="476991"/>
            <a:ext cx="14721676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CHALLENGES FACED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8F17B3E-BA23-EF8F-0A3D-36EB3FD5D3DE}"/>
              </a:ext>
            </a:extLst>
          </p:cNvPr>
          <p:cNvSpPr/>
          <p:nvPr/>
        </p:nvSpPr>
        <p:spPr>
          <a:xfrm flipH="1" flipV="1">
            <a:off x="16412501" y="-571500"/>
            <a:ext cx="3438297" cy="41148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BC31AD-6F9B-E506-1338-8C9617AEAF9D}"/>
              </a:ext>
            </a:extLst>
          </p:cNvPr>
          <p:cNvGrpSpPr/>
          <p:nvPr/>
        </p:nvGrpSpPr>
        <p:grpSpPr>
          <a:xfrm>
            <a:off x="1234479" y="2286235"/>
            <a:ext cx="15969602" cy="6334705"/>
            <a:chOff x="1234479" y="2286235"/>
            <a:chExt cx="15969602" cy="633470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5BAB6B3-76CF-9BC2-BDC5-B0016A7722AF}"/>
                </a:ext>
              </a:extLst>
            </p:cNvPr>
            <p:cNvSpPr txBox="1"/>
            <p:nvPr/>
          </p:nvSpPr>
          <p:spPr>
            <a:xfrm>
              <a:off x="1234479" y="2286235"/>
              <a:ext cx="5090121" cy="4308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Understanding Challenges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Adaptive learning and AI concepts were new for us.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Selecting suitable technologies took research.</a:t>
              </a: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2F9A9026-C1D5-041D-3963-99AF6E13C1C8}"/>
                </a:ext>
              </a:extLst>
            </p:cNvPr>
            <p:cNvSpPr txBox="1"/>
            <p:nvPr/>
          </p:nvSpPr>
          <p:spPr>
            <a:xfrm>
              <a:off x="6815964" y="2325130"/>
              <a:ext cx="4897919" cy="5786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Documentation Challenges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Making correct UML diagrams was very challenging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Especially Activity Diagram and Use Case took extra effort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Structuring system architecture properly was confusing at first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93A54CF3-6F34-A6F5-990D-C45C5F52CF16}"/>
                </a:ext>
              </a:extLst>
            </p:cNvPr>
            <p:cNvSpPr txBox="1"/>
            <p:nvPr/>
          </p:nvSpPr>
          <p:spPr>
            <a:xfrm>
              <a:off x="12306162" y="2342298"/>
              <a:ext cx="4897919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Time &amp; Coordination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Balancing with other courses and deadlines was difficult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Divided work based on strengths (writing, diagrams, research).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Took supervisor guidance.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6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67793" y="2960349"/>
            <a:ext cx="8952414" cy="4613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69"/>
              </a:lnSpc>
            </a:pPr>
            <a:r>
              <a:rPr lang="en-US" sz="18208" b="1" spc="-801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173200" y="64579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0" y="-2762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581</Words>
  <Application>Microsoft Office PowerPoint</Application>
  <PresentationFormat>Custom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DM Sans</vt:lpstr>
      <vt:lpstr>Arial</vt:lpstr>
      <vt:lpstr>Codec Pro Ultra-Bold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and Navy Modern Geometric Thesis Defense Presentation</dc:title>
  <dc:creator>Zehra Rizvi</dc:creator>
  <cp:lastModifiedBy>Zehra Rizvi</cp:lastModifiedBy>
  <cp:revision>3</cp:revision>
  <dcterms:created xsi:type="dcterms:W3CDTF">2006-08-16T00:00:00Z</dcterms:created>
  <dcterms:modified xsi:type="dcterms:W3CDTF">2025-07-03T04:44:54Z</dcterms:modified>
  <dc:identifier>DAGrzSYwoik</dc:identifier>
</cp:coreProperties>
</file>