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44" name="Slide Image Placeholder 1"/>
          <p:cNvSpPr>
            <a:spLocks noChangeAspect="1" noRot="1" noGrp="1"/>
          </p:cNvSpPr>
          <p:nvPr>
            <p:ph type="sldImg"/>
          </p:nvPr>
        </p:nvSpPr>
        <p:spPr/>
      </p:sp>
      <p:sp>
        <p:nvSpPr>
          <p:cNvPr id="1048645" name="Notes Placeholder 2"/>
          <p:cNvSpPr>
            <a:spLocks noGrp="1"/>
          </p:cNvSpPr>
          <p:nvPr>
            <p:ph type="body" idx="1"/>
          </p:nvPr>
        </p:nvSpPr>
        <p:spPr/>
        <p:txBody>
          <a:bodyPr/>
          <a:p>
            <a:endParaRPr dirty="0" lang="en-IN"/>
          </a:p>
        </p:txBody>
      </p:sp>
      <p:sp>
        <p:nvSpPr>
          <p:cNvPr id="104864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4"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3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0"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2" name="TextBox 13"/>
          <p:cNvSpPr txBox="1"/>
          <p:nvPr/>
        </p:nvSpPr>
        <p:spPr>
          <a:xfrm>
            <a:off x="2554542" y="3314150"/>
            <a:ext cx="8610600" cy="1869440"/>
          </a:xfrm>
          <a:prstGeom prst="rect"/>
          <a:noFill/>
        </p:spPr>
        <p:txBody>
          <a:bodyPr rtlCol="0" wrap="square">
            <a:spAutoFit/>
          </a:bodyPr>
          <a:p>
            <a:r>
              <a:rPr sz="2400" lang="en-US"/>
              <a:t>STUDENT NAME:</a:t>
            </a:r>
            <a:r>
              <a:rPr sz="2400" lang="en-US"/>
              <a:t>J</a:t>
            </a:r>
            <a:r>
              <a:rPr sz="2400" lang="en-US"/>
              <a:t>.</a:t>
            </a:r>
            <a:r>
              <a:rPr sz="2400" lang="en-US"/>
              <a:t>S</a:t>
            </a:r>
            <a:r>
              <a:rPr sz="2400" lang="en-US"/>
              <a:t>y</a:t>
            </a:r>
            <a:r>
              <a:rPr sz="2400" lang="en-US"/>
              <a:t>e</a:t>
            </a:r>
            <a:r>
              <a:rPr sz="2400" lang="en-US"/>
              <a:t>d</a:t>
            </a:r>
            <a:r>
              <a:rPr sz="2400" lang="en-US"/>
              <a:t> </a:t>
            </a:r>
            <a:r>
              <a:rPr sz="2400" lang="en-US"/>
              <a:t>Abdul </a:t>
            </a:r>
            <a:r>
              <a:rPr sz="2400" lang="en-US"/>
              <a:t>r</a:t>
            </a:r>
            <a:r>
              <a:rPr sz="2400" lang="en-US"/>
              <a:t>a</a:t>
            </a:r>
            <a:r>
              <a:rPr sz="2400" lang="en-US"/>
              <a:t>h</a:t>
            </a:r>
            <a:r>
              <a:rPr sz="2400" lang="en-US"/>
              <a:t>m</a:t>
            </a:r>
            <a:r>
              <a:rPr sz="2400" lang="en-US"/>
              <a:t>a</a:t>
            </a:r>
            <a:r>
              <a:rPr sz="2400" lang="en-US"/>
              <a:t>n</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0</a:t>
            </a:r>
            <a:r>
              <a:rPr dirty="0" sz="2400" lang="en-US"/>
              <a:t>8</a:t>
            </a:r>
            <a:r>
              <a:rPr dirty="0" sz="2400" lang="en-US"/>
              <a:t>7</a:t>
            </a:r>
            <a:r>
              <a:rPr dirty="0" sz="2400" lang="en-US"/>
              <a:t>4</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s</a:t>
            </a:r>
            <a:endParaRPr altLang="en-US" lang="zh-CN"/>
          </a:p>
          <a:p>
            <a:r>
              <a:rPr dirty="0" sz="2400" lang="en-US"/>
              <a:t>COLLEGE</a:t>
            </a:r>
            <a:r>
              <a:rPr dirty="0" sz="2400" lang="en-US"/>
              <a:t>:</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o</a:t>
            </a:r>
            <a:r>
              <a:rPr dirty="0" sz="2400" lang="en-US"/>
              <a:t>l</a:t>
            </a:r>
            <a:r>
              <a:rPr dirty="0" sz="2400" lang="en-US"/>
              <a:t>e</a:t>
            </a:r>
            <a:r>
              <a:rPr dirty="0" sz="2400" lang="en-US"/>
              <a:t>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 </a:t>
            </a:r>
            <a:r>
              <a:rPr dirty="0" sz="2400" lang="en-US"/>
              <a:t>c</a:t>
            </a:r>
            <a:r>
              <a:rPr dirty="0" sz="2400" lang="en-US"/>
              <a:t>o</a:t>
            </a:r>
            <a:r>
              <a:rPr dirty="0" sz="2400" lang="en-US"/>
              <a:t>l</a:t>
            </a:r>
            <a:r>
              <a:rPr dirty="0" sz="2400" lang="en-US"/>
              <a:t>l</a:t>
            </a:r>
            <a:r>
              <a:rPr dirty="0" sz="2400" lang="en-US"/>
              <a:t>e</a:t>
            </a:r>
            <a:r>
              <a:rPr dirty="0" sz="2400" lang="en-US"/>
              <a:t>ge </a:t>
            </a:r>
            <a:endParaRPr altLang="en-US" lang="zh-CN"/>
          </a:p>
          <a:p>
            <a:r>
              <a:rPr dirty="0" sz="2400" lang="en-US"/>
              <a:t>           </a:t>
            </a:r>
            <a:endParaRPr dirty="0" sz="2400" lang="en-IN"/>
          </a:p>
        </p:txBody>
      </p:sp>
      <p:sp>
        <p:nvSpPr>
          <p:cNvPr id="1048643" name=""/>
          <p:cNvSpPr txBox="1"/>
          <p:nvPr/>
        </p:nvSpPr>
        <p:spPr>
          <a:xfrm>
            <a:off x="3133725" y="8155020"/>
            <a:ext cx="4572000" cy="4701540"/>
          </a:xfrm>
          <a:prstGeom prst="rect"/>
        </p:spPr>
        <p:txBody>
          <a:bodyPr rtlCol="0" wrap="square">
            <a:spAutoFit/>
          </a:bodyPr>
          <a:p>
            <a:r>
              <a:rPr sz="2800" lang="en-US">
                <a:solidFill>
                  <a:srgbClr val="000000"/>
                </a:solidFill>
              </a:rPr>
              <a:t>Week 1: Data collection and cleaning
Week 2: Pivot table creation and initial analysis
Week 3: Chart development and final analysis
Week 4: Reporting and presentation to stakeholders</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6" name="object 8"/>
          <p:cNvSpPr txBox="1"/>
          <p:nvPr/>
        </p:nvSpPr>
        <p:spPr>
          <a:xfrm>
            <a:off x="739775" y="291147"/>
            <a:ext cx="634326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3" name=""/>
          <p:cNvSpPr txBox="1"/>
          <p:nvPr/>
        </p:nvSpPr>
        <p:spPr>
          <a:xfrm>
            <a:off x="739774" y="1282521"/>
            <a:ext cx="7922210" cy="3863340"/>
          </a:xfrm>
          <a:prstGeom prst="rect"/>
        </p:spPr>
        <p:txBody>
          <a:bodyPr rtlCol="0" wrap="square">
            <a:spAutoFit/>
          </a:bodyPr>
          <a:p>
            <a:r>
              <a:rPr sz="2800" lang="en-US">
                <a:solidFill>
                  <a:srgbClr val="000000"/>
                </a:solidFill>
              </a:rPr>
              <a:t>A turnover analysis model aims to understand how efficiently a company is converting inventory into sales and how various factors affect this efficiency. Modeling turnover involves creating a structured approach to measure and analyze factors that drive sales and inventory cycles, enabling more effective decision-making. Below is a step-by-step guide to building a turnover analysis model:</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27" name="object 7"/>
          <p:cNvSpPr txBox="1">
            <a:spLocks noGrp="1"/>
          </p:cNvSpPr>
          <p:nvPr>
            <p:ph type="title"/>
          </p:nvPr>
        </p:nvSpPr>
        <p:spPr>
          <a:xfrm>
            <a:off x="755332" y="385444"/>
            <a:ext cx="42676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2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4" name=""/>
          <p:cNvSpPr txBox="1"/>
          <p:nvPr/>
        </p:nvSpPr>
        <p:spPr>
          <a:xfrm>
            <a:off x="755332" y="1122680"/>
            <a:ext cx="5469994" cy="4701540"/>
          </a:xfrm>
          <a:prstGeom prst="rect"/>
        </p:spPr>
        <p:txBody>
          <a:bodyPr rtlCol="0" wrap="square">
            <a:spAutoFit/>
          </a:bodyPr>
          <a:p>
            <a:r>
              <a:rPr sz="2800" lang="en-US">
                <a:solidFill>
                  <a:srgbClr val="000000"/>
                </a:solidFill>
              </a:rPr>
              <a:t>After conducting a turnover analysis, the results typically provide valuable insights into how efficiently inventory is being sold and replenished. These results inform decisions around inventory management, sales strategies, and financial health. Here’s how to interpret key turnover analysis results: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5" name=""/>
          <p:cNvSpPr txBox="1"/>
          <p:nvPr/>
        </p:nvSpPr>
        <p:spPr>
          <a:xfrm>
            <a:off x="755332" y="1287780"/>
            <a:ext cx="4572000" cy="4282440"/>
          </a:xfrm>
          <a:prstGeom prst="rect"/>
        </p:spPr>
        <p:txBody>
          <a:bodyPr rtlCol="0" wrap="square">
            <a:spAutoFit/>
          </a:bodyPr>
          <a:p>
            <a:r>
              <a:rPr sz="2800" lang="en-US">
                <a:solidFill>
                  <a:srgbClr val="000000"/>
                </a:solidFill>
              </a:rPr>
              <a:t>The conclusion of a turnover analysis summarizes the key insights derived from the data and provides actionable recommendations for improving business operations and financial performance.</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6" name="object 18"/>
          <p:cNvGrpSpPr/>
          <p:nvPr/>
        </p:nvGrpSpPr>
        <p:grpSpPr>
          <a:xfrm>
            <a:off x="466725" y="6410325"/>
            <a:ext cx="3705225" cy="295275"/>
            <a:chOff x="466725" y="6410325"/>
            <a:chExt cx="3705225" cy="295275"/>
          </a:xfrm>
        </p:grpSpPr>
        <p:pic>
          <p:nvPicPr>
            <p:cNvPr id="2097161"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2"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63"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v</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6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49" y="0"/>
            <a:ext cx="4752975" cy="6863080"/>
            <a:chOff x="7443849" y="0"/>
            <a:chExt cx="4752975" cy="6863080"/>
          </a:xfrm>
        </p:grpSpPr>
        <p:sp>
          <p:nvSpPr>
            <p:cNvPr id="104866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5"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9" name="object 18"/>
          <p:cNvGrpSpPr/>
          <p:nvPr/>
        </p:nvGrpSpPr>
        <p:grpSpPr>
          <a:xfrm>
            <a:off x="47625" y="3819523"/>
            <a:ext cx="4124325" cy="3009900"/>
            <a:chOff x="47625" y="3819523"/>
            <a:chExt cx="4124325" cy="3009900"/>
          </a:xfrm>
        </p:grpSpPr>
        <p:pic>
          <p:nvPicPr>
            <p:cNvPr id="209716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8" name="object 21"/>
          <p:cNvSpPr txBox="1">
            <a:spLocks noGrp="1"/>
          </p:cNvSpPr>
          <p:nvPr>
            <p:ph type="title"/>
          </p:nvPr>
        </p:nvSpPr>
        <p:spPr>
          <a:xfrm>
            <a:off x="739775" y="445388"/>
            <a:ext cx="3807726"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80"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8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7"/>
          <p:cNvSpPr txBox="1">
            <a:spLocks noGrp="1"/>
          </p:cNvSpPr>
          <p:nvPr>
            <p:ph type="title"/>
          </p:nvPr>
        </p:nvSpPr>
        <p:spPr>
          <a:xfrm>
            <a:off x="834072" y="575055"/>
            <a:ext cx="689754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6" name=""/>
          <p:cNvSpPr txBox="1"/>
          <p:nvPr/>
        </p:nvSpPr>
        <p:spPr>
          <a:xfrm>
            <a:off x="834072" y="1213864"/>
            <a:ext cx="7516128" cy="15598141"/>
          </a:xfrm>
          <a:prstGeom prst="rect"/>
        </p:spPr>
        <p:txBody>
          <a:bodyPr rtlCol="0" wrap="square">
            <a:spAutoFit/>
          </a:bodyPr>
          <a:p>
            <a:r>
              <a:rPr sz="2800" lang="en-US">
                <a:solidFill>
                  <a:srgbClr val="000000"/>
                </a:solidFill>
              </a:rPr>
              <a:t>A **turnover analysis problem statement** typically identifies challenges related to employee turnover in an organization. Here's a sample structure you can use:
**Problem Statement for Turnover Analysis:**
The company is experiencing a high rate of employee turnover, leading to increased costs for recruitment, onboarding, and training, as well as a negative impact on team morale, productivity, and customer satisfaction. The reasons for the high turnover are unclear, and there is a need to identify the key factors contributing to employee attrition. The goal is to analyze turnover patterns and develop strategies to reduce turnover, improve employee retention, and enhance organizational performance.
**Objectives:**
1. Identify trends and patterns in employee turnover (e.g., departments, tenure, demographics).
2. Analyze reasons for turnover (e.g., exit interviews, job satisfaction surveys, performance reviews).
3. Assess the impact of turnover on organizational outcomes (e.g., costs, productivity, customer satisfaction).
4. Propose actionable strategies to reduce turnover and improve retention. 
Would you like more specific details or examples?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2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7"/>
          <p:cNvSpPr txBox="1">
            <a:spLocks noGrp="1"/>
          </p:cNvSpPr>
          <p:nvPr>
            <p:ph type="title"/>
          </p:nvPr>
        </p:nvSpPr>
        <p:spPr>
          <a:xfrm>
            <a:off x="739775" y="829627"/>
            <a:ext cx="683500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3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35" name=""/>
          <p:cNvSpPr txBox="1"/>
          <p:nvPr/>
        </p:nvSpPr>
        <p:spPr>
          <a:xfrm>
            <a:off x="676275" y="1695450"/>
            <a:ext cx="4572000" cy="72595744"/>
          </a:xfrm>
          <a:prstGeom prst="rect"/>
        </p:spPr>
        <p:txBody>
          <a:bodyPr rtlCol="0" wrap="square">
            <a:spAutoFit/>
          </a:bodyPr>
          <a:p>
            <a:r>
              <a:rPr sz="2800" lang="en-US">
                <a:solidFill>
                  <a:srgbClr val="000000"/>
                </a:solidFill>
              </a:rPr>
              <a:t>### Turnover Analysis Project Overview
**Project Title:**  
Turnover Analysis for Employee Retention Improvement
**Project Objective:**  
The primary objective of this project is to analyze employee turnover data to identify patterns, reasons for attrition, and develop actionable strategies for improving employee retention. By understanding the root causes of turnover, the organization aims to reduce its costs associated with turnover, enhance workforce stability, and improve overall organizational performance.
**Key Goals:**
1. **Understand Turnover Trends:** Analyze turnover rates by department, job role, tenure, demographics (age, gender, etc.), and other relevant factors to identify high-risk areas.
2. **Identify Root Causes:** Gather and evaluate qualitative and quantitative data (e.g., exit interviews, employee engagement surveys) to uncover the primary reasons for employees leaving the organization.
3. **Impact Assessment:** Quantify the impact of turnover on organizational metrics such as recruitment and training costs, productivity, and customer satisfaction.
4. **Develop Retention Strategies:** Formulate evidence-based recommendations to improve employee engagement, satisfaction, and retention.
**Project Scope:**
- **Data Collection:** Gather historical employee data, including employee demographics, performance, tenure, and reasons for departure.
- **Data Analysis:** Use statistical methods and data visualization tools to uncover turnover patterns and identify potential correlations between turnover and other variables.
- **Stakeholder Interviews:** Conduct interviews with key stakeholders (HR, managers, and departing employees) to gain qualitative insights into turnover causes.
- **Strategy Development:** Based on the analysis, develop strategies such as improving onboarding, career development programs, work-life balance initiatives, and compensation adjustments.
- **Implementation Plan:** Create an action plan to implement the proposed strategies and monitor their effectiveness over time.
**Key Deliverables:**
1. **Turnover Data Analysis Report:** A detailed analysis of turnover patterns and risk areas.
2. **Root Cause Analysis:** Insights from surveys and interviews identifying the main reasons for employee attrition.
3. **Strategic Recommendations:** A set of actionable strategies to improve employee retention.
4. **Impact Forecasting:** Estimation of potential cost savings and improvements in productivity due to reduced turnover.
5. **Monitoring Plan:** A framework for ongoing monitoring of turnover rates and the effectiveness of retention strategies.
**Timeline:**  
The project is expected to take approximately 8–12 weeks, broken down into phases:
- **Weeks 1-2:** Data collection
- **Weeks 3-6:** Data analysis and interviews
- **Weeks 7-8:** Strategy development
- **Weeks 9-10:** Review and refinement of recommendations
- **Weeks 11-12:** Implementation planning
**Stakeholders:**
- HR Department
- Senior Leadership
- Department Managers
- Employees (current and former)
**Success Metrics:**
- Reduced turnover rates within targeted departments/roles.
- Improved employee satisfaction and engagement scores.
- Decreased recruitment and training costs.
- Increased retention of high-performing employees.
This project will provide insights into turnover drivers and lay the groundwork for reducing employee attrition in a sustainable manner.</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3" name=""/>
          <p:cNvSpPr txBox="1"/>
          <p:nvPr/>
        </p:nvSpPr>
        <p:spPr>
          <a:xfrm>
            <a:off x="723900" y="1873503"/>
            <a:ext cx="4572000" cy="27332940"/>
          </a:xfrm>
          <a:prstGeom prst="rect"/>
        </p:spPr>
        <p:txBody>
          <a:bodyPr rtlCol="0" wrap="square">
            <a:spAutoFit/>
          </a:bodyPr>
          <a:p>
            <a:r>
              <a:rPr sz="2800" lang="en-US">
                <a:solidFill>
                  <a:srgbClr val="000000"/>
                </a:solidFill>
              </a:rPr>
              <a:t>In a turnover analysis project, the **end users** are the individuals or groups who will utilize the insights and results from the analysis to make decisions or take action. These users typically include:
### 1. **Human Resources (HR) Department:**
   - **Role:** HR professionals are primary end users of turnover analysis. They use the findings to develop and implement strategies for improving employee retention, managing recruitment, and addressing HR policies related to onboarding, training, compensation, and benefits.
   - **Use Case:** Refining hiring practices, improving employee engagement programs, and adjusting compensation packages.
### 2. **Senior Leadership/Executive Team:**
   - **Role:** The executive team, including the CEO, COO, and other C-suite leaders, relies on turnover data to make strategic decisions about the workforce. They are interested in understanding how turnover impacts the organization's bottom line, culture, and overall performance.
   - **Use Case:** Guiding company-wide initiatives to reduce turnover, enhance organizational efficiency, and manage costs related to employee attrition.
### 3. **Departmental Managers/Team Leaders:**
   - **Role:** Managers and team leaders use turnover insights to understand turnover patterns within their</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6" name="object 6"/>
          <p:cNvSpPr txBox="1">
            <a:spLocks noGrp="1"/>
          </p:cNvSpPr>
          <p:nvPr>
            <p:ph type="title"/>
          </p:nvPr>
        </p:nvSpPr>
        <p:spPr>
          <a:xfrm>
            <a:off x="94366" y="291464"/>
            <a:ext cx="1133461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08" name=""/>
          <p:cNvSpPr txBox="1"/>
          <p:nvPr/>
        </p:nvSpPr>
        <p:spPr>
          <a:xfrm>
            <a:off x="2819399" y="1289770"/>
            <a:ext cx="4572000" cy="34876740"/>
          </a:xfrm>
          <a:prstGeom prst="rect"/>
        </p:spPr>
        <p:txBody>
          <a:bodyPr rtlCol="0" wrap="square">
            <a:spAutoFit/>
          </a:bodyPr>
          <a:p>
            <a:r>
              <a:rPr sz="2800" lang="en-US">
                <a:solidFill>
                  <a:srgbClr val="000000"/>
                </a:solidFill>
              </a:rPr>
              <a:t>### Turnover Analysis Solution and Value Proposition
**Our Solution:**
We provide a comprehensive **turnover analysis solution** that uses data-driven insights to help organizations understand the key factors driving employee attrition and implement actionable strategies to improve retention. Our solution includes the following components:
1. **Data Collection and Integration:**
   - Centralizes and integrates data from various HR systems (employee demographics, performance reviews, exit interviews, surveys, etc.).
   - Ensures accurate and comprehensive data analysis by incorporating both quantitative and qualitative sources.
2. **Turnover Trend Analysis:**
   - Uses advanced analytics to identify turnover trends across departments, roles, tenure, and demographics.
   - Uncovers patterns such as high turnover in specific departments, job levels, or employee demographics.
3. **Root Cause Identification:**
   - Conducts a root cause analysis to determine the most significant factors contributing to turnover (e.g., compensation, career growth, work-life balance).
   - Uses tools like sentiment analysis from surveys and interviews to understand employee dissatisfaction.
4. **Predictive Analytics:**
   - Employs machine learning models to predict potential future turnover based on current trends and employee data.
   - Helps identify employees at risk of leaving, allowing proactive intervention.
5. **Strategic Recommendations:**
   - Provides evidence-based, customized recommendations to improve employee retention,</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IN"/>
              <a:t>Dataset Description</a:t>
            </a:r>
          </a:p>
        </p:txBody>
      </p:sp>
      <p:sp>
        <p:nvSpPr>
          <p:cNvPr id="1048708" name=""/>
          <p:cNvSpPr txBox="1"/>
          <p:nvPr/>
        </p:nvSpPr>
        <p:spPr>
          <a:xfrm>
            <a:off x="2015979" y="7775227"/>
            <a:ext cx="4572000" cy="50383440"/>
          </a:xfrm>
          <a:prstGeom prst="rect"/>
        </p:spPr>
        <p:txBody>
          <a:bodyPr rtlCol="0" wrap="square">
            <a:spAutoFit/>
          </a:bodyPr>
          <a:p>
            <a:r>
              <a:rPr sz="2800" lang="en-US">
                <a:solidFill>
                  <a:srgbClr val="000000"/>
                </a:solidFill>
              </a:rPr>
              <a:t>### Turnover Analysis Dataset Description
The dataset used for turnover analysis typically includes a combination of **employee demographic data**, **job-related data**, and **exit-related data** to identify patterns and trends in employee attrition. Below is a detailed description of the types of data fields that would be included in such a dataset:
---
### 1. **Employee Demographics:**
   - **Employee ID:** A unique identifier for each employee (numeric or alphanumeric).
   - **Age:** The age of the employee at the time of leaving or as of the current date (numeric).
   - **Gender:** Gender of the employee (categorical: Male, Female, Other).
   - **Marital Status:** Marital status of the employee (categorical: Single, Married, Divorced, etc.).
   - **Education Level:** The highest education level attained by the employee (categorical: High School, Bachelor’s, Master’s, Ph.D.).
   - **Dependents:** Number of dependents an employee has (numeric).
### 2. **Employment Information:**
   - **Hire Date:** The date when the employee was hired (date format).
   - **Termination Date:** The date when the employee left the organization (date format).
   - **Job Role:** The specific role or job title held by the employee (categorical: Sales Executive, Data Analyst, Manager, etc.).
   - **Department:** The department where the employee worked (categorical: Sales, IT, HR, Finance, etc.).
   - **Salary Level:** The salary or salary range of the employee (numeric).
   - **Job Level/Band:** The level or grade of the job (categorical: Junior, Mid, Senior, etc.).
   - **Full-time/Part-time Status:** The employment status (categorical: Full-time, Part-time).
   - **Contract Type:** Whether the employee was on a permanent or temporary contract (categorical).
   - **Tenure:** The length of time the employee was employed with the company, calculated as the difference between the hire date and termination date (numeric, in months or years).
### 3. **Performance and Engagement Data:**
   - **Performance Rating:** Employee's performance ratings during their tenure (numeric or categorical: Low, Medium, High).
   - **Engagement Score:** The level of engagement, typically from employee satisfaction surveys (numeric or categorical).
   - **Promotions:** Number of promotions received during their tenure (numeric).
   - **Training Hours:** Number of hours spent in training programs (numeric).
   - **</a:t>
            </a:r>
            <a:endParaRPr sz="2800" lang="en-US">
              <a:solidFill>
                <a:srgbClr val="000000"/>
              </a:solidFill>
            </a:endParaRPr>
          </a:p>
        </p:txBody>
      </p:sp>
      <p:sp>
        <p:nvSpPr>
          <p:cNvPr id="1048709" name=""/>
          <p:cNvSpPr txBox="1"/>
          <p:nvPr/>
        </p:nvSpPr>
        <p:spPr>
          <a:xfrm>
            <a:off x="755332" y="1109345"/>
            <a:ext cx="5038266" cy="5120640"/>
          </a:xfrm>
          <a:prstGeom prst="rect"/>
        </p:spPr>
        <p:txBody>
          <a:bodyPr rtlCol="0" wrap="square">
            <a:spAutoFit/>
          </a:bodyPr>
          <a:p>
            <a:r>
              <a:rPr sz="2800" lang="en-US">
                <a:solidFill>
                  <a:srgbClr val="000000"/>
                </a:solidFill>
              </a:rPr>
              <a:t>The dataset used for turnover analysis typically includes a combination of employee demographic data, job-related data, and exit-related data to identify patterns and trends in employee attrition. Below is a detailed description of the types of data fields that would be included in such a dataset: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6"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0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0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1" name="TextBox 8"/>
          <p:cNvSpPr txBox="1"/>
          <p:nvPr/>
        </p:nvSpPr>
        <p:spPr>
          <a:xfrm>
            <a:off x="2895600" y="2507103"/>
            <a:ext cx="8534018" cy="954107"/>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2" name=""/>
          <p:cNvSpPr txBox="1"/>
          <p:nvPr/>
        </p:nvSpPr>
        <p:spPr>
          <a:xfrm>
            <a:off x="2526029" y="3029097"/>
            <a:ext cx="8319399" cy="3444240"/>
          </a:xfrm>
          <a:prstGeom prst="rect"/>
        </p:spPr>
        <p:txBody>
          <a:bodyPr rtlCol="0" wrap="square">
            <a:spAutoFit/>
          </a:bodyPr>
          <a:p>
            <a:r>
              <a:rPr sz="2800" lang="en-US">
                <a:solidFill>
                  <a:srgbClr val="000000"/>
                </a:solidFill>
              </a:rPr>
              <a:t>A turnover analysis helps businesses understand how frequently they are able to sell and replenish their products, which is a critical factor for profitability. When incorporating the "wow" factor into a turnover analysis, you're essentially identifying what makes your solution stand out and how that uniqueness impacts product turnover.</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2024-09-28T05:58:33Z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3d7269f3f2f944baadbbb47dd64e1b75</vt:lpwstr>
  </property>
</Properties>
</file>