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70" r:id="rId3"/>
    <p:sldId id="257" r:id="rId4"/>
    <p:sldId id="258" r:id="rId5"/>
    <p:sldId id="259" r:id="rId6"/>
    <p:sldId id="261" r:id="rId7"/>
    <p:sldId id="263" r:id="rId8"/>
    <p:sldId id="271" r:id="rId9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91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6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0321" y="0"/>
            <a:ext cx="14677392" cy="8227457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0878" y="2245358"/>
            <a:ext cx="8178803" cy="1818640"/>
          </a:xfrm>
        </p:spPr>
        <p:txBody>
          <a:bodyPr anchor="b">
            <a:noAutofit/>
          </a:bodyPr>
          <a:lstStyle>
            <a:lvl1pPr algn="ctr">
              <a:defRPr sz="648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0878" y="4389117"/>
            <a:ext cx="8178803" cy="1584962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79879" y="6045196"/>
            <a:ext cx="1076960" cy="33528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0877" y="6045196"/>
            <a:ext cx="6257562" cy="335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8281" y="6045196"/>
            <a:ext cx="661400" cy="33528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30879" y="4226557"/>
            <a:ext cx="8178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384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5778498"/>
            <a:ext cx="11531599" cy="680086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9713" y="1249679"/>
            <a:ext cx="12127166" cy="400304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1" y="6458584"/>
            <a:ext cx="11531599" cy="592454"/>
          </a:xfrm>
        </p:spPr>
        <p:txBody>
          <a:bodyPr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928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642" y="1178558"/>
            <a:ext cx="11511278" cy="3545842"/>
          </a:xfrm>
        </p:spPr>
        <p:txBody>
          <a:bodyPr anchor="ctr">
            <a:normAutofit/>
          </a:bodyPr>
          <a:lstStyle>
            <a:lvl1pPr algn="ctr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2" y="5212080"/>
            <a:ext cx="11511278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096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8448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09775" y="4023360"/>
            <a:ext cx="10607042" cy="70104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40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212080"/>
            <a:ext cx="11531599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20320" y="339344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419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3970297"/>
            <a:ext cx="11531602" cy="1762560"/>
          </a:xfrm>
        </p:spPr>
        <p:txBody>
          <a:bodyPr anchor="b">
            <a:normAutofit/>
          </a:bodyPr>
          <a:lstStyle>
            <a:lvl1pPr algn="l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732857"/>
            <a:ext cx="11531602" cy="1032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668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6924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67174"/>
            <a:ext cx="11531602" cy="106436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435600"/>
            <a:ext cx="11531602" cy="161544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0320" y="311911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063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1178558"/>
            <a:ext cx="11531599" cy="26924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56201"/>
            <a:ext cx="11531602" cy="100949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3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5364480"/>
            <a:ext cx="11531604" cy="168656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739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3752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9228" y="1178558"/>
            <a:ext cx="2269074" cy="58724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78" y="1178558"/>
            <a:ext cx="8919630" cy="587248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36668" y="1188720"/>
            <a:ext cx="0" cy="585216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88777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70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447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083" y="2103127"/>
            <a:ext cx="9790426" cy="2187017"/>
          </a:xfrm>
        </p:spPr>
        <p:txBody>
          <a:bodyPr anchor="b">
            <a:normAutofit/>
          </a:bodyPr>
          <a:lstStyle>
            <a:lvl1pPr algn="ctr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8080" y="4615262"/>
            <a:ext cx="9790428" cy="1145456"/>
          </a:xfrm>
        </p:spPr>
        <p:txBody>
          <a:bodyPr anchor="t">
            <a:normAutofit/>
          </a:bodyPr>
          <a:lstStyle>
            <a:lvl1pPr marL="0" indent="0" algn="ctr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415268" y="4452702"/>
            <a:ext cx="979605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4603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8138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7613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550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16804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6804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1127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4564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921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4" y="1666241"/>
            <a:ext cx="4462146" cy="1645920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2" y="1178558"/>
            <a:ext cx="6563359" cy="587248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574" y="3637278"/>
            <a:ext cx="4462146" cy="2926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5403" y="3495040"/>
            <a:ext cx="42173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972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79" y="2260598"/>
            <a:ext cx="7490179" cy="164592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3798" y="1249680"/>
            <a:ext cx="3676016" cy="573024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79" y="3906518"/>
            <a:ext cx="7490179" cy="2194560"/>
          </a:xfrm>
        </p:spPr>
        <p:txBody>
          <a:bodyPr anchor="t"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6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8883" y="0"/>
            <a:ext cx="14675954" cy="8227457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3" y="1178559"/>
            <a:ext cx="11521435" cy="15646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3068319"/>
            <a:ext cx="11521435" cy="3982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3001" y="7162800"/>
            <a:ext cx="192024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4481" y="7162800"/>
            <a:ext cx="876708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24682" y="7162800"/>
            <a:ext cx="651236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7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528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8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1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9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602166" y="322552"/>
            <a:ext cx="14630400" cy="8230433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6" name="Text 2"/>
          <p:cNvSpPr/>
          <p:nvPr/>
        </p:nvSpPr>
        <p:spPr>
          <a:xfrm>
            <a:off x="823674" y="647105"/>
            <a:ext cx="7496651" cy="40590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991"/>
              </a:lnSpc>
              <a:buNone/>
            </a:pPr>
            <a:endParaRPr lang="en-US" sz="6393" dirty="0"/>
          </a:p>
        </p:txBody>
      </p:sp>
      <p:sp>
        <p:nvSpPr>
          <p:cNvPr id="7" name="Text 3"/>
          <p:cNvSpPr/>
          <p:nvPr/>
        </p:nvSpPr>
        <p:spPr>
          <a:xfrm>
            <a:off x="823674" y="4876107"/>
            <a:ext cx="7496651" cy="18829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65"/>
              </a:lnSpc>
              <a:buNone/>
            </a:pP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823674" y="7206734"/>
            <a:ext cx="7496651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65"/>
              </a:lnSpc>
              <a:buNone/>
            </a:pPr>
            <a:endParaRPr lang="en-US" sz="185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345F-B91C-A047-B9E4-3518316C748F}"/>
              </a:ext>
            </a:extLst>
          </p:cNvPr>
          <p:cNvSpPr txBox="1"/>
          <p:nvPr/>
        </p:nvSpPr>
        <p:spPr>
          <a:xfrm>
            <a:off x="1583473" y="1456562"/>
            <a:ext cx="1157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PROBLEM STATEMENT GIVEN BY INTEL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0742C-36EF-EAAE-0214-4F5528B5EB66}"/>
              </a:ext>
            </a:extLst>
          </p:cNvPr>
          <p:cNvSpPr txBox="1"/>
          <p:nvPr/>
        </p:nvSpPr>
        <p:spPr>
          <a:xfrm>
            <a:off x="1583473" y="2676644"/>
            <a:ext cx="12099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Integrated Common Services to Common People</a:t>
            </a:r>
            <a:r>
              <a:rPr lang="en-US" sz="4000" dirty="0"/>
              <a:t>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4000" dirty="0"/>
              <a:t>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4000" dirty="0"/>
              <a:t> </a:t>
            </a:r>
            <a:endParaRPr lang="en-I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602166" y="322552"/>
            <a:ext cx="14630400" cy="8230433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043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23674" y="647105"/>
            <a:ext cx="7496651" cy="40590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991"/>
              </a:lnSpc>
              <a:buNone/>
            </a:pPr>
            <a:r>
              <a:rPr lang="en-US" sz="6393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HealthHive: One Stop For All Healthcare Services</a:t>
            </a:r>
            <a:endParaRPr lang="en-US" sz="6393" dirty="0"/>
          </a:p>
        </p:txBody>
      </p:sp>
      <p:sp>
        <p:nvSpPr>
          <p:cNvPr id="7" name="Text 3"/>
          <p:cNvSpPr/>
          <p:nvPr/>
        </p:nvSpPr>
        <p:spPr>
          <a:xfrm>
            <a:off x="823674" y="4876107"/>
            <a:ext cx="7496651" cy="18829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65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HealthHive is a pioneering one-stop healthcare model that aims to streamline and enhance the patient experience. By integrating a wide range of medical services under one roof, </a:t>
            </a:r>
            <a:r>
              <a:rPr lang="en-US" sz="2400" dirty="0" err="1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HealthHive</a:t>
            </a:r>
            <a:r>
              <a:rPr lang="en-US" sz="2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provides convenient and efficient healthcare to individuals and families.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823674" y="7206734"/>
            <a:ext cx="7496651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65"/>
              </a:lnSpc>
              <a:buNone/>
            </a:pPr>
            <a:r>
              <a:rPr lang="en-US" sz="1853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by-Syed Adeeb Hussain</a:t>
            </a:r>
            <a:endParaRPr lang="en-US" sz="1853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6732E-8BDC-BEDA-1CD0-DF113DF43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038" y="1476006"/>
            <a:ext cx="518232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780585" y="579864"/>
            <a:ext cx="14630400" cy="8229600"/>
          </a:xfrm>
          <a:prstGeom prst="roundRect">
            <a:avLst>
              <a:gd name="adj" fmla="val 2700"/>
            </a:avLst>
          </a:prstGeom>
          <a:solidFill>
            <a:srgbClr val="F9F9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64037" y="2226112"/>
            <a:ext cx="6150054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Challenges in the Current Healthcare System</a:t>
            </a:r>
            <a:endParaRPr lang="en-US" sz="486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929" y="2256949"/>
            <a:ext cx="4485084" cy="1968937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64037" y="5065157"/>
            <a:ext cx="129023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current healthcare system often faces issues like </a:t>
            </a:r>
            <a:r>
              <a:rPr lang="en-US" sz="1944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fragmented care, long wait times, and limited accessibility.</a:t>
            </a: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Patients struggle to find the best doctor for their diseases, leading to suboptimal outcomes and frustration.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669073" y="490653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864037" y="2005489"/>
            <a:ext cx="1117604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Discovering the Power of HealthHive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73082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</a:rPr>
              <a:t>Book an elder care and Nurse</a:t>
            </a:r>
            <a:endParaRPr lang="en-US" sz="2430" b="1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403514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HealthHive offers a full spectrum of medical services, including primary care and specialty care, all in just one click.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509022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/>
              <a:t>Find the Best Doctor</a:t>
            </a:r>
          </a:p>
        </p:txBody>
      </p:sp>
      <p:sp>
        <p:nvSpPr>
          <p:cNvPr id="8" name="Text 6"/>
          <p:cNvSpPr/>
          <p:nvPr/>
        </p:nvSpPr>
        <p:spPr>
          <a:xfrm>
            <a:off x="5509022" y="4026694"/>
            <a:ext cx="383131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/>
              <a:t>In this a user has to choose a disease for which they are looking for a doctor and in one click the best rated doctor in a particular area or city will be visible with their minimum consultation fees.  </a:t>
            </a:r>
          </a:p>
        </p:txBody>
      </p:sp>
      <p:sp>
        <p:nvSpPr>
          <p:cNvPr id="9" name="Text 7"/>
          <p:cNvSpPr/>
          <p:nvPr/>
        </p:nvSpPr>
        <p:spPr>
          <a:xfrm>
            <a:off x="9950172" y="3394115"/>
            <a:ext cx="3831312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/>
              <a:t>Take Health Insurance</a:t>
            </a:r>
          </a:p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926685" y="4114800"/>
            <a:ext cx="383131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 err="1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HealthHive</a:t>
            </a: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offers a platform in which user can take health insurance at minimum cos</a:t>
            </a:r>
            <a:r>
              <a:rPr lang="en-US" sz="1944" dirty="0"/>
              <a:t>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292775" y="300886"/>
            <a:ext cx="14630399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362075"/>
            <a:ext cx="11542752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Key Features of the HealthHive Model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2905006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D2DDF9"/>
          </a:solidFill>
          <a:ln w="15240">
            <a:solidFill>
              <a:srgbClr val="B8C3D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72277" y="2997518"/>
            <a:ext cx="13894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2905006"/>
            <a:ext cx="399383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3438882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0" name="Text 8"/>
          <p:cNvSpPr/>
          <p:nvPr/>
        </p:nvSpPr>
        <p:spPr>
          <a:xfrm>
            <a:off x="7607975" y="2997518"/>
            <a:ext cx="216694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1750741" y="2905006"/>
            <a:ext cx="984939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1811177" y="2918552"/>
            <a:ext cx="510725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000" b="1" i="0" dirty="0">
                <a:effectLst/>
                <a:latin typeface="__Inter_aaf875"/>
              </a:rPr>
              <a:t> Patient-Centered Care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: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 Focus on individual patient needs and preferences . Personalized care and treatment plans</a:t>
            </a:r>
            <a:endParaRPr lang="en-US" sz="1944" dirty="0"/>
          </a:p>
        </p:txBody>
      </p:sp>
      <p:sp>
        <p:nvSpPr>
          <p:cNvPr id="13" name="Shape 11"/>
          <p:cNvSpPr/>
          <p:nvPr/>
        </p:nvSpPr>
        <p:spPr>
          <a:xfrm>
            <a:off x="864037" y="5148501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D2DDF9"/>
          </a:solidFill>
          <a:ln w="15240">
            <a:solidFill>
              <a:srgbClr val="B8C3D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32629" y="5241012"/>
            <a:ext cx="21812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/>
              <a:t>2</a:t>
            </a:r>
          </a:p>
        </p:txBody>
      </p:sp>
      <p:sp>
        <p:nvSpPr>
          <p:cNvPr id="15" name="Text 13"/>
          <p:cNvSpPr/>
          <p:nvPr/>
        </p:nvSpPr>
        <p:spPr>
          <a:xfrm>
            <a:off x="1666280" y="5148501"/>
            <a:ext cx="366355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666280" y="5089803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000" b="1" i="0" dirty="0">
                <a:effectLst/>
                <a:latin typeface="__Inter_aaf875"/>
              </a:rPr>
              <a:t>Access to Care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: 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Convenient access to healthcare services </a:t>
            </a:r>
            <a:endParaRPr lang="en-US" sz="1944" dirty="0"/>
          </a:p>
        </p:txBody>
      </p:sp>
      <p:sp>
        <p:nvSpPr>
          <p:cNvPr id="18" name="Text 16"/>
          <p:cNvSpPr/>
          <p:nvPr/>
        </p:nvSpPr>
        <p:spPr>
          <a:xfrm>
            <a:off x="7605832" y="5241012"/>
            <a:ext cx="22109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8240911" y="514850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8240911" y="5682377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pic>
        <p:nvPicPr>
          <p:cNvPr id="1026" name="Picture 2" descr="Health Care Wallpapers - Wallpaper Cave">
            <a:extLst>
              <a:ext uri="{FF2B5EF4-FFF2-40B4-BE49-F238E27FC236}">
                <a16:creationId xmlns:a16="http://schemas.microsoft.com/office/drawing/2014/main" id="{F65ABAD2-556A-32AB-18E3-9020E822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240" y="3290769"/>
            <a:ext cx="4642943" cy="318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497036" y="927107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115616"/>
            <a:ext cx="11242715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Benefits of the HealthHive Approach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937515" y="2441375"/>
            <a:ext cx="6377685" cy="2959182"/>
          </a:xfrm>
          <a:prstGeom prst="roundRect">
            <a:avLst>
              <a:gd name="adj" fmla="val 4953"/>
            </a:avLst>
          </a:prstGeom>
          <a:solidFill>
            <a:srgbClr val="D2DDF9"/>
          </a:solidFill>
          <a:ln w="15240">
            <a:solidFill>
              <a:srgbClr val="B8C3D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126093" y="2642949"/>
            <a:ext cx="434530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Improved Patient Outcomes</a:t>
            </a:r>
            <a:endParaRPr lang="en-US" sz="2430" dirty="0"/>
          </a:p>
        </p:txBody>
      </p:sp>
      <p:sp>
        <p:nvSpPr>
          <p:cNvPr id="7" name="Text 5"/>
          <p:cNvSpPr/>
          <p:nvPr/>
        </p:nvSpPr>
        <p:spPr>
          <a:xfrm>
            <a:off x="1126093" y="3176826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When healthcare teams work together smoothly and focus on your individual needs, you can expect: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__Inter_aaf875"/>
              </a:rPr>
              <a:t>Better Health Results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: You're more likely to get healthy and stay healthy.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__Inter_aaf875"/>
              </a:rPr>
              <a:t>Happier Patients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: You're more satisfied with the care you receive.</a:t>
            </a:r>
          </a:p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8" name="Shape 6"/>
          <p:cNvSpPr/>
          <p:nvPr/>
        </p:nvSpPr>
        <p:spPr>
          <a:xfrm>
            <a:off x="7558852" y="2380893"/>
            <a:ext cx="6827593" cy="3137773"/>
          </a:xfrm>
          <a:prstGeom prst="roundRect">
            <a:avLst>
              <a:gd name="adj" fmla="val 4953"/>
            </a:avLst>
          </a:prstGeom>
          <a:solidFill>
            <a:srgbClr val="D2DDF9"/>
          </a:solidFill>
          <a:ln w="15240">
            <a:solidFill>
              <a:srgbClr val="B8C3D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700724" y="2642949"/>
            <a:ext cx="313860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/>
              <a:t>Time saving and cost saving</a:t>
            </a:r>
          </a:p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7700724" y="3176826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When healthcare services are combined with the technology and processes are made more efficient, patients benefit from: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__Inter_aaf875"/>
              </a:rPr>
              <a:t>Shorter Wait Times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: You don't have to wait as long to get the care you need.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__Inter_aaf875"/>
              </a:rPr>
              <a:t>Lower Costs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: You save money on healthcare expenses</a:t>
            </a:r>
          </a:p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2" name="Text 10"/>
          <p:cNvSpPr/>
          <p:nvPr/>
        </p:nvSpPr>
        <p:spPr>
          <a:xfrm>
            <a:off x="1126093" y="5132903"/>
            <a:ext cx="501431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3" name="Text 11"/>
          <p:cNvSpPr/>
          <p:nvPr/>
        </p:nvSpPr>
        <p:spPr>
          <a:xfrm>
            <a:off x="1126093" y="5666780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4" name="Shape 12"/>
          <p:cNvSpPr/>
          <p:nvPr/>
        </p:nvSpPr>
        <p:spPr>
          <a:xfrm>
            <a:off x="864036" y="5720239"/>
            <a:ext cx="6327815" cy="2243138"/>
          </a:xfrm>
          <a:prstGeom prst="roundRect">
            <a:avLst>
              <a:gd name="adj" fmla="val 4953"/>
            </a:avLst>
          </a:prstGeom>
          <a:solidFill>
            <a:srgbClr val="D2DDF9"/>
          </a:solidFill>
          <a:ln w="15240">
            <a:solidFill>
              <a:srgbClr val="B8C3D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613085" y="6236198"/>
            <a:ext cx="1024450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Greater Healthcare Access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7700724" y="5666780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>
              <a:solidFill>
                <a:srgbClr val="404155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64BE7B-11F1-F83F-F00A-3C32DCA001E3}"/>
              </a:ext>
            </a:extLst>
          </p:cNvPr>
          <p:cNvSpPr txBox="1"/>
          <p:nvPr/>
        </p:nvSpPr>
        <p:spPr>
          <a:xfrm>
            <a:off x="1471961" y="6861810"/>
            <a:ext cx="5263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one-stop model improves access to quality</a:t>
            </a:r>
          </a:p>
          <a:p>
            <a:endParaRPr lang="en-US" dirty="0">
              <a:solidFill>
                <a:srgbClr val="404155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r>
              <a:rPr lang="en-US" sz="18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healthcare, especially for underserved communities.</a:t>
            </a:r>
            <a:endParaRPr lang="en-US" sz="1800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440079" y="541496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993106"/>
            <a:ext cx="7617738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Future of HealthHive</a:t>
            </a:r>
            <a:endParaRPr lang="en-US" sz="486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527" y="3143964"/>
            <a:ext cx="617220" cy="6172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698595" y="4122420"/>
            <a:ext cx="125154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Scalable Model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1923217" y="4656296"/>
            <a:ext cx="405384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</a:t>
            </a:r>
            <a:r>
              <a:rPr lang="en-US" sz="1944" dirty="0" err="1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HealthHive</a:t>
            </a: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website can be used in various geographic locations of the world.</a:t>
            </a:r>
            <a:endParaRPr lang="en-US" sz="194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794" y="3169119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481775" y="4122420"/>
            <a:ext cx="5488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   Digital Advancement   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8536661" y="4656296"/>
            <a:ext cx="372967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Continuous investment in cutting-edge technologies will enhance the patient </a:t>
            </a:r>
            <a:r>
              <a:rPr lang="en-US" sz="1944" dirty="0" err="1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experince</a:t>
            </a: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and improve outcomes.</a:t>
            </a:r>
            <a:endParaRPr lang="en-US" sz="1944" dirty="0"/>
          </a:p>
        </p:txBody>
      </p:sp>
      <p:sp>
        <p:nvSpPr>
          <p:cNvPr id="12" name="Text 7"/>
          <p:cNvSpPr/>
          <p:nvPr/>
        </p:nvSpPr>
        <p:spPr>
          <a:xfrm>
            <a:off x="10091854" y="4122420"/>
            <a:ext cx="353222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3" name="Text 8"/>
          <p:cNvSpPr/>
          <p:nvPr/>
        </p:nvSpPr>
        <p:spPr>
          <a:xfrm>
            <a:off x="9712404" y="4656296"/>
            <a:ext cx="405395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636848" y="74984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918924" y="1455445"/>
            <a:ext cx="6778241" cy="537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IN" sz="7200" dirty="0"/>
              <a:t>T</a:t>
            </a:r>
            <a:r>
              <a:rPr lang="en-IN" sz="7200" spc="5" dirty="0"/>
              <a:t>e</a:t>
            </a:r>
            <a:r>
              <a:rPr lang="en-IN" sz="7200" dirty="0"/>
              <a:t>c</a:t>
            </a:r>
            <a:r>
              <a:rPr lang="en-IN" sz="7200" spc="5" dirty="0"/>
              <a:t>h</a:t>
            </a:r>
            <a:r>
              <a:rPr lang="en-IN" sz="7200" dirty="0"/>
              <a:t>n</a:t>
            </a:r>
            <a:r>
              <a:rPr lang="en-IN" sz="7200" spc="5" dirty="0"/>
              <a:t>o</a:t>
            </a:r>
            <a:r>
              <a:rPr lang="en-IN" sz="7200" dirty="0"/>
              <a:t>log</a:t>
            </a:r>
            <a:r>
              <a:rPr lang="en-IN" sz="7200" spc="-15" dirty="0"/>
              <a:t>i</a:t>
            </a:r>
            <a:r>
              <a:rPr lang="en-IN" sz="7200" dirty="0"/>
              <a:t>es</a:t>
            </a:r>
            <a:r>
              <a:rPr lang="en-IN" sz="7200" spc="-385" dirty="0"/>
              <a:t> </a:t>
            </a:r>
            <a:r>
              <a:rPr lang="en-IN" sz="7200" spc="5" dirty="0"/>
              <a:t>used</a:t>
            </a:r>
            <a:endParaRPr lang="en-US" sz="4860" dirty="0"/>
          </a:p>
        </p:txBody>
      </p:sp>
      <p:sp>
        <p:nvSpPr>
          <p:cNvPr id="6" name="Text 3"/>
          <p:cNvSpPr/>
          <p:nvPr/>
        </p:nvSpPr>
        <p:spPr>
          <a:xfrm>
            <a:off x="2698595" y="4122420"/>
            <a:ext cx="125154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1923217" y="4656296"/>
            <a:ext cx="405384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8481775" y="4122420"/>
            <a:ext cx="5488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8536661" y="4656296"/>
            <a:ext cx="372967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2" name="Text 7"/>
          <p:cNvSpPr/>
          <p:nvPr/>
        </p:nvSpPr>
        <p:spPr>
          <a:xfrm>
            <a:off x="10091854" y="4122420"/>
            <a:ext cx="353222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3" name="Text 8"/>
          <p:cNvSpPr/>
          <p:nvPr/>
        </p:nvSpPr>
        <p:spPr>
          <a:xfrm>
            <a:off x="9712404" y="4656296"/>
            <a:ext cx="405395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D99E30-19DE-1B5C-1797-9D03B7435B1D}"/>
              </a:ext>
            </a:extLst>
          </p:cNvPr>
          <p:cNvSpPr/>
          <p:nvPr/>
        </p:nvSpPr>
        <p:spPr>
          <a:xfrm>
            <a:off x="1920397" y="3117236"/>
            <a:ext cx="11192719" cy="2708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-&gt;HTML,CSS,PHP,MYSQL ETC</a:t>
            </a:r>
            <a:endParaRPr lang="en-IN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879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197</TotalTime>
  <Words>410</Words>
  <Application>Microsoft Office PowerPoint</Application>
  <PresentationFormat>Custom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__Inter_aaf875</vt:lpstr>
      <vt:lpstr>Alexandria</vt:lpstr>
      <vt:lpstr>Arial</vt:lpstr>
      <vt:lpstr>Arial Black</vt:lpstr>
      <vt:lpstr>Calibri</vt:lpstr>
      <vt:lpstr>Garamond</vt:lpstr>
      <vt:lpstr>Nobile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syedadeebhussain023@gmail.com</cp:lastModifiedBy>
  <cp:revision>33</cp:revision>
  <dcterms:created xsi:type="dcterms:W3CDTF">2024-06-24T06:58:47Z</dcterms:created>
  <dcterms:modified xsi:type="dcterms:W3CDTF">2024-07-12T09:57:26Z</dcterms:modified>
</cp:coreProperties>
</file>