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0" r:id="rId3"/>
    <p:sldId id="291" r:id="rId4"/>
    <p:sldId id="274" r:id="rId5"/>
    <p:sldId id="292" r:id="rId6"/>
    <p:sldId id="293" r:id="rId7"/>
    <p:sldId id="282" r:id="rId8"/>
    <p:sldId id="287" r:id="rId9"/>
    <p:sldId id="286" r:id="rId10"/>
    <p:sldId id="283" r:id="rId11"/>
    <p:sldId id="288" r:id="rId12"/>
    <p:sldId id="289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32E0A22-366B-3B8A-D31A-6D844660DC77}" name="Manesh George" initials="MG" userId="S::manesh.george@innoverdigital.com::663e85a5-9967-496a-855f-70bdffb43a9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9E217-4A1D-6908-1AB5-7DF12798CDDC}" v="44" dt="2024-08-05T08:47:29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4"/>
    <p:restoredTop sz="96186"/>
  </p:normalViewPr>
  <p:slideViewPr>
    <p:cSldViewPr snapToGrid="0">
      <p:cViewPr varScale="1">
        <p:scale>
          <a:sx n="68" d="100"/>
          <a:sy n="68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anwar Hanzahusen Mashalk" userId="S::syedanwar.mashalkar@innoverdigital.com::4ab8e4cb-514d-418c-866a-38e4e9745c2a" providerId="AD" clId="Web-{A709E217-4A1D-6908-1AB5-7DF12798CDDC}"/>
    <pc:docChg chg="modSld">
      <pc:chgData name="Syedanwar Hanzahusen Mashalk" userId="S::syedanwar.mashalkar@innoverdigital.com::4ab8e4cb-514d-418c-866a-38e4e9745c2a" providerId="AD" clId="Web-{A709E217-4A1D-6908-1AB5-7DF12798CDDC}" dt="2024-08-05T08:47:28.292" v="23" actId="20577"/>
      <pc:docMkLst>
        <pc:docMk/>
      </pc:docMkLst>
      <pc:sldChg chg="addSp modSp">
        <pc:chgData name="Syedanwar Hanzahusen Mashalk" userId="S::syedanwar.mashalkar@innoverdigital.com::4ab8e4cb-514d-418c-866a-38e4e9745c2a" providerId="AD" clId="Web-{A709E217-4A1D-6908-1AB5-7DF12798CDDC}" dt="2024-08-05T08:47:28.292" v="23" actId="20577"/>
        <pc:sldMkLst>
          <pc:docMk/>
          <pc:sldMk cId="2844535212" sldId="283"/>
        </pc:sldMkLst>
        <pc:spChg chg="add mod">
          <ac:chgData name="Syedanwar Hanzahusen Mashalk" userId="S::syedanwar.mashalkar@innoverdigital.com::4ab8e4cb-514d-418c-866a-38e4e9745c2a" providerId="AD" clId="Web-{A709E217-4A1D-6908-1AB5-7DF12798CDDC}" dt="2024-08-05T08:47:28.292" v="23" actId="20577"/>
          <ac:spMkLst>
            <pc:docMk/>
            <pc:sldMk cId="2844535212" sldId="283"/>
            <ac:spMk id="5" creationId="{E3E3556C-5CED-4B03-EC26-60B150310552}"/>
          </ac:spMkLst>
        </pc:spChg>
        <pc:picChg chg="add mod">
          <ac:chgData name="Syedanwar Hanzahusen Mashalk" userId="S::syedanwar.mashalkar@innoverdigital.com::4ab8e4cb-514d-418c-866a-38e4e9745c2a" providerId="AD" clId="Web-{A709E217-4A1D-6908-1AB5-7DF12798CDDC}" dt="2024-08-05T08:44:28.867" v="2" actId="14100"/>
          <ac:picMkLst>
            <pc:docMk/>
            <pc:sldMk cId="2844535212" sldId="283"/>
            <ac:picMk id="3" creationId="{B0D21D76-31B9-CB9A-5826-8178EA26C983}"/>
          </ac:picMkLst>
        </pc:picChg>
      </pc:sldChg>
      <pc:sldChg chg="modSp">
        <pc:chgData name="Syedanwar Hanzahusen Mashalk" userId="S::syedanwar.mashalkar@innoverdigital.com::4ab8e4cb-514d-418c-866a-38e4e9745c2a" providerId="AD" clId="Web-{A709E217-4A1D-6908-1AB5-7DF12798CDDC}" dt="2024-08-05T08:46:22.478" v="8" actId="20577"/>
        <pc:sldMkLst>
          <pc:docMk/>
          <pc:sldMk cId="4288038022" sldId="286"/>
        </pc:sldMkLst>
        <pc:spChg chg="mod">
          <ac:chgData name="Syedanwar Hanzahusen Mashalk" userId="S::syedanwar.mashalkar@innoverdigital.com::4ab8e4cb-514d-418c-866a-38e4e9745c2a" providerId="AD" clId="Web-{A709E217-4A1D-6908-1AB5-7DF12798CDDC}" dt="2024-08-05T08:46:22.478" v="8" actId="20577"/>
          <ac:spMkLst>
            <pc:docMk/>
            <pc:sldMk cId="4288038022" sldId="286"/>
            <ac:spMk id="5" creationId="{00000000-0000-0000-0000-000000000000}"/>
          </ac:spMkLst>
        </pc:spChg>
      </pc:sldChg>
      <pc:sldChg chg="addSp delSp modSp">
        <pc:chgData name="Syedanwar Hanzahusen Mashalk" userId="S::syedanwar.mashalkar@innoverdigital.com::4ab8e4cb-514d-418c-866a-38e4e9745c2a" providerId="AD" clId="Web-{A709E217-4A1D-6908-1AB5-7DF12798CDDC}" dt="2024-08-05T08:46:03.212" v="5" actId="20577"/>
        <pc:sldMkLst>
          <pc:docMk/>
          <pc:sldMk cId="777950557" sldId="288"/>
        </pc:sldMkLst>
        <pc:spChg chg="mod">
          <ac:chgData name="Syedanwar Hanzahusen Mashalk" userId="S::syedanwar.mashalkar@innoverdigital.com::4ab8e4cb-514d-418c-866a-38e4e9745c2a" providerId="AD" clId="Web-{A709E217-4A1D-6908-1AB5-7DF12798CDDC}" dt="2024-08-05T08:46:03.212" v="5" actId="20577"/>
          <ac:spMkLst>
            <pc:docMk/>
            <pc:sldMk cId="777950557" sldId="288"/>
            <ac:spMk id="4" creationId="{00000000-0000-0000-0000-000000000000}"/>
          </ac:spMkLst>
        </pc:spChg>
        <pc:spChg chg="add del mod">
          <ac:chgData name="Syedanwar Hanzahusen Mashalk" userId="S::syedanwar.mashalkar@innoverdigital.com::4ab8e4cb-514d-418c-866a-38e4e9745c2a" providerId="AD" clId="Web-{A709E217-4A1D-6908-1AB5-7DF12798CDDC}" dt="2024-08-05T08:45:47.384" v="4"/>
          <ac:spMkLst>
            <pc:docMk/>
            <pc:sldMk cId="777950557" sldId="288"/>
            <ac:spMk id="6" creationId="{8DC29B84-8647-8349-2E7D-479328A369F2}"/>
          </ac:spMkLst>
        </pc:spChg>
        <pc:picChg chg="del">
          <ac:chgData name="Syedanwar Hanzahusen Mashalk" userId="S::syedanwar.mashalkar@innoverdigital.com::4ab8e4cb-514d-418c-866a-38e4e9745c2a" providerId="AD" clId="Web-{A709E217-4A1D-6908-1AB5-7DF12798CDDC}" dt="2024-08-05T08:45:45.993" v="3"/>
          <ac:picMkLst>
            <pc:docMk/>
            <pc:sldMk cId="777950557" sldId="288"/>
            <ac:picMk id="5" creationId="{00000000-0000-0000-0000-000000000000}"/>
          </ac:picMkLst>
        </pc:picChg>
        <pc:picChg chg="add mod ord">
          <ac:chgData name="Syedanwar Hanzahusen Mashalk" userId="S::syedanwar.mashalkar@innoverdigital.com::4ab8e4cb-514d-418c-866a-38e4e9745c2a" providerId="AD" clId="Web-{A709E217-4A1D-6908-1AB5-7DF12798CDDC}" dt="2024-08-05T08:45:47.384" v="4"/>
          <ac:picMkLst>
            <pc:docMk/>
            <pc:sldMk cId="777950557" sldId="288"/>
            <ac:picMk id="7" creationId="{20E05A1F-B862-4F99-47CD-8D79C1CA30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bservices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 type="title">
  <p:cSld name="Title Slide 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9"/>
          <p:cNvPicPr preferRelativeResize="0"/>
          <p:nvPr/>
        </p:nvPicPr>
        <p:blipFill rotWithShape="1">
          <a:blip r:embed="rId2">
            <a:alphaModFix/>
          </a:blip>
          <a:srcRect l="350" t="491" r="470" b="373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9"/>
          <p:cNvSpPr/>
          <p:nvPr/>
        </p:nvSpPr>
        <p:spPr>
          <a:xfrm>
            <a:off x="5954951" y="6134163"/>
            <a:ext cx="3128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9"/>
          <p:cNvSpPr/>
          <p:nvPr/>
        </p:nvSpPr>
        <p:spPr>
          <a:xfrm>
            <a:off x="9214660" y="6134163"/>
            <a:ext cx="21391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9"/>
          <p:cNvSpPr txBox="1">
            <a:spLocks noGrp="1"/>
          </p:cNvSpPr>
          <p:nvPr>
            <p:ph type="ctrTitle"/>
          </p:nvPr>
        </p:nvSpPr>
        <p:spPr>
          <a:xfrm>
            <a:off x="520699" y="1816560"/>
            <a:ext cx="6518729" cy="158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Calibri"/>
              <a:buNone/>
              <a:defRPr sz="4000"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9"/>
          <p:cNvSpPr txBox="1">
            <a:spLocks noGrp="1"/>
          </p:cNvSpPr>
          <p:nvPr>
            <p:ph type="subTitle" idx="1"/>
          </p:nvPr>
        </p:nvSpPr>
        <p:spPr>
          <a:xfrm>
            <a:off x="520699" y="3536114"/>
            <a:ext cx="6518729" cy="87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49"/>
          <p:cNvSpPr txBox="1"/>
          <p:nvPr/>
        </p:nvSpPr>
        <p:spPr>
          <a:xfrm>
            <a:off x="520700" y="6580925"/>
            <a:ext cx="221220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2024. All Rights Reserved</a:t>
            </a:r>
            <a:endParaRPr sz="12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9">
            <a:hlinkClick r:id="rId3"/>
          </p:cNvPr>
          <p:cNvSpPr txBox="1"/>
          <p:nvPr/>
        </p:nvSpPr>
        <p:spPr>
          <a:xfrm>
            <a:off x="2863851" y="6580925"/>
            <a:ext cx="147955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700" y="628589"/>
            <a:ext cx="3375026" cy="465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569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 1">
  <p:cSld name="1_Title Slide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89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6"/>
          <p:cNvSpPr txBox="1">
            <a:spLocks noGrp="1"/>
          </p:cNvSpPr>
          <p:nvPr>
            <p:ph type="title"/>
          </p:nvPr>
        </p:nvSpPr>
        <p:spPr>
          <a:xfrm>
            <a:off x="520700" y="1"/>
            <a:ext cx="8768556" cy="64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body" idx="1"/>
          </p:nvPr>
        </p:nvSpPr>
        <p:spPr>
          <a:xfrm>
            <a:off x="520699" y="1027567"/>
            <a:ext cx="5499101" cy="542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Google Shape;59;p56"/>
          <p:cNvSpPr txBox="1">
            <a:spLocks noGrp="1"/>
          </p:cNvSpPr>
          <p:nvPr>
            <p:ph type="body" idx="2"/>
          </p:nvPr>
        </p:nvSpPr>
        <p:spPr>
          <a:xfrm>
            <a:off x="6183312" y="1001713"/>
            <a:ext cx="5487988" cy="544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2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7"/>
          <p:cNvSpPr txBox="1">
            <a:spLocks noGrp="1"/>
          </p:cNvSpPr>
          <p:nvPr>
            <p:ph type="title"/>
          </p:nvPr>
        </p:nvSpPr>
        <p:spPr>
          <a:xfrm>
            <a:off x="520700" y="1"/>
            <a:ext cx="8768556" cy="64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body" idx="1"/>
          </p:nvPr>
        </p:nvSpPr>
        <p:spPr>
          <a:xfrm>
            <a:off x="520699" y="1027567"/>
            <a:ext cx="5499101" cy="542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57"/>
          <p:cNvSpPr txBox="1">
            <a:spLocks noGrp="1"/>
          </p:cNvSpPr>
          <p:nvPr>
            <p:ph type="body" idx="2"/>
          </p:nvPr>
        </p:nvSpPr>
        <p:spPr>
          <a:xfrm>
            <a:off x="6183312" y="1001713"/>
            <a:ext cx="5487988" cy="544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493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12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9"/>
          <p:cNvSpPr/>
          <p:nvPr/>
        </p:nvSpPr>
        <p:spPr>
          <a:xfrm>
            <a:off x="0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21E1F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9"/>
          <p:cNvSpPr/>
          <p:nvPr/>
        </p:nvSpPr>
        <p:spPr>
          <a:xfrm>
            <a:off x="800100" y="6857847"/>
            <a:ext cx="4043986" cy="0"/>
          </a:xfrm>
          <a:custGeom>
            <a:avLst/>
            <a:gdLst/>
            <a:ahLst/>
            <a:cxnLst/>
            <a:rect l="l" t="t" r="r" b="b"/>
            <a:pathLst>
              <a:path w="6732270" h="120000" extrusionOk="0">
                <a:moveTo>
                  <a:pt x="6731983" y="0"/>
                </a:moveTo>
                <a:lnTo>
                  <a:pt x="0" y="0"/>
                </a:lnTo>
              </a:path>
            </a:pathLst>
          </a:custGeom>
          <a:solidFill>
            <a:srgbClr val="F04F6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59"/>
          <p:cNvGrpSpPr/>
          <p:nvPr/>
        </p:nvGrpSpPr>
        <p:grpSpPr>
          <a:xfrm>
            <a:off x="1" y="1132081"/>
            <a:ext cx="6663314" cy="5724206"/>
            <a:chOff x="0" y="1132080"/>
            <a:chExt cx="11846063" cy="10176513"/>
          </a:xfrm>
        </p:grpSpPr>
        <p:sp>
          <p:nvSpPr>
            <p:cNvPr id="70" name="Google Shape;70;p59"/>
            <p:cNvSpPr/>
            <p:nvPr/>
          </p:nvSpPr>
          <p:spPr>
            <a:xfrm>
              <a:off x="3949733" y="4533778"/>
              <a:ext cx="3948429" cy="6774815"/>
            </a:xfrm>
            <a:custGeom>
              <a:avLst/>
              <a:gdLst/>
              <a:ahLst/>
              <a:cxnLst/>
              <a:rect l="l" t="t" r="r" b="b"/>
              <a:pathLst>
                <a:path w="3948429" h="6774815" extrusionOk="0">
                  <a:moveTo>
                    <a:pt x="3947900" y="0"/>
                  </a:moveTo>
                  <a:lnTo>
                    <a:pt x="0" y="0"/>
                  </a:lnTo>
                  <a:lnTo>
                    <a:pt x="0" y="6774778"/>
                  </a:lnTo>
                  <a:lnTo>
                    <a:pt x="3947900" y="6774778"/>
                  </a:lnTo>
                  <a:lnTo>
                    <a:pt x="3947900" y="0"/>
                  </a:lnTo>
                  <a:close/>
                </a:path>
              </a:pathLst>
            </a:custGeom>
            <a:solidFill>
              <a:srgbClr val="F9A98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9"/>
            <p:cNvSpPr/>
            <p:nvPr/>
          </p:nvSpPr>
          <p:spPr>
            <a:xfrm>
              <a:off x="0" y="1132080"/>
              <a:ext cx="1905" cy="4403725"/>
            </a:xfrm>
            <a:custGeom>
              <a:avLst/>
              <a:gdLst/>
              <a:ahLst/>
              <a:cxnLst/>
              <a:rect l="l" t="t" r="r" b="b"/>
              <a:pathLst>
                <a:path w="1905" h="4403725" extrusionOk="0">
                  <a:moveTo>
                    <a:pt x="1738" y="0"/>
                  </a:moveTo>
                  <a:lnTo>
                    <a:pt x="0" y="984"/>
                  </a:lnTo>
                  <a:lnTo>
                    <a:pt x="0" y="4402588"/>
                  </a:lnTo>
                  <a:lnTo>
                    <a:pt x="1738" y="4403541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rgbClr val="5326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9"/>
            <p:cNvSpPr/>
            <p:nvPr/>
          </p:nvSpPr>
          <p:spPr>
            <a:xfrm>
              <a:off x="1733" y="1132080"/>
              <a:ext cx="3948429" cy="4403725"/>
            </a:xfrm>
            <a:custGeom>
              <a:avLst/>
              <a:gdLst/>
              <a:ahLst/>
              <a:cxnLst/>
              <a:rect l="l" t="t" r="r" b="b"/>
              <a:pathLst>
                <a:path w="3948429" h="4403725" extrusionOk="0">
                  <a:moveTo>
                    <a:pt x="0" y="0"/>
                  </a:moveTo>
                  <a:lnTo>
                    <a:pt x="0" y="4403541"/>
                  </a:lnTo>
                  <a:lnTo>
                    <a:pt x="3947994" y="220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9"/>
            <p:cNvSpPr/>
            <p:nvPr/>
          </p:nvSpPr>
          <p:spPr>
            <a:xfrm>
              <a:off x="0" y="5534669"/>
              <a:ext cx="1905" cy="4404360"/>
            </a:xfrm>
            <a:custGeom>
              <a:avLst/>
              <a:gdLst/>
              <a:ahLst/>
              <a:cxnLst/>
              <a:rect l="l" t="t" r="r" b="b"/>
              <a:pathLst>
                <a:path w="1905" h="4404359" extrusionOk="0">
                  <a:moveTo>
                    <a:pt x="0" y="0"/>
                  </a:moveTo>
                  <a:lnTo>
                    <a:pt x="0" y="4403415"/>
                  </a:lnTo>
                  <a:lnTo>
                    <a:pt x="1738" y="4404358"/>
                  </a:lnTo>
                  <a:lnTo>
                    <a:pt x="1738" y="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98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9"/>
            <p:cNvSpPr/>
            <p:nvPr/>
          </p:nvSpPr>
          <p:spPr>
            <a:xfrm>
              <a:off x="7897634" y="5535621"/>
              <a:ext cx="3948429" cy="4403725"/>
            </a:xfrm>
            <a:custGeom>
              <a:avLst/>
              <a:gdLst/>
              <a:ahLst/>
              <a:cxnLst/>
              <a:rect l="l" t="t" r="r" b="b"/>
              <a:pathLst>
                <a:path w="3948429" h="4403725" extrusionOk="0">
                  <a:moveTo>
                    <a:pt x="0" y="0"/>
                  </a:moveTo>
                  <a:lnTo>
                    <a:pt x="0" y="4403415"/>
                  </a:lnTo>
                  <a:lnTo>
                    <a:pt x="3947879" y="2151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9"/>
            <p:cNvSpPr/>
            <p:nvPr/>
          </p:nvSpPr>
          <p:spPr>
            <a:xfrm>
              <a:off x="3949733" y="5535621"/>
              <a:ext cx="3948429" cy="4403725"/>
            </a:xfrm>
            <a:custGeom>
              <a:avLst/>
              <a:gdLst/>
              <a:ahLst/>
              <a:cxnLst/>
              <a:rect l="l" t="t" r="r" b="b"/>
              <a:pathLst>
                <a:path w="3948429" h="4403725" extrusionOk="0">
                  <a:moveTo>
                    <a:pt x="3947900" y="0"/>
                  </a:moveTo>
                  <a:lnTo>
                    <a:pt x="0" y="2201817"/>
                  </a:lnTo>
                  <a:lnTo>
                    <a:pt x="3947900" y="4403415"/>
                  </a:lnTo>
                  <a:lnTo>
                    <a:pt x="3947900" y="0"/>
                  </a:lnTo>
                  <a:close/>
                </a:path>
              </a:pathLst>
            </a:custGeom>
            <a:solidFill>
              <a:srgbClr val="5326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9"/>
            <p:cNvSpPr/>
            <p:nvPr/>
          </p:nvSpPr>
          <p:spPr>
            <a:xfrm>
              <a:off x="7897634" y="1132080"/>
              <a:ext cx="3948429" cy="6555105"/>
            </a:xfrm>
            <a:custGeom>
              <a:avLst/>
              <a:gdLst/>
              <a:ahLst/>
              <a:cxnLst/>
              <a:rect l="l" t="t" r="r" b="b"/>
              <a:pathLst>
                <a:path w="3948429" h="6555105" extrusionOk="0">
                  <a:moveTo>
                    <a:pt x="0" y="0"/>
                  </a:moveTo>
                  <a:lnTo>
                    <a:pt x="0" y="4403541"/>
                  </a:lnTo>
                  <a:lnTo>
                    <a:pt x="3947879" y="6554596"/>
                  </a:lnTo>
                  <a:lnTo>
                    <a:pt x="3947879" y="2151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98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9"/>
            <p:cNvSpPr/>
            <p:nvPr/>
          </p:nvSpPr>
          <p:spPr>
            <a:xfrm>
              <a:off x="1733" y="1132080"/>
              <a:ext cx="7896225" cy="8807450"/>
            </a:xfrm>
            <a:custGeom>
              <a:avLst/>
              <a:gdLst/>
              <a:ahLst/>
              <a:cxnLst/>
              <a:rect l="l" t="t" r="r" b="b"/>
              <a:pathLst>
                <a:path w="7896225" h="8807450" extrusionOk="0">
                  <a:moveTo>
                    <a:pt x="7895895" y="0"/>
                  </a:moveTo>
                  <a:lnTo>
                    <a:pt x="0" y="4403541"/>
                  </a:lnTo>
                  <a:lnTo>
                    <a:pt x="0" y="8806956"/>
                  </a:lnTo>
                  <a:lnTo>
                    <a:pt x="7895895" y="4403541"/>
                  </a:lnTo>
                  <a:lnTo>
                    <a:pt x="7895895" y="0"/>
                  </a:lnTo>
                  <a:close/>
                </a:path>
              </a:pathLst>
            </a:custGeom>
            <a:solidFill>
              <a:srgbClr val="F04F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59"/>
          <p:cNvSpPr txBox="1">
            <a:spLocks noGrp="1"/>
          </p:cNvSpPr>
          <p:nvPr>
            <p:ph type="ctrTitle"/>
          </p:nvPr>
        </p:nvSpPr>
        <p:spPr>
          <a:xfrm>
            <a:off x="2425699" y="2775411"/>
            <a:ext cx="3956051" cy="5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9" name="Google Shape;7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5763" y="6231988"/>
            <a:ext cx="1260860" cy="487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28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094-4762-2848-A91D-7DBDCD96284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120-0656-4241-AE96-E673EE12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2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FD09-6555-4170-2569-2DF5B1C8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EFAD-0D1D-B2EA-D1A0-4C6CA355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5DD9-180A-E5D1-FA10-D49E73FC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094-4762-2848-A91D-7DBDCD96284F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985C-B961-261A-9304-4173C970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4AC8-E9C6-8297-F5D7-65C7278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F120-0656-4241-AE96-E673EE12B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0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>
            <a:spLocks noGrp="1"/>
          </p:cNvSpPr>
          <p:nvPr>
            <p:ph type="title"/>
          </p:nvPr>
        </p:nvSpPr>
        <p:spPr>
          <a:xfrm>
            <a:off x="520700" y="1"/>
            <a:ext cx="8768556" cy="64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8"/>
          <p:cNvSpPr txBox="1">
            <a:spLocks noGrp="1"/>
          </p:cNvSpPr>
          <p:nvPr>
            <p:ph type="body" idx="1"/>
          </p:nvPr>
        </p:nvSpPr>
        <p:spPr>
          <a:xfrm>
            <a:off x="520700" y="1001714"/>
            <a:ext cx="11150600" cy="544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8"/>
          <p:cNvSpPr/>
          <p:nvPr/>
        </p:nvSpPr>
        <p:spPr>
          <a:xfrm>
            <a:off x="518319" y="670361"/>
            <a:ext cx="1006450" cy="55216"/>
          </a:xfrm>
          <a:custGeom>
            <a:avLst/>
            <a:gdLst/>
            <a:ahLst/>
            <a:cxnLst/>
            <a:rect l="l" t="t" r="r" b="b"/>
            <a:pathLst>
              <a:path w="2847340" h="156210" extrusionOk="0">
                <a:moveTo>
                  <a:pt x="2768805" y="0"/>
                </a:moveTo>
                <a:lnTo>
                  <a:pt x="77924" y="0"/>
                </a:lnTo>
                <a:lnTo>
                  <a:pt x="47593" y="6122"/>
                </a:lnTo>
                <a:lnTo>
                  <a:pt x="22823" y="22817"/>
                </a:lnTo>
                <a:lnTo>
                  <a:pt x="6123" y="47579"/>
                </a:lnTo>
                <a:lnTo>
                  <a:pt x="0" y="77903"/>
                </a:lnTo>
                <a:lnTo>
                  <a:pt x="6123" y="108243"/>
                </a:lnTo>
                <a:lnTo>
                  <a:pt x="22823" y="133011"/>
                </a:lnTo>
                <a:lnTo>
                  <a:pt x="47593" y="149706"/>
                </a:lnTo>
                <a:lnTo>
                  <a:pt x="77924" y="155827"/>
                </a:lnTo>
                <a:lnTo>
                  <a:pt x="2768805" y="155827"/>
                </a:lnTo>
                <a:lnTo>
                  <a:pt x="2799136" y="149706"/>
                </a:lnTo>
                <a:lnTo>
                  <a:pt x="2823906" y="133011"/>
                </a:lnTo>
                <a:lnTo>
                  <a:pt x="2840606" y="108243"/>
                </a:lnTo>
                <a:lnTo>
                  <a:pt x="2846730" y="77903"/>
                </a:lnTo>
                <a:lnTo>
                  <a:pt x="2840606" y="47579"/>
                </a:lnTo>
                <a:lnTo>
                  <a:pt x="2823906" y="22817"/>
                </a:lnTo>
                <a:lnTo>
                  <a:pt x="2799136" y="6122"/>
                </a:lnTo>
                <a:lnTo>
                  <a:pt x="2768805" y="0"/>
                </a:lnTo>
                <a:close/>
              </a:path>
            </a:pathLst>
          </a:custGeom>
          <a:solidFill>
            <a:srgbClr val="BFD7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8"/>
          <p:cNvSpPr txBox="1"/>
          <p:nvPr/>
        </p:nvSpPr>
        <p:spPr>
          <a:xfrm>
            <a:off x="5353841" y="6626200"/>
            <a:ext cx="1848263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u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Copyright 2024. All Rights Reserved</a:t>
            </a:r>
            <a:endParaRPr/>
          </a:p>
        </p:txBody>
      </p:sp>
      <p:pic>
        <p:nvPicPr>
          <p:cNvPr id="14" name="Google Shape;14;p4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277475" y="87314"/>
            <a:ext cx="1395414" cy="59767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8"/>
          <p:cNvSpPr/>
          <p:nvPr/>
        </p:nvSpPr>
        <p:spPr>
          <a:xfrm>
            <a:off x="604175" y="6626200"/>
            <a:ext cx="15068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16;p48"/>
          <p:cNvGrpSpPr/>
          <p:nvPr/>
        </p:nvGrpSpPr>
        <p:grpSpPr>
          <a:xfrm>
            <a:off x="147089" y="6620315"/>
            <a:ext cx="363447" cy="165659"/>
            <a:chOff x="11069089" y="6620906"/>
            <a:chExt cx="363447" cy="165659"/>
          </a:xfrm>
        </p:grpSpPr>
        <p:sp>
          <p:nvSpPr>
            <p:cNvPr id="17" name="Google Shape;17;p48"/>
            <p:cNvSpPr/>
            <p:nvPr/>
          </p:nvSpPr>
          <p:spPr>
            <a:xfrm rot="5400000">
              <a:off x="11289132" y="6643161"/>
              <a:ext cx="165659" cy="121149"/>
            </a:xfrm>
            <a:custGeom>
              <a:avLst/>
              <a:gdLst/>
              <a:ahLst/>
              <a:cxnLst/>
              <a:rect l="l" t="t" r="r" b="b"/>
              <a:pathLst>
                <a:path w="421173" h="308010" extrusionOk="0">
                  <a:moveTo>
                    <a:pt x="421166" y="283072"/>
                  </a:moveTo>
                  <a:cubicBezTo>
                    <a:pt x="420945" y="297456"/>
                    <a:pt x="401249" y="311619"/>
                    <a:pt x="382882" y="306751"/>
                  </a:cubicBezTo>
                  <a:cubicBezTo>
                    <a:pt x="376243" y="304980"/>
                    <a:pt x="370710" y="301218"/>
                    <a:pt x="364956" y="297678"/>
                  </a:cubicBezTo>
                  <a:cubicBezTo>
                    <a:pt x="322467" y="270679"/>
                    <a:pt x="279314" y="244123"/>
                    <a:pt x="237710" y="216018"/>
                  </a:cubicBezTo>
                  <a:cubicBezTo>
                    <a:pt x="218014" y="202741"/>
                    <a:pt x="201859" y="203404"/>
                    <a:pt x="182606" y="216461"/>
                  </a:cubicBezTo>
                  <a:cubicBezTo>
                    <a:pt x="140338" y="244787"/>
                    <a:pt x="96743" y="271564"/>
                    <a:pt x="53811" y="299005"/>
                  </a:cubicBezTo>
                  <a:cubicBezTo>
                    <a:pt x="46065" y="303874"/>
                    <a:pt x="38320" y="308964"/>
                    <a:pt x="29025" y="307857"/>
                  </a:cubicBezTo>
                  <a:cubicBezTo>
                    <a:pt x="920" y="304538"/>
                    <a:pt x="-6825" y="278867"/>
                    <a:pt x="6010" y="261606"/>
                  </a:cubicBezTo>
                  <a:cubicBezTo>
                    <a:pt x="31238" y="227305"/>
                    <a:pt x="55802" y="192561"/>
                    <a:pt x="80588" y="158038"/>
                  </a:cubicBezTo>
                  <a:cubicBezTo>
                    <a:pt x="113340" y="112229"/>
                    <a:pt x="146092" y="66863"/>
                    <a:pt x="178844" y="21276"/>
                  </a:cubicBezTo>
                  <a:cubicBezTo>
                    <a:pt x="180836" y="18620"/>
                    <a:pt x="182606" y="15743"/>
                    <a:pt x="184819" y="13088"/>
                  </a:cubicBezTo>
                  <a:cubicBezTo>
                    <a:pt x="198983" y="-3952"/>
                    <a:pt x="221555" y="-4616"/>
                    <a:pt x="235497" y="12645"/>
                  </a:cubicBezTo>
                  <a:cubicBezTo>
                    <a:pt x="245677" y="25259"/>
                    <a:pt x="254750" y="38758"/>
                    <a:pt x="264266" y="52036"/>
                  </a:cubicBezTo>
                  <a:cubicBezTo>
                    <a:pt x="313394" y="120196"/>
                    <a:pt x="362301" y="188577"/>
                    <a:pt x="411429" y="256737"/>
                  </a:cubicBezTo>
                  <a:cubicBezTo>
                    <a:pt x="416298" y="263598"/>
                    <a:pt x="421388" y="270237"/>
                    <a:pt x="421166" y="283072"/>
                  </a:cubicBezTo>
                  <a:close/>
                </a:path>
              </a:pathLst>
            </a:custGeom>
            <a:solidFill>
              <a:srgbClr val="BCD4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48"/>
            <p:cNvSpPr/>
            <p:nvPr/>
          </p:nvSpPr>
          <p:spPr>
            <a:xfrm rot="5400000">
              <a:off x="11167983" y="6643161"/>
              <a:ext cx="165659" cy="121149"/>
            </a:xfrm>
            <a:custGeom>
              <a:avLst/>
              <a:gdLst/>
              <a:ahLst/>
              <a:cxnLst/>
              <a:rect l="l" t="t" r="r" b="b"/>
              <a:pathLst>
                <a:path w="421173" h="308010" extrusionOk="0">
                  <a:moveTo>
                    <a:pt x="421166" y="283072"/>
                  </a:moveTo>
                  <a:cubicBezTo>
                    <a:pt x="420945" y="297456"/>
                    <a:pt x="401249" y="311619"/>
                    <a:pt x="382882" y="306751"/>
                  </a:cubicBezTo>
                  <a:cubicBezTo>
                    <a:pt x="376243" y="304980"/>
                    <a:pt x="370710" y="301218"/>
                    <a:pt x="364956" y="297678"/>
                  </a:cubicBezTo>
                  <a:cubicBezTo>
                    <a:pt x="322467" y="270679"/>
                    <a:pt x="279314" y="244123"/>
                    <a:pt x="237710" y="216018"/>
                  </a:cubicBezTo>
                  <a:cubicBezTo>
                    <a:pt x="218014" y="202741"/>
                    <a:pt x="201859" y="203404"/>
                    <a:pt x="182606" y="216461"/>
                  </a:cubicBezTo>
                  <a:cubicBezTo>
                    <a:pt x="140338" y="244787"/>
                    <a:pt x="96743" y="271564"/>
                    <a:pt x="53811" y="299005"/>
                  </a:cubicBezTo>
                  <a:cubicBezTo>
                    <a:pt x="46065" y="303874"/>
                    <a:pt x="38320" y="308964"/>
                    <a:pt x="29025" y="307857"/>
                  </a:cubicBezTo>
                  <a:cubicBezTo>
                    <a:pt x="920" y="304538"/>
                    <a:pt x="-6825" y="278867"/>
                    <a:pt x="6010" y="261606"/>
                  </a:cubicBezTo>
                  <a:cubicBezTo>
                    <a:pt x="31238" y="227305"/>
                    <a:pt x="55802" y="192561"/>
                    <a:pt x="80588" y="158038"/>
                  </a:cubicBezTo>
                  <a:cubicBezTo>
                    <a:pt x="113340" y="112229"/>
                    <a:pt x="146092" y="66863"/>
                    <a:pt x="178844" y="21276"/>
                  </a:cubicBezTo>
                  <a:cubicBezTo>
                    <a:pt x="180836" y="18620"/>
                    <a:pt x="182606" y="15743"/>
                    <a:pt x="184819" y="13088"/>
                  </a:cubicBezTo>
                  <a:cubicBezTo>
                    <a:pt x="198983" y="-3952"/>
                    <a:pt x="221555" y="-4616"/>
                    <a:pt x="235497" y="12645"/>
                  </a:cubicBezTo>
                  <a:cubicBezTo>
                    <a:pt x="245677" y="25259"/>
                    <a:pt x="254750" y="38758"/>
                    <a:pt x="264266" y="52036"/>
                  </a:cubicBezTo>
                  <a:cubicBezTo>
                    <a:pt x="313394" y="120196"/>
                    <a:pt x="362301" y="188577"/>
                    <a:pt x="411429" y="256737"/>
                  </a:cubicBezTo>
                  <a:cubicBezTo>
                    <a:pt x="416298" y="263598"/>
                    <a:pt x="421388" y="270237"/>
                    <a:pt x="421166" y="283072"/>
                  </a:cubicBezTo>
                  <a:close/>
                </a:path>
              </a:pathLst>
            </a:custGeom>
            <a:solidFill>
              <a:srgbClr val="BCD4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48"/>
            <p:cNvSpPr/>
            <p:nvPr/>
          </p:nvSpPr>
          <p:spPr>
            <a:xfrm rot="5400000">
              <a:off x="11046834" y="6643161"/>
              <a:ext cx="165659" cy="121149"/>
            </a:xfrm>
            <a:custGeom>
              <a:avLst/>
              <a:gdLst/>
              <a:ahLst/>
              <a:cxnLst/>
              <a:rect l="l" t="t" r="r" b="b"/>
              <a:pathLst>
                <a:path w="421173" h="308010" extrusionOk="0">
                  <a:moveTo>
                    <a:pt x="421166" y="283072"/>
                  </a:moveTo>
                  <a:cubicBezTo>
                    <a:pt x="420945" y="297456"/>
                    <a:pt x="401249" y="311619"/>
                    <a:pt x="382882" y="306751"/>
                  </a:cubicBezTo>
                  <a:cubicBezTo>
                    <a:pt x="376243" y="304980"/>
                    <a:pt x="370710" y="301218"/>
                    <a:pt x="364956" y="297678"/>
                  </a:cubicBezTo>
                  <a:cubicBezTo>
                    <a:pt x="322467" y="270679"/>
                    <a:pt x="279314" y="244123"/>
                    <a:pt x="237710" y="216018"/>
                  </a:cubicBezTo>
                  <a:cubicBezTo>
                    <a:pt x="218014" y="202741"/>
                    <a:pt x="201859" y="203404"/>
                    <a:pt x="182606" y="216461"/>
                  </a:cubicBezTo>
                  <a:cubicBezTo>
                    <a:pt x="140338" y="244787"/>
                    <a:pt x="96743" y="271564"/>
                    <a:pt x="53811" y="299005"/>
                  </a:cubicBezTo>
                  <a:cubicBezTo>
                    <a:pt x="46065" y="303874"/>
                    <a:pt x="38320" y="308964"/>
                    <a:pt x="29025" y="307857"/>
                  </a:cubicBezTo>
                  <a:cubicBezTo>
                    <a:pt x="920" y="304538"/>
                    <a:pt x="-6825" y="278867"/>
                    <a:pt x="6010" y="261606"/>
                  </a:cubicBezTo>
                  <a:cubicBezTo>
                    <a:pt x="31238" y="227305"/>
                    <a:pt x="55802" y="192561"/>
                    <a:pt x="80588" y="158038"/>
                  </a:cubicBezTo>
                  <a:cubicBezTo>
                    <a:pt x="113340" y="112229"/>
                    <a:pt x="146092" y="66863"/>
                    <a:pt x="178844" y="21276"/>
                  </a:cubicBezTo>
                  <a:cubicBezTo>
                    <a:pt x="180836" y="18620"/>
                    <a:pt x="182606" y="15743"/>
                    <a:pt x="184819" y="13088"/>
                  </a:cubicBezTo>
                  <a:cubicBezTo>
                    <a:pt x="198983" y="-3952"/>
                    <a:pt x="221555" y="-4616"/>
                    <a:pt x="235497" y="12645"/>
                  </a:cubicBezTo>
                  <a:cubicBezTo>
                    <a:pt x="245677" y="25259"/>
                    <a:pt x="254750" y="38758"/>
                    <a:pt x="264266" y="52036"/>
                  </a:cubicBezTo>
                  <a:cubicBezTo>
                    <a:pt x="313394" y="120196"/>
                    <a:pt x="362301" y="188577"/>
                    <a:pt x="411429" y="256737"/>
                  </a:cubicBezTo>
                  <a:cubicBezTo>
                    <a:pt x="416298" y="263598"/>
                    <a:pt x="421388" y="270237"/>
                    <a:pt x="421166" y="283072"/>
                  </a:cubicBezTo>
                  <a:close/>
                </a:path>
              </a:pathLst>
            </a:custGeom>
            <a:solidFill>
              <a:srgbClr val="BCD4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4449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8">
          <p15:clr>
            <a:srgbClr val="F26B43"/>
          </p15:clr>
        </p15:guide>
        <p15:guide id="4" pos="735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orient="horz" pos="631">
          <p15:clr>
            <a:srgbClr val="F26B43"/>
          </p15:clr>
        </p15:guide>
        <p15:guide id="7" orient="horz" pos="4148">
          <p15:clr>
            <a:srgbClr val="F26B43"/>
          </p15:clr>
        </p15:guide>
        <p15:guide id="8" orient="horz" pos="4062">
          <p15:clr>
            <a:srgbClr val="F26B43"/>
          </p15:clr>
        </p15:guide>
        <p15:guide id="9" pos="3785">
          <p15:clr>
            <a:srgbClr val="F26B43"/>
          </p15:clr>
        </p15:guide>
        <p15:guide id="10" pos="38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A0DF3-1E6B-B722-5449-73C95486D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Application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82D652A-431F-605D-4A60-26825D99F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July, 2024</a:t>
            </a:r>
          </a:p>
        </p:txBody>
      </p:sp>
    </p:spTree>
    <p:extLst>
      <p:ext uri="{BB962C8B-B14F-4D97-AF65-F5344CB8AC3E}">
        <p14:creationId xmlns:p14="http://schemas.microsoft.com/office/powerpoint/2010/main" val="273046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3E6-85A3-3224-6E26-AD55F882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-37706"/>
            <a:ext cx="8768556" cy="647699"/>
          </a:xfrm>
        </p:spPr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081787"/>
            <a:ext cx="11150600" cy="5286563"/>
          </a:xfrm>
          <a:prstGeom prst="rect">
            <a:avLst/>
          </a:prstGeom>
        </p:spPr>
      </p:pic>
      <p:pic>
        <p:nvPicPr>
          <p:cNvPr id="3" name="Picture 2" descr="A screenshot of a contact page&#10;&#10;Description automatically generated">
            <a:extLst>
              <a:ext uri="{FF2B5EF4-FFF2-40B4-BE49-F238E27FC236}">
                <a16:creationId xmlns:a16="http://schemas.microsoft.com/office/drawing/2014/main" id="{B0D21D76-31B9-CB9A-5826-8178EA26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2" y="790145"/>
            <a:ext cx="11582401" cy="5570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E3556C-5CED-4B03-EC26-60B150310552}"/>
              </a:ext>
            </a:extLst>
          </p:cNvPr>
          <p:cNvSpPr txBox="1"/>
          <p:nvPr/>
        </p:nvSpPr>
        <p:spPr>
          <a:xfrm>
            <a:off x="3795795" y="165835"/>
            <a:ext cx="4072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Arial"/>
              </a:rPr>
              <a:t>Add Operation</a:t>
            </a:r>
            <a:endParaRPr lang="en-US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453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3E6-85A3-3224-6E26-AD55F882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-37706"/>
            <a:ext cx="8768556" cy="647699"/>
          </a:xfrm>
        </p:spPr>
        <p:txBody>
          <a:bodyPr/>
          <a:lstStyle/>
          <a:p>
            <a:r>
              <a:rPr lang="en-US" dirty="0" smtClean="0"/>
              <a:t>Search By name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24866" y="386499"/>
            <a:ext cx="328995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Search Operation</a:t>
            </a:r>
            <a:endParaRPr lang="en-US" sz="2400" b="1" dirty="0">
              <a:cs typeface="Arial"/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0E05A1F-B862-4F99-47CD-8D79C1CA3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042219"/>
            <a:ext cx="11150600" cy="5365702"/>
          </a:xfrm>
        </p:spPr>
      </p:pic>
    </p:spTree>
    <p:extLst>
      <p:ext uri="{BB962C8B-B14F-4D97-AF65-F5344CB8AC3E}">
        <p14:creationId xmlns:p14="http://schemas.microsoft.com/office/powerpoint/2010/main" val="77795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3E6-85A3-3224-6E26-AD55F882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-37706"/>
            <a:ext cx="8768556" cy="647699"/>
          </a:xfrm>
        </p:spPr>
        <p:txBody>
          <a:bodyPr/>
          <a:lstStyle/>
          <a:p>
            <a:r>
              <a:rPr lang="en-US" dirty="0"/>
              <a:t>update an existing record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070019"/>
            <a:ext cx="11150600" cy="53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5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3E6-85A3-3224-6E26-AD55F882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-37706"/>
            <a:ext cx="8768556" cy="647699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sz="6000" dirty="0" smtClean="0"/>
          </a:p>
          <a:p>
            <a:pPr marL="114300" indent="0">
              <a:buNone/>
            </a:pPr>
            <a:endParaRPr lang="en-US" sz="6000" dirty="0"/>
          </a:p>
          <a:p>
            <a:pPr marL="114300" indent="0">
              <a:buNone/>
            </a:pPr>
            <a:r>
              <a:rPr lang="en-US" sz="6000" dirty="0" smtClean="0"/>
              <a:t>				Thank You 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2741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 smtClean="0"/>
              <a:t>Title</a:t>
            </a:r>
            <a:r>
              <a:rPr lang="en-US" sz="2800" b="1" dirty="0"/>
              <a:t>:</a:t>
            </a:r>
            <a:r>
              <a:rPr lang="en-US" sz="2800" dirty="0"/>
              <a:t> Introduction</a:t>
            </a:r>
            <a:br>
              <a:rPr lang="en-US" sz="2800" dirty="0"/>
            </a:br>
            <a:r>
              <a:rPr lang="en-US" sz="2800" b="1" dirty="0"/>
              <a:t>Content:</a:t>
            </a:r>
            <a:endParaRPr lang="en-US" sz="2800" dirty="0"/>
          </a:p>
          <a:p>
            <a:pPr lvl="1"/>
            <a:r>
              <a:rPr lang="en-US" sz="2600" b="1" dirty="0"/>
              <a:t>Overview:</a:t>
            </a:r>
            <a:r>
              <a:rPr lang="en-US" sz="2600" dirty="0"/>
              <a:t> This presentation covers the Contact Management Application built with React, Spring Boot, and MySQL.</a:t>
            </a:r>
          </a:p>
          <a:p>
            <a:pPr lvl="1"/>
            <a:r>
              <a:rPr lang="en-US" sz="2600" b="1" dirty="0"/>
              <a:t>Purpose:</a:t>
            </a:r>
            <a:r>
              <a:rPr lang="en-US" sz="2600" dirty="0"/>
              <a:t> To provide a seamless solution for managing contact information through Create, Read, Update, and Delete (CRUD) operations.</a:t>
            </a:r>
          </a:p>
          <a:p>
            <a:pPr marL="1143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122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C564-4EBC-CB41-8738-399E724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-37706"/>
            <a:ext cx="8768556" cy="647699"/>
          </a:xfrm>
        </p:spPr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348792" y="1039388"/>
            <a:ext cx="10576874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Component-based architecture, Virtual DOM for performance, rich ecosystem.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Spring Boot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Rapid development, built-in security, and integration capabilities.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MySQL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Structured data storage, scalability, and reliability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2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C564-4EBC-CB41-8738-399E724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-37706"/>
            <a:ext cx="8768556" cy="647699"/>
          </a:xfrm>
        </p:spPr>
        <p:txBody>
          <a:bodyPr/>
          <a:lstStyle/>
          <a:p>
            <a:r>
              <a:rPr lang="en-US"/>
              <a:t>Technology and Architecture : Framework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73" y="966591"/>
            <a:ext cx="7997784" cy="53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2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C564-4EBC-CB41-8738-399E724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-37706"/>
            <a:ext cx="8768556" cy="647699"/>
          </a:xfrm>
        </p:spPr>
        <p:txBody>
          <a:bodyPr/>
          <a:lstStyle/>
          <a:p>
            <a:r>
              <a:rPr lang="en-US" dirty="0" smtClean="0"/>
              <a:t>CRUD Operation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2487" y="942681"/>
            <a:ext cx="94456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Create</a:t>
            </a:r>
            <a:r>
              <a:rPr lang="en-US" sz="2800" b="1" dirty="0"/>
              <a:t>:</a:t>
            </a:r>
            <a:r>
              <a:rPr lang="en-US" sz="2800" dirty="0"/>
              <a:t> Users can add new contacts via a form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Read:</a:t>
            </a:r>
            <a:r>
              <a:rPr lang="en-US" sz="2800" dirty="0"/>
              <a:t> Displays a list of contacts with the ability to view details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Update:</a:t>
            </a:r>
            <a:r>
              <a:rPr lang="en-US" sz="2800" dirty="0"/>
              <a:t> Allows modification of existing contact information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Delete:</a:t>
            </a:r>
            <a:r>
              <a:rPr lang="en-US" sz="2800" dirty="0"/>
              <a:t> Provides functionality to remove contacts</a:t>
            </a:r>
            <a:r>
              <a:rPr lang="en-US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Search</a:t>
            </a:r>
            <a:r>
              <a:rPr lang="en-US" sz="2800" dirty="0" smtClean="0"/>
              <a:t>: Search a contact by name.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605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C564-4EBC-CB41-8738-399E724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-37706"/>
            <a:ext cx="8768556" cy="647699"/>
          </a:xfrm>
        </p:spPr>
        <p:txBody>
          <a:bodyPr/>
          <a:lstStyle/>
          <a:p>
            <a:r>
              <a:rPr lang="en-US" dirty="0" smtClean="0"/>
              <a:t>API Endpoints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2487" y="942681"/>
            <a:ext cx="9445657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API Endpoints</a:t>
            </a:r>
            <a:r>
              <a:rPr lang="en-US" sz="2800" b="1" dirty="0" smtClean="0"/>
              <a:t>: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r>
              <a:rPr lang="en-US" b="1" dirty="0" smtClean="0"/>
              <a:t>GET </a:t>
            </a:r>
            <a:r>
              <a:rPr lang="en-US" b="1" dirty="0" err="1" smtClean="0"/>
              <a:t>api</a:t>
            </a:r>
            <a:r>
              <a:rPr lang="en-US" b="1" dirty="0" smtClean="0"/>
              <a:t>/contacts:</a:t>
            </a:r>
            <a:r>
              <a:rPr lang="en-US" dirty="0" smtClean="0"/>
              <a:t> </a:t>
            </a:r>
            <a:r>
              <a:rPr lang="en-US" dirty="0"/>
              <a:t>Retrieve a list of contacts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GET </a:t>
            </a:r>
            <a:r>
              <a:rPr lang="en-US" b="1" dirty="0" smtClean="0"/>
              <a:t>/{name}:</a:t>
            </a:r>
            <a:r>
              <a:rPr lang="en-US" dirty="0" smtClean="0"/>
              <a:t> </a:t>
            </a:r>
            <a:r>
              <a:rPr lang="en-US" dirty="0"/>
              <a:t>Retrieve a specific contact by </a:t>
            </a:r>
            <a:r>
              <a:rPr lang="en-US" dirty="0" smtClean="0"/>
              <a:t>name.</a:t>
            </a:r>
          </a:p>
          <a:p>
            <a:endParaRPr lang="en-US" dirty="0"/>
          </a:p>
          <a:p>
            <a:r>
              <a:rPr lang="en-US" b="1" dirty="0"/>
              <a:t>POST </a:t>
            </a:r>
            <a:r>
              <a:rPr lang="en-US" b="1" dirty="0" smtClean="0"/>
              <a:t>/</a:t>
            </a:r>
            <a:r>
              <a:rPr lang="en-US" b="1" dirty="0" err="1" smtClean="0"/>
              <a:t>api</a:t>
            </a:r>
            <a:r>
              <a:rPr lang="en-US" b="1" dirty="0" smtClean="0"/>
              <a:t>/contacts</a:t>
            </a:r>
            <a:r>
              <a:rPr lang="en-US" b="1" dirty="0"/>
              <a:t>:</a:t>
            </a:r>
            <a:r>
              <a:rPr lang="en-US" dirty="0"/>
              <a:t> Create a new contact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PUT </a:t>
            </a:r>
            <a:r>
              <a:rPr lang="en-US" b="1" dirty="0" smtClean="0"/>
              <a:t>/</a:t>
            </a:r>
            <a:r>
              <a:rPr lang="en-US" b="1" dirty="0" err="1" smtClean="0"/>
              <a:t>api</a:t>
            </a:r>
            <a:r>
              <a:rPr lang="en-US" b="1" dirty="0" smtClean="0"/>
              <a:t>/contacts</a:t>
            </a:r>
            <a:r>
              <a:rPr lang="en-US" b="1" dirty="0"/>
              <a:t>/{id}:</a:t>
            </a:r>
            <a:r>
              <a:rPr lang="en-US" dirty="0"/>
              <a:t> Update an existing </a:t>
            </a:r>
            <a:r>
              <a:rPr lang="en-US" dirty="0" smtClean="0"/>
              <a:t>contact by id.</a:t>
            </a:r>
          </a:p>
          <a:p>
            <a:endParaRPr lang="en-US" dirty="0"/>
          </a:p>
          <a:p>
            <a:r>
              <a:rPr lang="en-US" b="1" dirty="0"/>
              <a:t>DELETE </a:t>
            </a:r>
            <a:r>
              <a:rPr lang="en-US" b="1" dirty="0" smtClean="0"/>
              <a:t>/</a:t>
            </a:r>
            <a:r>
              <a:rPr lang="en-US" b="1" dirty="0" err="1" smtClean="0"/>
              <a:t>api</a:t>
            </a:r>
            <a:r>
              <a:rPr lang="en-US" b="1" dirty="0" smtClean="0"/>
              <a:t>/contacts</a:t>
            </a:r>
            <a:r>
              <a:rPr lang="en-US" b="1" dirty="0"/>
              <a:t>/{id}:</a:t>
            </a:r>
            <a:r>
              <a:rPr lang="en-US" dirty="0"/>
              <a:t> Delete a </a:t>
            </a:r>
            <a:r>
              <a:rPr lang="en-US" dirty="0" smtClean="0"/>
              <a:t>contact by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4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3E6-85A3-3224-6E26-AD55F882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-37706"/>
            <a:ext cx="8768556" cy="647699"/>
          </a:xfrm>
        </p:spPr>
        <p:txBody>
          <a:bodyPr/>
          <a:lstStyle/>
          <a:p>
            <a:r>
              <a:rPr lang="en-US" dirty="0" smtClean="0"/>
              <a:t>View Operation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031658"/>
            <a:ext cx="11150600" cy="53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4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3E6-85A3-3224-6E26-AD55F882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-37706"/>
            <a:ext cx="8768556" cy="647699"/>
          </a:xfrm>
        </p:spPr>
        <p:txBody>
          <a:bodyPr/>
          <a:lstStyle/>
          <a:p>
            <a:r>
              <a:rPr lang="en-US" dirty="0" smtClean="0"/>
              <a:t>View All details of Person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223" y="1001713"/>
            <a:ext cx="11043553" cy="54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2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D3E6-85A3-3224-6E26-AD55F882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-75413"/>
            <a:ext cx="8768556" cy="647699"/>
          </a:xfrm>
        </p:spPr>
        <p:txBody>
          <a:bodyPr/>
          <a:lstStyle/>
          <a:p>
            <a:r>
              <a:rPr lang="en-US" dirty="0" smtClean="0"/>
              <a:t>Form to Add person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067007"/>
            <a:ext cx="11150600" cy="5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3802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L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060"/>
      </a:accent1>
      <a:accent2>
        <a:srgbClr val="7F7F7F"/>
      </a:accent2>
      <a:accent3>
        <a:srgbClr val="00458A"/>
      </a:accent3>
      <a:accent4>
        <a:srgbClr val="C4DBF0"/>
      </a:accent4>
      <a:accent5>
        <a:srgbClr val="BFD72F"/>
      </a:accent5>
      <a:accent6>
        <a:srgbClr val="E5E5E5"/>
      </a:accent6>
      <a:hlink>
        <a:srgbClr val="00B0F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sheet App Rollout Plan" id="{F65367FD-614E-2A4A-9E7A-F8F73B9B1E32}" vid="{6A927CF2-54B1-0542-946A-C7C37BB65293}"/>
    </a:ext>
  </a:extLst>
</a:theme>
</file>

<file path=docMetadata/LabelInfo.xml><?xml version="1.0" encoding="utf-8"?>
<clbl:labelList xmlns:clbl="http://schemas.microsoft.com/office/2020/mipLabelMetadata">
  <clbl:label id="{443a10a6-5d7e-4491-9e28-019184388eec}" enabled="0" method="" siteId="{443a10a6-5d7e-4491-9e28-019184388ee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Noto Sans Symbols</vt:lpstr>
      <vt:lpstr>2_Office Theme</vt:lpstr>
      <vt:lpstr>Capstone Application </vt:lpstr>
      <vt:lpstr>Introduction</vt:lpstr>
      <vt:lpstr>Technology Stack</vt:lpstr>
      <vt:lpstr>Technology and Architecture : Framework</vt:lpstr>
      <vt:lpstr>CRUD Operation</vt:lpstr>
      <vt:lpstr>API Endpoints</vt:lpstr>
      <vt:lpstr>View Operation</vt:lpstr>
      <vt:lpstr>View All details of Person</vt:lpstr>
      <vt:lpstr>Form to Add person</vt:lpstr>
      <vt:lpstr>Screenshots</vt:lpstr>
      <vt:lpstr>Search By name </vt:lpstr>
      <vt:lpstr>update an existing record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and Architecture</dc:title>
  <dc:creator>Rajendra Prasad Biswal</dc:creator>
  <cp:lastModifiedBy>Syedanwar Hanzahusen Mashalk</cp:lastModifiedBy>
  <cp:revision>23</cp:revision>
  <dcterms:created xsi:type="dcterms:W3CDTF">2024-07-01T17:29:07Z</dcterms:created>
  <dcterms:modified xsi:type="dcterms:W3CDTF">2024-08-26T19:15:58Z</dcterms:modified>
</cp:coreProperties>
</file>