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2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B0CB6-BDAB-4718-8F9E-D2B0DCB725A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FAD50-6786-4CEA-B15F-802C852D498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69000" b="-6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75" y="143643"/>
            <a:ext cx="2381250" cy="2352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05375" y="2625213"/>
            <a:ext cx="3038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Final Project report</a:t>
            </a:r>
            <a:endParaRPr lang="en-US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6771" y="3832678"/>
            <a:ext cx="6098458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by :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                                 Syed Bilal Ali      4748</a:t>
            </a:r>
            <a:endParaRPr lang="en-US" dirty="0"/>
          </a:p>
          <a:p>
            <a:r>
              <a:rPr lang="en-US" dirty="0"/>
              <a:t>                                 Omer Jabar      4768</a:t>
            </a:r>
            <a:endParaRPr lang="en-US" dirty="0"/>
          </a:p>
          <a:p>
            <a:r>
              <a:rPr lang="en-US" dirty="0"/>
              <a:t>                                 Mesum Abbas  4736</a:t>
            </a:r>
            <a:endParaRPr lang="en-US" dirty="0"/>
          </a:p>
          <a:p>
            <a:r>
              <a:rPr lang="en-US" dirty="0"/>
              <a:t>                                 Ahmed Belal     4</a:t>
            </a:r>
            <a:r>
              <a:rPr lang="en-IN" altLang="en-US" dirty="0"/>
              <a:t>598</a:t>
            </a:r>
            <a:endParaRPr lang="en-US" dirty="0"/>
          </a:p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 : 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/>
              <a:t>                                Shakeel Ahmed</a:t>
            </a:r>
            <a:endParaRPr lang="en-US" dirty="0"/>
          </a:p>
          <a:p>
            <a:r>
              <a:rPr lang="en-IN" altLang="en-US" b="1">
                <a:sym typeface="+mn-ea"/>
              </a:rPr>
              <a:t>the references:</a:t>
            </a:r>
            <a:endParaRPr lang="en-IN" altLang="en-US" b="1"/>
          </a:p>
          <a:p>
            <a:r>
              <a:rPr lang="en-US" altLang="en-US" dirty="0"/>
              <a:t>https://github.com/aabbasmesum/Gym-Management-System</a:t>
            </a:r>
            <a:endParaRPr lang="en-US" alt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 Box 1"/>
          <p:cNvSpPr txBox="1"/>
          <p:nvPr/>
        </p:nvSpPr>
        <p:spPr>
          <a:xfrm>
            <a:off x="3474720" y="61861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0360025" y="2670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8013" y="1150375"/>
            <a:ext cx="734469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Summary:</a:t>
            </a:r>
            <a:endParaRPr lang="en-US" sz="2800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Purpose: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buNone/>
            </a:pPr>
            <a:r>
              <a:rPr lang="en-US" sz="2000" dirty="0">
                <a:latin typeface="Abadi" panose="020B0604020104020204" pitchFamily="34" charset="0"/>
              </a:rPr>
              <a:t>This console-based application manages gym members, including: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Storing their personal data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Calculating BMI (Body Mass Index)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Displaying member details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b="1" u="sng" dirty="0">
                <a:latin typeface="Abadi" panose="020B06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</a:t>
            </a:r>
            <a:endParaRPr lang="en-US" sz="2000" b="1" u="sng" dirty="0">
              <a:latin typeface="Abadi" panose="020B06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8013" y="3293731"/>
            <a:ext cx="800739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Structure Overview: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1. Member Class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Handles all data and functions related to a gym member.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Attributes: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name – Member's name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age – Member's 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height – Height (in meters)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weight – Weight (in kilograms)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bmi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Body Mass Index (auto-calculated)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79522" y="1064499"/>
            <a:ext cx="8817569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Main Functionality: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Presents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menu-based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where users can: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Add a new member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View member details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Exit the program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Members are stored in an array of objects (Member members[100]).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79522" y="2949238"/>
            <a:ext cx="64951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Control Flow: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The program runs in a while (true) loop with a switch-case menu: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Adding a member increments the count.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Viewing details loops through all added members and displays them.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Choosing Exit (case 3) ends the program.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               </a:t>
            </a:r>
            <a:r>
              <a:rPr lang="en-US" sz="2000" b="1" dirty="0"/>
              <a:t>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Error Handling:</a:t>
            </a:r>
            <a:endParaRPr 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Proper validation for menu choice</a:t>
            </a:r>
            <a:endParaRPr lang="en-US" sz="20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Ensures BMI is updated immediately after input</a:t>
            </a:r>
            <a:endParaRPr lang="en-US" sz="2000" dirty="0"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0611" y="766702"/>
            <a:ext cx="60984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Operations Implemented</a:t>
            </a:r>
            <a:endParaRPr lang="en-US" sz="2800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9682" y="1289922"/>
            <a:ext cx="892031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Member Management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Add Member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Inputs: Name, age, height, weight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Operation: Stores a new Member object in a vector&lt;Member&gt;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View Members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Displays all member details including calculated BMI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Sort Members by BMI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Uses std::sort with a custom lambda comparator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Sorts members in ascending order of BMI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879682" y="4213798"/>
            <a:ext cx="8351520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Trainer Management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Add Trainer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Inputs: Name, specialty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Operation: Stores a new Trainer object in vector&lt;Trainer&gt;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View Trainers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Displays name and specialty of all trainers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330245" y="1963046"/>
            <a:ext cx="876447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Membership Plan Management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Add Membership Plan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Inputs: Plan name, price, duration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Operation: Stores a new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MembershipPlan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object in vector&lt;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MembershipPlan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View Membership Plans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Displays all plans with details (price, duration)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9570" y="899341"/>
            <a:ext cx="89879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Comparative Analysis of Structures and Algorithms</a:t>
            </a:r>
            <a:endParaRPr lang="en-US" sz="2800" b="1" u="sng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37101" y="1799304"/>
            <a:ext cx="91498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Data Structure: vector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Usage: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Used to store members, trainers, and membership plans.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Why it's suitable: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Dynamic resizing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useful for growing gym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Random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good for retrieving data quickly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Simple iteration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– easy to display or traverse all entries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Alternatives: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list – better for frequent insertions/deletions in the middle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set/map – useful if you want automatic sorting or key-based access (e.g., for searching by name)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Algorithm: BMI Calculation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Formula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54" y="5819726"/>
            <a:ext cx="1943371" cy="70494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12258" y="1314344"/>
            <a:ext cx="864108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Location: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Implemented as a method inside the Member class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Why this approach is good: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Keeps BMI logic encapsulated in the class it belongs to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Easy to update or extend (e.g., add BMI classification)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badi" panose="020B0604020104020204" pitchFamily="34" charset="0"/>
              </a:rPr>
              <a:t>Sorting Algorithm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Implementation: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std::sort with a lambda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212258" y="3554362"/>
            <a:ext cx="845869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Why it's effective: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Uses the efficient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IntroSort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 (hybrid of quicksort, heapsort, and insertion sort)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Customizable for any sorting criterion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Alternative: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Manual sort (inefficient and unnecessary when STL is available)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85800" y="2319762"/>
          <a:ext cx="10820400" cy="2895600"/>
        </p:xfrm>
        <a:graphic>
          <a:graphicData uri="http://schemas.openxmlformats.org/drawingml/2006/table">
            <a:tbl>
              <a:tblPr/>
              <a:tblGrid>
                <a:gridCol w="3606800"/>
                <a:gridCol w="3606800"/>
                <a:gridCol w="36068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badi" panose="020B0604020104020204" pitchFamily="34" charset="0"/>
                        </a:rPr>
                        <a:t>Feature</a:t>
                      </a:r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Current Approach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Suggested Enhancement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badi" panose="020B0604020104020204" pitchFamily="34" charset="0"/>
                        </a:rPr>
                        <a:t>Member Lookup</a:t>
                      </a:r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Linear search (via loop)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Use map&lt;string, Member&gt; for fast lookup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Trainer Specialty Search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Not implemented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Add filter or search via find_if()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badi" panose="020B0604020104020204" pitchFamily="34" charset="0"/>
                        </a:rPr>
                        <a:t>Duplicate Handling</a:t>
                      </a:r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Not handled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Add checks before emplace_back()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2000">
                          <a:latin typeface="Abadi" panose="020B0604020104020204" pitchFamily="34" charset="0"/>
                        </a:rPr>
                        <a:t>Persistent Storage</a:t>
                      </a:r>
                      <a:endParaRPr lang="en-US" sz="200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badi" panose="020B0604020104020204" pitchFamily="34" charset="0"/>
                        </a:rPr>
                        <a:t>Not implemented</a:t>
                      </a:r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Abadi" panose="020B0604020104020204" pitchFamily="34" charset="0"/>
                        </a:rPr>
                        <a:t>Use file I/O or a database for real-world usage</a:t>
                      </a:r>
                      <a:endParaRPr lang="en-US" sz="2000" dirty="0">
                        <a:latin typeface="Abadi" panose="020B0604020104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703" y="294967"/>
            <a:ext cx="3274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5">
                    <a:lumMod val="20000"/>
                    <a:lumOff val="8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Source code:</a:t>
            </a:r>
            <a:endParaRPr lang="en-US" sz="2800" b="1" u="sng" dirty="0">
              <a:solidFill>
                <a:schemeClr val="accent5">
                  <a:lumMod val="20000"/>
                  <a:lumOff val="80000"/>
                </a:schemeClr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158" y="1035707"/>
            <a:ext cx="4239217" cy="5258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534" y="1110825"/>
            <a:ext cx="4334480" cy="53442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07" y="1017113"/>
            <a:ext cx="6125430" cy="53252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586" y="849943"/>
            <a:ext cx="4658375" cy="56300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759" y="886214"/>
            <a:ext cx="5420481" cy="543953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286" y="736720"/>
            <a:ext cx="4315427" cy="56205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29000" r="-2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209" y="1152207"/>
            <a:ext cx="4934639" cy="22767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0165" y="16071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</p:txBody>
      </p:sp>
      <p:graphicFrame>
        <p:nvGraphicFramePr>
          <p:cNvPr id="4" name="Object 3"/>
          <p:cNvGraphicFramePr/>
          <p:nvPr/>
        </p:nvGraphicFramePr>
        <p:xfrm>
          <a:off x="128270" y="1438275"/>
          <a:ext cx="12064365" cy="541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9183370" imgH="7010400" progId="Paint.Picture">
                  <p:embed/>
                </p:oleObj>
              </mc:Choice>
              <mc:Fallback>
                <p:oleObj name="" r:id="rId1" imgW="9183370" imgH="7010400" progId="Paint.Picture">
                  <p:embed/>
                  <p:pic>
                    <p:nvPicPr>
                      <p:cNvPr id="0" name="Picture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270" y="1438275"/>
                        <a:ext cx="12064365" cy="541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/>
          <p:nvPr/>
        </p:nvSpPr>
        <p:spPr>
          <a:xfrm>
            <a:off x="4279265" y="772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the class digaram of project</a:t>
            </a:r>
            <a:endParaRPr lang="en-I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3351</Words>
  <Application>WPS Presentation</Application>
  <PresentationFormat>Widescreen</PresentationFormat>
  <Paragraphs>148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ADLaM Display</vt:lpstr>
      <vt:lpstr>Wide Latin</vt:lpstr>
      <vt:lpstr>Abadi</vt:lpstr>
      <vt:lpstr>Segoe Print</vt:lpstr>
      <vt:lpstr>Century Gothic</vt:lpstr>
      <vt:lpstr>Microsoft YaHei</vt:lpstr>
      <vt:lpstr>Arial Unicode MS</vt:lpstr>
      <vt:lpstr>Calibri</vt:lpstr>
      <vt:lpstr>Vapor Trail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HUSSAIN,MIAN AQDAS</dc:creator>
  <cp:lastModifiedBy>Ahmadballal Ballal</cp:lastModifiedBy>
  <cp:revision>5</cp:revision>
  <dcterms:created xsi:type="dcterms:W3CDTF">2025-06-05T05:38:00Z</dcterms:created>
  <dcterms:modified xsi:type="dcterms:W3CDTF">2025-06-09T10:54:48Z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445064A0CB9240768BE507357A48E7B4_13</vt:lpwstr>
  </property>
  <property fmtid="{D5CDD505-2E9C-101B-9397-08002B2CF9AE}" pid="3" name="KSOProductBuildVer">
    <vt:lpwstr>1033-12.2.0.21179</vt:lpwstr>
  </property>
</Properties>
</file>