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35" y="0"/>
            <a:ext cx="12190095" cy="24853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972820" y="2759075"/>
            <a:ext cx="9743440" cy="3731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Submitted By:-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 0mer jabbar( 4768-FOC-BSSE-F23A)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 mesum Abbas( 4736-FOC-BSSE-F23A)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 syed bilal ali( 4748-FOC-BSSE-F23A)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 Ahmed bilal( 4598-FOC-BSSE-F23A)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  Submitted T0:-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Dr.prof Shakeel Ahmed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</a:rPr>
              <a:t>Data structure&amp;algorithm</a:t>
            </a:r>
            <a:endParaRPr lang="en-US" altLang="en-US">
              <a:solidFill>
                <a:schemeClr val="bg1"/>
              </a:solidFill>
            </a:endParaRPr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278380" y="230505"/>
            <a:ext cx="7141210" cy="919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Class diagram for  GYM managment system:-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923925"/>
            <a:ext cx="11686540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609600" y="1168400"/>
            <a:ext cx="10934700" cy="533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1360805"/>
            <a:ext cx="10731500" cy="5410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The class diagram correctly represents the Member entity with attributes like name, age, contact, and locker number. System-level functions such as adding, displaying, and searching members are shown clearly. The use of vector and map</a:t>
            </a:r>
            <a:endParaRPr lang="en-US" altLang="en-US" sz="3200"/>
          </a:p>
        </p:txBody>
      </p:sp>
      <p:sp>
        <p:nvSpPr>
          <p:cNvPr id="7" name="Rectangles 6"/>
          <p:cNvSpPr/>
          <p:nvPr/>
        </p:nvSpPr>
        <p:spPr>
          <a:xfrm>
            <a:off x="2971800" y="1168400"/>
            <a:ext cx="4305300" cy="711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Class digaram explianation</a:t>
            </a:r>
            <a:endParaRPr lang="en-US" sz="2800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1</cp:revision>
  <dcterms:created xsi:type="dcterms:W3CDTF">2025-06-23T15:57:12Z</dcterms:created>
  <dcterms:modified xsi:type="dcterms:W3CDTF">2025-06-23T15:57:12Z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404253EE289F462CA8F551A720A75DE8_11</vt:lpwstr>
  </property>
  <property fmtid="{D5CDD505-2E9C-101B-9397-08002B2CF9AE}" pid="3" name="KSOProductBuildVer">
    <vt:lpwstr>1033-12.2.0.21546</vt:lpwstr>
  </property>
</Properties>
</file>