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s.cloudinary.com/cognitives-s3/image/upload/c_limit,dpr_auto,f_auto,fl_lossy,q_75/v1/cog-live/n/1271/2020/Nov/05/iK4r0o89dN1SUTWmfwls.jp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Image: 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https://res.cloudinary.com/cognitives-s3/image/upload/c_limit,dpr_auto,f_auto,fl_lossy,q_75/v1/cog-live/n/1271/2020/Nov/05/iK4r0o89dN1SUTWmfwls.jpg</a:t>
            </a:r>
            <a:endParaRPr sz="7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b4f4480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b4f4480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198917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198917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5ca159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5ca159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ca1596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ca1596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b23efb8c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b23efb8c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989174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989174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image:https://st.depositphotos.com/2291517/4015/i/600/depositphotos_40155451-stock-photo-any-questions-concept.jpg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80475" y="330875"/>
            <a:ext cx="7416000" cy="6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60">
                <a:solidFill>
                  <a:srgbClr val="F6B26B"/>
                </a:solidFill>
              </a:rPr>
              <a:t>Topic Modeling on News Dataset and Fake News Detection</a:t>
            </a:r>
            <a:endParaRPr sz="2660">
              <a:solidFill>
                <a:srgbClr val="F6B26B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37275" y="45365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Team 4: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Suna Buse Agkoc, Syed Hossian, Yizhe Ling, Fengping Zhao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925" y="1172750"/>
            <a:ext cx="4043301" cy="274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600" y="1592875"/>
            <a:ext cx="1470475" cy="149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Research</a:t>
            </a:r>
            <a:r>
              <a:rPr lang="en">
                <a:solidFill>
                  <a:srgbClr val="F6B26B"/>
                </a:solidFill>
              </a:rPr>
              <a:t> Questions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751" y="1311300"/>
            <a:ext cx="4628374" cy="31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389600"/>
            <a:ext cx="4628400" cy="25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D85C6"/>
                </a:solidFill>
              </a:rPr>
              <a:t>How can we classify fake/real news? What are the hot topics in fake/real news? Which topics have more words with negative connotations?</a:t>
            </a:r>
            <a:endParaRPr b="1" sz="17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“Fake and real news dataset”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Clément Bisaillon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Title, Text, Subject,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Two CSVs: fake vs real (40k rows)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Type of Article: News, Politics, Other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Covered</a:t>
            </a:r>
            <a:r>
              <a:rPr lang="en" sz="1600"/>
              <a:t> from 12/31/2015 - 12/31/2016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“Fake or Real News”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Number, </a:t>
            </a:r>
            <a:r>
              <a:rPr lang="en" sz="1600"/>
              <a:t>Title, Text, Label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6,256 rows </a:t>
            </a:r>
            <a:endParaRPr sz="16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0369"/>
            <a:ext cx="4572000" cy="21431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3837000" cy="17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NLP Open Dataset</a:t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Preprocessing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Normalization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Removing stopwords, punctuation, and numbers 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Lemmatization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1802" l="7812" r="8273" t="14754"/>
          <a:stretch/>
        </p:blipFill>
        <p:spPr>
          <a:xfrm>
            <a:off x="3696850" y="2321050"/>
            <a:ext cx="5016100" cy="23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Analysis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answer our first RQ, we’re going to use some ML algorithms (i.e., Logistic Regression) to classify fake/real news.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N-gram analysis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Tf-Idf 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Topic Modeling 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Sentiment Analysis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11802" l="7812" r="8273" t="14754"/>
          <a:stretch/>
        </p:blipFill>
        <p:spPr>
          <a:xfrm>
            <a:off x="3696850" y="2321050"/>
            <a:ext cx="5016100" cy="23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</a:t>
            </a:r>
            <a:r>
              <a:rPr lang="en">
                <a:solidFill>
                  <a:srgbClr val="F6B26B"/>
                </a:solidFill>
              </a:rPr>
              <a:t>ractical implications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743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26% of Americans feel confident in their ability to identify fake news, 67% of Americans believe that fake news causes great confusion. (from  Statista’s database)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people’s ability to identify fake news and their perception of real news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news media can help society reduce social conflict by filtering news that contains more negative connotations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socially harmful controversies/polarization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 to have more healthy society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35477" l="7962" r="8222" t="7538"/>
          <a:stretch/>
        </p:blipFill>
        <p:spPr>
          <a:xfrm>
            <a:off x="5947325" y="3415700"/>
            <a:ext cx="3648125" cy="15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50600" y="98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Thank you!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704" y="647550"/>
            <a:ext cx="6197625" cy="3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