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hyperlink" Target="https://creativecommons.org/licenses/by-sa/3.0/" TargetMode="External" /><Relationship Id="rId4" Type="http://schemas.openxmlformats.org/officeDocument/2006/relationships/hyperlink" Target="https://thebluediamondgallery.com/finger01/e/employee.html"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TUDENT NAME: </a:t>
            </a:r>
            <a:r>
              <a:rPr lang="en-IN" sz="2400" dirty="0"/>
              <a:t>Syed Junaid S</a:t>
            </a:r>
            <a:endParaRPr lang="en-US" sz="2400" dirty="0"/>
          </a:p>
          <a:p>
            <a:r>
              <a:rPr lang="en-US" sz="2400" dirty="0"/>
              <a:t>REGISTER NO:</a:t>
            </a:r>
            <a:r>
              <a:rPr lang="en-IN" sz="2400" dirty="0"/>
              <a:t>   122203291</a:t>
            </a:r>
            <a:endParaRPr lang="en-US" sz="2400" dirty="0"/>
          </a:p>
          <a:p>
            <a:r>
              <a:rPr lang="en-US" sz="2400" dirty="0"/>
              <a:t>DEPARTMENT:</a:t>
            </a:r>
            <a:r>
              <a:rPr lang="en-IN" sz="2400" dirty="0"/>
              <a:t> </a:t>
            </a:r>
            <a:r>
              <a:rPr lang="en-US" sz="2400" dirty="0"/>
              <a:t>BCOM </a:t>
            </a:r>
            <a:r>
              <a:rPr lang="en-IN" sz="2400" dirty="0"/>
              <a:t>CORPORATE SECRETRARYSHIP</a:t>
            </a:r>
            <a:endParaRPr lang="en-US" sz="2400" dirty="0"/>
          </a:p>
          <a:p>
            <a:r>
              <a:rPr lang="en-US" sz="2400" dirty="0"/>
              <a:t>COLLEGE: </a:t>
            </a:r>
            <a:r>
              <a:rPr lang="en-IN" sz="2400" dirty="0"/>
              <a:t>ST. Thomas College Of Arts &amp;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592</Words>
  <Application>Microsoft Office PowerPoint</Application>
  <PresentationFormat>Widescreen</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junaid junu</cp:lastModifiedBy>
  <cp:revision>17</cp:revision>
  <dcterms:created xsi:type="dcterms:W3CDTF">2024-03-29T15:07:22Z</dcterms:created>
  <dcterms:modified xsi:type="dcterms:W3CDTF">2024-08-31T11:37:42Z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