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85111" y="582298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27A79-91AF-3ED3-1BC7-E7428AE94368}"/>
              </a:ext>
            </a:extLst>
          </p:cNvPr>
          <p:cNvSpPr txBox="1"/>
          <p:nvPr/>
        </p:nvSpPr>
        <p:spPr>
          <a:xfrm>
            <a:off x="4391076" y="2514600"/>
            <a:ext cx="576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u="sng"/>
              <a:t>STUDENT NAME :Syed khaleel. S</a:t>
            </a:r>
          </a:p>
          <a:p>
            <a:pPr algn="l"/>
            <a:r>
              <a:rPr lang="en-IN" u="sng"/>
              <a:t>REGISTER NO     :422200855</a:t>
            </a:r>
          </a:p>
          <a:p>
            <a:pPr algn="l"/>
            <a:r>
              <a:rPr lang="en-IN" u="sng"/>
              <a:t>DEPARTMENT      :B.com-ISM</a:t>
            </a:r>
          </a:p>
          <a:p>
            <a:pPr algn="l"/>
            <a:r>
              <a:rPr lang="en-IN" u="sng"/>
              <a:t>COLLEGE             :J.H.A.AGARSEN COLLEGE</a:t>
            </a:r>
            <a:endParaRPr 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Syed Khaleel.S</cp:lastModifiedBy>
  <cp:revision>47</cp:revision>
  <dcterms:created xsi:type="dcterms:W3CDTF">2024-03-29T15:07:22Z</dcterms:created>
  <dcterms:modified xsi:type="dcterms:W3CDTF">2024-09-03T04:02:02Z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