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69" r:id="rId2"/>
    <p:sldId id="270" r:id="rId3"/>
    <p:sldId id="278" r:id="rId4"/>
    <p:sldId id="257" r:id="rId5"/>
    <p:sldId id="262" r:id="rId6"/>
    <p:sldId id="279" r:id="rId7"/>
    <p:sldId id="263" r:id="rId8"/>
    <p:sldId id="282" r:id="rId9"/>
    <p:sldId id="284" r:id="rId10"/>
    <p:sldId id="285" r:id="rId11"/>
    <p:sldId id="271" r:id="rId12"/>
    <p:sldId id="280" r:id="rId13"/>
    <p:sldId id="266" r:id="rId14"/>
    <p:sldId id="267" r:id="rId15"/>
    <p:sldId id="276"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1C990-9D31-4D81-B1C3-6A20BA1ABAFD}" v="6" dt="2024-06-04T17:21:32.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Mahmood" userId="3eeba578be399913" providerId="Windows Live" clId="Web-{3AB2FBAD-12C4-4292-824B-AA34D40FA820}"/>
    <pc:docChg chg="delSld modSld">
      <pc:chgData name="Syed Mahmood" userId="3eeba578be399913" providerId="Windows Live" clId="Web-{3AB2FBAD-12C4-4292-824B-AA34D40FA820}" dt="2024-05-04T18:04:07.479" v="35" actId="20577"/>
      <pc:docMkLst>
        <pc:docMk/>
      </pc:docMkLst>
      <pc:sldChg chg="del">
        <pc:chgData name="Syed Mahmood" userId="3eeba578be399913" providerId="Windows Live" clId="Web-{3AB2FBAD-12C4-4292-824B-AA34D40FA820}" dt="2024-05-04T17:58:08.839" v="0"/>
        <pc:sldMkLst>
          <pc:docMk/>
          <pc:sldMk cId="109857222" sldId="256"/>
        </pc:sldMkLst>
      </pc:sldChg>
      <pc:sldChg chg="addSp modSp mod setBg">
        <pc:chgData name="Syed Mahmood" userId="3eeba578be399913" providerId="Windows Live" clId="Web-{3AB2FBAD-12C4-4292-824B-AA34D40FA820}" dt="2024-05-04T18:04:07.479" v="35" actId="20577"/>
        <pc:sldMkLst>
          <pc:docMk/>
          <pc:sldMk cId="2367602343" sldId="257"/>
        </pc:sldMkLst>
        <pc:spChg chg="mod">
          <ac:chgData name="Syed Mahmood" userId="3eeba578be399913" providerId="Windows Live" clId="Web-{3AB2FBAD-12C4-4292-824B-AA34D40FA820}" dt="2024-05-04T18:03:17.008" v="32"/>
          <ac:spMkLst>
            <pc:docMk/>
            <pc:sldMk cId="2367602343" sldId="257"/>
            <ac:spMk id="2" creationId="{30C98545-2A76-45DB-D101-0DFB86D9CC28}"/>
          </ac:spMkLst>
        </pc:spChg>
        <pc:spChg chg="mod">
          <ac:chgData name="Syed Mahmood" userId="3eeba578be399913" providerId="Windows Live" clId="Web-{3AB2FBAD-12C4-4292-824B-AA34D40FA820}" dt="2024-05-04T18:04:07.479" v="35" actId="20577"/>
          <ac:spMkLst>
            <pc:docMk/>
            <pc:sldMk cId="2367602343" sldId="257"/>
            <ac:spMk id="3" creationId="{D2D58CE8-FCBC-417E-5062-931D4320EF17}"/>
          </ac:spMkLst>
        </pc:spChg>
        <pc:spChg chg="add">
          <ac:chgData name="Syed Mahmood" userId="3eeba578be399913" providerId="Windows Live" clId="Web-{3AB2FBAD-12C4-4292-824B-AA34D40FA820}" dt="2024-05-04T18:03:17.008" v="32"/>
          <ac:spMkLst>
            <pc:docMk/>
            <pc:sldMk cId="2367602343" sldId="257"/>
            <ac:spMk id="9" creationId="{5A0118C5-4F8D-4CF4-BADD-53FEACC6C42A}"/>
          </ac:spMkLst>
        </pc:spChg>
        <pc:grpChg chg="add">
          <ac:chgData name="Syed Mahmood" userId="3eeba578be399913" providerId="Windows Live" clId="Web-{3AB2FBAD-12C4-4292-824B-AA34D40FA820}" dt="2024-05-04T18:03:17.008" v="32"/>
          <ac:grpSpMkLst>
            <pc:docMk/>
            <pc:sldMk cId="2367602343" sldId="257"/>
            <ac:grpSpMk id="11" creationId="{B894EFA8-F425-4D19-A94B-445388B31E20}"/>
          </ac:grpSpMkLst>
        </pc:grpChg>
        <pc:grpChg chg="add">
          <ac:chgData name="Syed Mahmood" userId="3eeba578be399913" providerId="Windows Live" clId="Web-{3AB2FBAD-12C4-4292-824B-AA34D40FA820}" dt="2024-05-04T18:03:17.008" v="32"/>
          <ac:grpSpMkLst>
            <pc:docMk/>
            <pc:sldMk cId="2367602343" sldId="257"/>
            <ac:grpSpMk id="15" creationId="{C28CAB86-AA69-4EF8-A4E2-4E020497D0BB}"/>
          </ac:grpSpMkLst>
        </pc:grpChg>
        <pc:grpChg chg="add">
          <ac:chgData name="Syed Mahmood" userId="3eeba578be399913" providerId="Windows Live" clId="Web-{3AB2FBAD-12C4-4292-824B-AA34D40FA820}" dt="2024-05-04T18:03:17.008" v="32"/>
          <ac:grpSpMkLst>
            <pc:docMk/>
            <pc:sldMk cId="2367602343" sldId="257"/>
            <ac:grpSpMk id="19" creationId="{617CAA5F-37E3-4DF6-9DD0-68A40D21611B}"/>
          </ac:grpSpMkLst>
        </pc:grpChg>
        <pc:grpChg chg="add">
          <ac:chgData name="Syed Mahmood" userId="3eeba578be399913" providerId="Windows Live" clId="Web-{3AB2FBAD-12C4-4292-824B-AA34D40FA820}" dt="2024-05-04T18:03:17.008" v="32"/>
          <ac:grpSpMkLst>
            <pc:docMk/>
            <pc:sldMk cId="2367602343" sldId="257"/>
            <ac:grpSpMk id="26" creationId="{582A903B-6B78-4F0A-B7C9-3D80499020B8}"/>
          </ac:grpSpMkLst>
        </pc:grpChg>
        <pc:picChg chg="add">
          <ac:chgData name="Syed Mahmood" userId="3eeba578be399913" providerId="Windows Live" clId="Web-{3AB2FBAD-12C4-4292-824B-AA34D40FA820}" dt="2024-05-04T18:03:17.008" v="32"/>
          <ac:picMkLst>
            <pc:docMk/>
            <pc:sldMk cId="2367602343" sldId="257"/>
            <ac:picMk id="5" creationId="{118C401C-C430-8401-3C5D-235CABA787C3}"/>
          </ac:picMkLst>
        </pc:picChg>
      </pc:sldChg>
      <pc:sldChg chg="modSp">
        <pc:chgData name="Syed Mahmood" userId="3eeba578be399913" providerId="Windows Live" clId="Web-{3AB2FBAD-12C4-4292-824B-AA34D40FA820}" dt="2024-05-04T18:02:25.194" v="31" actId="20577"/>
        <pc:sldMkLst>
          <pc:docMk/>
          <pc:sldMk cId="1566075432" sldId="278"/>
        </pc:sldMkLst>
        <pc:spChg chg="mod">
          <ac:chgData name="Syed Mahmood" userId="3eeba578be399913" providerId="Windows Live" clId="Web-{3AB2FBAD-12C4-4292-824B-AA34D40FA820}" dt="2024-05-04T18:02:25.194" v="31" actId="20577"/>
          <ac:spMkLst>
            <pc:docMk/>
            <pc:sldMk cId="1566075432" sldId="278"/>
            <ac:spMk id="3" creationId="{450DDA63-767A-AB90-B552-990AA77A5B8A}"/>
          </ac:spMkLst>
        </pc:spChg>
      </pc:sldChg>
    </pc:docChg>
  </pc:docChgLst>
  <pc:docChgLst>
    <pc:chgData name="Syed Mahmood" userId="3eeba578be399913" providerId="Windows Live" clId="Web-{3421C990-9D31-4D81-B1C3-6A20BA1ABAFD}"/>
    <pc:docChg chg="modSld">
      <pc:chgData name="Syed Mahmood" userId="3eeba578be399913" providerId="Windows Live" clId="Web-{3421C990-9D31-4D81-B1C3-6A20BA1ABAFD}" dt="2024-06-04T17:21:29.889" v="1" actId="1076"/>
      <pc:docMkLst>
        <pc:docMk/>
      </pc:docMkLst>
      <pc:sldChg chg="modSp">
        <pc:chgData name="Syed Mahmood" userId="3eeba578be399913" providerId="Windows Live" clId="Web-{3421C990-9D31-4D81-B1C3-6A20BA1ABAFD}" dt="2024-06-04T17:21:29.889" v="1" actId="1076"/>
        <pc:sldMkLst>
          <pc:docMk/>
          <pc:sldMk cId="3408203181" sldId="262"/>
        </pc:sldMkLst>
        <pc:spChg chg="mod">
          <ac:chgData name="Syed Mahmood" userId="3eeba578be399913" providerId="Windows Live" clId="Web-{3421C990-9D31-4D81-B1C3-6A20BA1ABAFD}" dt="2024-06-04T17:21:29.889" v="1" actId="1076"/>
          <ac:spMkLst>
            <pc:docMk/>
            <pc:sldMk cId="3408203181" sldId="262"/>
            <ac:spMk id="6" creationId="{03B0C79C-7529-6AC4-A54A-3B9C9A656226}"/>
          </ac:spMkLst>
        </pc:spChg>
      </pc:sldChg>
    </pc:docChg>
  </pc:docChgLst>
  <pc:docChgLst>
    <pc:chgData name="Syed Mahmood" userId="3eeba578be399913" providerId="Windows Live" clId="Web-{272CBFE3-0BE9-4FC0-A8D0-4352DF86B67F}"/>
    <pc:docChg chg="modSld">
      <pc:chgData name="Syed Mahmood" userId="3eeba578be399913" providerId="Windows Live" clId="Web-{272CBFE3-0BE9-4FC0-A8D0-4352DF86B67F}" dt="2023-08-10T17:41:36.586" v="146" actId="20577"/>
      <pc:docMkLst>
        <pc:docMk/>
      </pc:docMkLst>
      <pc:sldChg chg="modSp">
        <pc:chgData name="Syed Mahmood" userId="3eeba578be399913" providerId="Windows Live" clId="Web-{272CBFE3-0BE9-4FC0-A8D0-4352DF86B67F}" dt="2023-08-10T17:41:19.398" v="139" actId="20577"/>
        <pc:sldMkLst>
          <pc:docMk/>
          <pc:sldMk cId="2367602343" sldId="257"/>
        </pc:sldMkLst>
        <pc:spChg chg="mod">
          <ac:chgData name="Syed Mahmood" userId="3eeba578be399913" providerId="Windows Live" clId="Web-{272CBFE3-0BE9-4FC0-A8D0-4352DF86B67F}" dt="2023-08-10T17:41:19.398" v="139" actId="20577"/>
          <ac:spMkLst>
            <pc:docMk/>
            <pc:sldMk cId="2367602343" sldId="257"/>
            <ac:spMk id="3" creationId="{D2D58CE8-FCBC-417E-5062-931D4320EF17}"/>
          </ac:spMkLst>
        </pc:spChg>
      </pc:sldChg>
      <pc:sldChg chg="modSp">
        <pc:chgData name="Syed Mahmood" userId="3eeba578be399913" providerId="Windows Live" clId="Web-{272CBFE3-0BE9-4FC0-A8D0-4352DF86B67F}" dt="2023-08-10T17:41:36.586" v="146" actId="20577"/>
        <pc:sldMkLst>
          <pc:docMk/>
          <pc:sldMk cId="32154851" sldId="259"/>
        </pc:sldMkLst>
        <pc:spChg chg="mod">
          <ac:chgData name="Syed Mahmood" userId="3eeba578be399913" providerId="Windows Live" clId="Web-{272CBFE3-0BE9-4FC0-A8D0-4352DF86B67F}" dt="2023-08-10T17:41:36.586" v="146" actId="20577"/>
          <ac:spMkLst>
            <pc:docMk/>
            <pc:sldMk cId="32154851" sldId="259"/>
            <ac:spMk id="23" creationId="{AA15A39A-A36E-DE06-93EB-0B286CA508E4}"/>
          </ac:spMkLst>
        </pc:spChg>
      </pc:sldChg>
      <pc:sldChg chg="modSp">
        <pc:chgData name="Syed Mahmood" userId="3eeba578be399913" providerId="Windows Live" clId="Web-{272CBFE3-0BE9-4FC0-A8D0-4352DF86B67F}" dt="2023-08-10T17:34:48.972" v="136" actId="20577"/>
        <pc:sldMkLst>
          <pc:docMk/>
          <pc:sldMk cId="1388519995" sldId="269"/>
        </pc:sldMkLst>
        <pc:spChg chg="mod">
          <ac:chgData name="Syed Mahmood" userId="3eeba578be399913" providerId="Windows Live" clId="Web-{272CBFE3-0BE9-4FC0-A8D0-4352DF86B67F}" dt="2023-08-10T17:34:48.972" v="136" actId="20577"/>
          <ac:spMkLst>
            <pc:docMk/>
            <pc:sldMk cId="1388519995" sldId="269"/>
            <ac:spMk id="5" creationId="{E1584ECC-A795-CCA6-1E3C-EBA4FE7A053B}"/>
          </ac:spMkLst>
        </pc:spChg>
      </pc:sldChg>
    </pc:docChg>
  </pc:docChgLst>
  <pc:docChgLst>
    <pc:chgData name="Syed Mahmood" userId="3eeba578be399913" providerId="Windows Live" clId="Web-{2D89C687-6651-4AA7-A884-791BDBF66CEF}"/>
    <pc:docChg chg="addSld delSld modSld">
      <pc:chgData name="Syed Mahmood" userId="3eeba578be399913" providerId="Windows Live" clId="Web-{2D89C687-6651-4AA7-A884-791BDBF66CEF}" dt="2024-05-05T10:13:47.683" v="258" actId="20577"/>
      <pc:docMkLst>
        <pc:docMk/>
      </pc:docMkLst>
      <pc:sldChg chg="modSp">
        <pc:chgData name="Syed Mahmood" userId="3eeba578be399913" providerId="Windows Live" clId="Web-{2D89C687-6651-4AA7-A884-791BDBF66CEF}" dt="2024-05-05T09:51:15.597" v="77" actId="1076"/>
        <pc:sldMkLst>
          <pc:docMk/>
          <pc:sldMk cId="2367602343" sldId="257"/>
        </pc:sldMkLst>
        <pc:spChg chg="mod">
          <ac:chgData name="Syed Mahmood" userId="3eeba578be399913" providerId="Windows Live" clId="Web-{2D89C687-6651-4AA7-A884-791BDBF66CEF}" dt="2024-05-05T09:51:15.597" v="77" actId="1076"/>
          <ac:spMkLst>
            <pc:docMk/>
            <pc:sldMk cId="2367602343" sldId="257"/>
            <ac:spMk id="2" creationId="{30C98545-2A76-45DB-D101-0DFB86D9CC28}"/>
          </ac:spMkLst>
        </pc:spChg>
        <pc:spChg chg="mod">
          <ac:chgData name="Syed Mahmood" userId="3eeba578be399913" providerId="Windows Live" clId="Web-{2D89C687-6651-4AA7-A884-791BDBF66CEF}" dt="2024-05-05T09:50:38.284" v="75" actId="14100"/>
          <ac:spMkLst>
            <pc:docMk/>
            <pc:sldMk cId="2367602343" sldId="257"/>
            <ac:spMk id="3" creationId="{D2D58CE8-FCBC-417E-5062-931D4320EF17}"/>
          </ac:spMkLst>
        </pc:spChg>
        <pc:picChg chg="mod">
          <ac:chgData name="Syed Mahmood" userId="3eeba578be399913" providerId="Windows Live" clId="Web-{2D89C687-6651-4AA7-A884-791BDBF66CEF}" dt="2024-05-05T09:50:18.721" v="63" actId="14100"/>
          <ac:picMkLst>
            <pc:docMk/>
            <pc:sldMk cId="2367602343" sldId="257"/>
            <ac:picMk id="5" creationId="{118C401C-C430-8401-3C5D-235CABA787C3}"/>
          </ac:picMkLst>
        </pc:picChg>
      </pc:sldChg>
      <pc:sldChg chg="del">
        <pc:chgData name="Syed Mahmood" userId="3eeba578be399913" providerId="Windows Live" clId="Web-{2D89C687-6651-4AA7-A884-791BDBF66CEF}" dt="2024-05-05T09:35:53.886" v="5"/>
        <pc:sldMkLst>
          <pc:docMk/>
          <pc:sldMk cId="32154851" sldId="259"/>
        </pc:sldMkLst>
      </pc:sldChg>
      <pc:sldChg chg="del">
        <pc:chgData name="Syed Mahmood" userId="3eeba578be399913" providerId="Windows Live" clId="Web-{2D89C687-6651-4AA7-A884-791BDBF66CEF}" dt="2024-05-05T09:40:20.611" v="42"/>
        <pc:sldMkLst>
          <pc:docMk/>
          <pc:sldMk cId="1978024025" sldId="261"/>
        </pc:sldMkLst>
      </pc:sldChg>
      <pc:sldChg chg="addSp delSp modSp mod setBg">
        <pc:chgData name="Syed Mahmood" userId="3eeba578be399913" providerId="Windows Live" clId="Web-{2D89C687-6651-4AA7-A884-791BDBF66CEF}" dt="2024-05-05T10:13:47.683" v="258" actId="20577"/>
        <pc:sldMkLst>
          <pc:docMk/>
          <pc:sldMk cId="3408203181" sldId="262"/>
        </pc:sldMkLst>
        <pc:spChg chg="mod">
          <ac:chgData name="Syed Mahmood" userId="3eeba578be399913" providerId="Windows Live" clId="Web-{2D89C687-6651-4AA7-A884-791BDBF66CEF}" dt="2024-05-05T10:08:54.441" v="182" actId="1076"/>
          <ac:spMkLst>
            <pc:docMk/>
            <pc:sldMk cId="3408203181" sldId="262"/>
            <ac:spMk id="2" creationId="{2383313F-BCF0-B680-831D-6DCB8D69BAD4}"/>
          </ac:spMkLst>
        </pc:spChg>
        <pc:spChg chg="del mod ord">
          <ac:chgData name="Syed Mahmood" userId="3eeba578be399913" providerId="Windows Live" clId="Web-{2D89C687-6651-4AA7-A884-791BDBF66CEF}" dt="2024-05-05T09:59:58.364" v="144"/>
          <ac:spMkLst>
            <pc:docMk/>
            <pc:sldMk cId="3408203181" sldId="262"/>
            <ac:spMk id="3" creationId="{30DAF8C2-1AA7-180A-29D5-98BC1C396ADA}"/>
          </ac:spMkLst>
        </pc:spChg>
        <pc:spChg chg="add mod">
          <ac:chgData name="Syed Mahmood" userId="3eeba578be399913" providerId="Windows Live" clId="Web-{2D89C687-6651-4AA7-A884-791BDBF66CEF}" dt="2024-05-05T10:13:47.683" v="258" actId="20577"/>
          <ac:spMkLst>
            <pc:docMk/>
            <pc:sldMk cId="3408203181" sldId="262"/>
            <ac:spMk id="4" creationId="{693F6030-928A-6E18-8B75-5EC414ED0735}"/>
          </ac:spMkLst>
        </pc:spChg>
        <pc:spChg chg="add mod">
          <ac:chgData name="Syed Mahmood" userId="3eeba578be399913" providerId="Windows Live" clId="Web-{2D89C687-6651-4AA7-A884-791BDBF66CEF}" dt="2024-05-05T10:12:55.057" v="238" actId="20577"/>
          <ac:spMkLst>
            <pc:docMk/>
            <pc:sldMk cId="3408203181" sldId="262"/>
            <ac:spMk id="6" creationId="{03B0C79C-7529-6AC4-A54A-3B9C9A656226}"/>
          </ac:spMkLst>
        </pc:spChg>
        <pc:spChg chg="add del">
          <ac:chgData name="Syed Mahmood" userId="3eeba578be399913" providerId="Windows Live" clId="Web-{2D89C687-6651-4AA7-A884-791BDBF66CEF}" dt="2024-05-05T09:55:38.436" v="115"/>
          <ac:spMkLst>
            <pc:docMk/>
            <pc:sldMk cId="3408203181" sldId="262"/>
            <ac:spMk id="10" creationId="{E5F17139-31EE-46AC-B04F-DBBD852DD6CB}"/>
          </ac:spMkLst>
        </pc:spChg>
        <pc:spChg chg="add del">
          <ac:chgData name="Syed Mahmood" userId="3eeba578be399913" providerId="Windows Live" clId="Web-{2D89C687-6651-4AA7-A884-791BDBF66CEF}" dt="2024-05-05T09:55:38.436" v="115"/>
          <ac:spMkLst>
            <pc:docMk/>
            <pc:sldMk cId="3408203181" sldId="262"/>
            <ac:spMk id="12" creationId="{131DCBDB-1D4A-4E79-8172-CF12FCDE5754}"/>
          </ac:spMkLst>
        </pc:spChg>
        <pc:spChg chg="add del">
          <ac:chgData name="Syed Mahmood" userId="3eeba578be399913" providerId="Windows Live" clId="Web-{2D89C687-6651-4AA7-A884-791BDBF66CEF}" dt="2024-05-05T09:55:38.436" v="115"/>
          <ac:spMkLst>
            <pc:docMk/>
            <pc:sldMk cId="3408203181" sldId="262"/>
            <ac:spMk id="14" creationId="{EF578ED8-0692-496C-9844-F1CFDEAAF294}"/>
          </ac:spMkLst>
        </pc:spChg>
        <pc:spChg chg="add del">
          <ac:chgData name="Syed Mahmood" userId="3eeba578be399913" providerId="Windows Live" clId="Web-{2D89C687-6651-4AA7-A884-791BDBF66CEF}" dt="2024-05-05T09:55:38.436" v="115"/>
          <ac:spMkLst>
            <pc:docMk/>
            <pc:sldMk cId="3408203181" sldId="262"/>
            <ac:spMk id="16" creationId="{E89EC82A-BD1A-426B-955B-77D53704B1FC}"/>
          </ac:spMkLst>
        </pc:spChg>
        <pc:spChg chg="add del">
          <ac:chgData name="Syed Mahmood" userId="3eeba578be399913" providerId="Windows Live" clId="Web-{2D89C687-6651-4AA7-A884-791BDBF66CEF}" dt="2024-05-05T09:55:38.436" v="115"/>
          <ac:spMkLst>
            <pc:docMk/>
            <pc:sldMk cId="3408203181" sldId="262"/>
            <ac:spMk id="18" creationId="{947D6136-395D-4D9F-9898-604E6BDE8E46}"/>
          </ac:spMkLst>
        </pc:spChg>
        <pc:spChg chg="add del">
          <ac:chgData name="Syed Mahmood" userId="3eeba578be399913" providerId="Windows Live" clId="Web-{2D89C687-6651-4AA7-A884-791BDBF66CEF}" dt="2024-05-05T09:58:07.330" v="129"/>
          <ac:spMkLst>
            <pc:docMk/>
            <pc:sldMk cId="3408203181" sldId="262"/>
            <ac:spMk id="20" creationId="{958516B8-2D23-4511-B8C5-79180A4D0DC5}"/>
          </ac:spMkLst>
        </pc:spChg>
        <pc:spChg chg="add del">
          <ac:chgData name="Syed Mahmood" userId="3eeba578be399913" providerId="Windows Live" clId="Web-{2D89C687-6651-4AA7-A884-791BDBF66CEF}" dt="2024-05-05T09:58:07.330" v="129"/>
          <ac:spMkLst>
            <pc:docMk/>
            <pc:sldMk cId="3408203181" sldId="262"/>
            <ac:spMk id="21" creationId="{E5F17139-31EE-46AC-B04F-DBBD852DD6CB}"/>
          </ac:spMkLst>
        </pc:spChg>
        <pc:spChg chg="add del">
          <ac:chgData name="Syed Mahmood" userId="3eeba578be399913" providerId="Windows Live" clId="Web-{2D89C687-6651-4AA7-A884-791BDBF66CEF}" dt="2024-05-05T09:58:07.330" v="129"/>
          <ac:spMkLst>
            <pc:docMk/>
            <pc:sldMk cId="3408203181" sldId="262"/>
            <ac:spMk id="22" creationId="{E3BEE693-6C9D-40AB-925E-0E339B1D118F}"/>
          </ac:spMkLst>
        </pc:spChg>
        <pc:spChg chg="add del">
          <ac:chgData name="Syed Mahmood" userId="3eeba578be399913" providerId="Windows Live" clId="Web-{2D89C687-6651-4AA7-A884-791BDBF66CEF}" dt="2024-05-05T09:58:07.330" v="129"/>
          <ac:spMkLst>
            <pc:docMk/>
            <pc:sldMk cId="3408203181" sldId="262"/>
            <ac:spMk id="23" creationId="{6B5523EE-90D9-4CF8-96F2-CBFC11C540CF}"/>
          </ac:spMkLst>
        </pc:spChg>
        <pc:spChg chg="add del">
          <ac:chgData name="Syed Mahmood" userId="3eeba578be399913" providerId="Windows Live" clId="Web-{2D89C687-6651-4AA7-A884-791BDBF66CEF}" dt="2024-05-05T09:58:07.330" v="129"/>
          <ac:spMkLst>
            <pc:docMk/>
            <pc:sldMk cId="3408203181" sldId="262"/>
            <ac:spMk id="24" creationId="{EBA526E9-439B-4D9E-8A55-1D30C337E0D5}"/>
          </ac:spMkLst>
        </pc:spChg>
        <pc:spChg chg="add del">
          <ac:chgData name="Syed Mahmood" userId="3eeba578be399913" providerId="Windows Live" clId="Web-{2D89C687-6651-4AA7-A884-791BDBF66CEF}" dt="2024-05-05T09:58:07.330" v="129"/>
          <ac:spMkLst>
            <pc:docMk/>
            <pc:sldMk cId="3408203181" sldId="262"/>
            <ac:spMk id="25" creationId="{166A3179-AD28-4A0B-AF49-B177F4B195E8}"/>
          </ac:spMkLst>
        </pc:spChg>
        <pc:spChg chg="add del">
          <ac:chgData name="Syed Mahmood" userId="3eeba578be399913" providerId="Windows Live" clId="Web-{2D89C687-6651-4AA7-A884-791BDBF66CEF}" dt="2024-05-05T09:58:07.330" v="129"/>
          <ac:spMkLst>
            <pc:docMk/>
            <pc:sldMk cId="3408203181" sldId="262"/>
            <ac:spMk id="26" creationId="{32BB3330-EA02-4FA9-B58F-AAC7762C9044}"/>
          </ac:spMkLst>
        </pc:spChg>
        <pc:spChg chg="add del">
          <ac:chgData name="Syed Mahmood" userId="3eeba578be399913" providerId="Windows Live" clId="Web-{2D89C687-6651-4AA7-A884-791BDBF66CEF}" dt="2024-05-05T09:58:07.330" v="129"/>
          <ac:spMkLst>
            <pc:docMk/>
            <pc:sldMk cId="3408203181" sldId="262"/>
            <ac:spMk id="27" creationId="{A107891B-442C-43CD-B909-A4714253A8FF}"/>
          </ac:spMkLst>
        </pc:spChg>
        <pc:spChg chg="add del">
          <ac:chgData name="Syed Mahmood" userId="3eeba578be399913" providerId="Windows Live" clId="Web-{2D89C687-6651-4AA7-A884-791BDBF66CEF}" dt="2024-05-05T09:58:07.299" v="128"/>
          <ac:spMkLst>
            <pc:docMk/>
            <pc:sldMk cId="3408203181" sldId="262"/>
            <ac:spMk id="32" creationId="{5A0118C5-4F8D-4CF4-BADD-53FEACC6C42A}"/>
          </ac:spMkLst>
        </pc:spChg>
        <pc:spChg chg="add del">
          <ac:chgData name="Syed Mahmood" userId="3eeba578be399913" providerId="Windows Live" clId="Web-{2D89C687-6651-4AA7-A884-791BDBF66CEF}" dt="2024-05-05T09:57:43.377" v="122"/>
          <ac:spMkLst>
            <pc:docMk/>
            <pc:sldMk cId="3408203181" sldId="262"/>
            <ac:spMk id="33" creationId="{5A0118C5-4F8D-4CF4-BADD-53FEACC6C42A}"/>
          </ac:spMkLst>
        </pc:spChg>
        <pc:spChg chg="add del">
          <ac:chgData name="Syed Mahmood" userId="3eeba578be399913" providerId="Windows Live" clId="Web-{2D89C687-6651-4AA7-A884-791BDBF66CEF}" dt="2024-05-05T09:58:07.299" v="128"/>
          <ac:spMkLst>
            <pc:docMk/>
            <pc:sldMk cId="3408203181" sldId="262"/>
            <ac:spMk id="34" creationId="{4E0A5C5C-2A95-428E-9F6A-0D29EBD57C9F}"/>
          </ac:spMkLst>
        </pc:spChg>
        <pc:spChg chg="add del">
          <ac:chgData name="Syed Mahmood" userId="3eeba578be399913" providerId="Windows Live" clId="Web-{2D89C687-6651-4AA7-A884-791BDBF66CEF}" dt="2024-05-05T09:58:07.299" v="128"/>
          <ac:spMkLst>
            <pc:docMk/>
            <pc:sldMk cId="3408203181" sldId="262"/>
            <ac:spMk id="36" creationId="{1056F38F-7C4E-461D-8709-7D0024AE1F79}"/>
          </ac:spMkLst>
        </pc:spChg>
        <pc:spChg chg="add del">
          <ac:chgData name="Syed Mahmood" userId="3eeba578be399913" providerId="Windows Live" clId="Web-{2D89C687-6651-4AA7-A884-791BDBF66CEF}" dt="2024-05-05T09:57:46.267" v="124"/>
          <ac:spMkLst>
            <pc:docMk/>
            <pc:sldMk cId="3408203181" sldId="262"/>
            <ac:spMk id="37" creationId="{79AFCB35-9C04-4524-A0B1-57FF6865D013}"/>
          </ac:spMkLst>
        </pc:spChg>
        <pc:spChg chg="add del">
          <ac:chgData name="Syed Mahmood" userId="3eeba578be399913" providerId="Windows Live" clId="Web-{2D89C687-6651-4AA7-A884-791BDBF66CEF}" dt="2024-05-05T09:58:07.299" v="128"/>
          <ac:spMkLst>
            <pc:docMk/>
            <pc:sldMk cId="3408203181" sldId="262"/>
            <ac:spMk id="38" creationId="{C7278469-3C3C-49CE-AEEE-E176A4900B78}"/>
          </ac:spMkLst>
        </pc:spChg>
        <pc:spChg chg="add del">
          <ac:chgData name="Syed Mahmood" userId="3eeba578be399913" providerId="Windows Live" clId="Web-{2D89C687-6651-4AA7-A884-791BDBF66CEF}" dt="2024-05-05T09:57:46.267" v="124"/>
          <ac:spMkLst>
            <pc:docMk/>
            <pc:sldMk cId="3408203181" sldId="262"/>
            <ac:spMk id="41" creationId="{83C8019B-3985-409B-9B87-494B974EE9A2}"/>
          </ac:spMkLst>
        </pc:spChg>
        <pc:spChg chg="add del">
          <ac:chgData name="Syed Mahmood" userId="3eeba578be399913" providerId="Windows Live" clId="Web-{2D89C687-6651-4AA7-A884-791BDBF66CEF}" dt="2024-05-05T10:00:25.271" v="145"/>
          <ac:spMkLst>
            <pc:docMk/>
            <pc:sldMk cId="3408203181" sldId="262"/>
            <ac:spMk id="42" creationId="{41E366A2-885B-4E10-A479-4A650E4C6EBB}"/>
          </ac:spMkLst>
        </pc:spChg>
        <pc:spChg chg="add del">
          <ac:chgData name="Syed Mahmood" userId="3eeba578be399913" providerId="Windows Live" clId="Web-{2D89C687-6651-4AA7-A884-791BDBF66CEF}" dt="2024-05-05T09:58:07.299" v="128"/>
          <ac:spMkLst>
            <pc:docMk/>
            <pc:sldMk cId="3408203181" sldId="262"/>
            <ac:spMk id="44" creationId="{4C6598AB-1C17-4D54-951C-A082D94ACB7A}"/>
          </ac:spMkLst>
        </pc:spChg>
        <pc:spChg chg="add del">
          <ac:chgData name="Syed Mahmood" userId="3eeba578be399913" providerId="Windows Live" clId="Web-{2D89C687-6651-4AA7-A884-791BDBF66CEF}" dt="2024-05-05T09:57:46.267" v="124"/>
          <ac:spMkLst>
            <pc:docMk/>
            <pc:sldMk cId="3408203181" sldId="262"/>
            <ac:spMk id="45" creationId="{B85A4DB3-61AA-49A1-85A9-B3397CD519AB}"/>
          </ac:spMkLst>
        </pc:spChg>
        <pc:spChg chg="add del">
          <ac:chgData name="Syed Mahmood" userId="3eeba578be399913" providerId="Windows Live" clId="Web-{2D89C687-6651-4AA7-A884-791BDBF66CEF}" dt="2024-05-05T09:58:07.299" v="128"/>
          <ac:spMkLst>
            <pc:docMk/>
            <pc:sldMk cId="3408203181" sldId="262"/>
            <ac:spMk id="46" creationId="{C83B66D7-137D-4AC1-B172-53D60F08BEB5}"/>
          </ac:spMkLst>
        </pc:spChg>
        <pc:spChg chg="add del">
          <ac:chgData name="Syed Mahmood" userId="3eeba578be399913" providerId="Windows Live" clId="Web-{2D89C687-6651-4AA7-A884-791BDBF66CEF}" dt="2024-05-05T09:58:07.299" v="128"/>
          <ac:spMkLst>
            <pc:docMk/>
            <pc:sldMk cId="3408203181" sldId="262"/>
            <ac:spMk id="48" creationId="{F6B92503-6984-4D15-8B98-8718709B785D}"/>
          </ac:spMkLst>
        </pc:spChg>
        <pc:spChg chg="add del">
          <ac:chgData name="Syed Mahmood" userId="3eeba578be399913" providerId="Windows Live" clId="Web-{2D89C687-6651-4AA7-A884-791BDBF66CEF}" dt="2024-05-05T09:57:46.267" v="124"/>
          <ac:spMkLst>
            <pc:docMk/>
            <pc:sldMk cId="3408203181" sldId="262"/>
            <ac:spMk id="57" creationId="{5A0118C5-4F8D-4CF4-BADD-53FEACC6C42A}"/>
          </ac:spMkLst>
        </pc:spChg>
        <pc:spChg chg="add del">
          <ac:chgData name="Syed Mahmood" userId="3eeba578be399913" providerId="Windows Live" clId="Web-{2D89C687-6651-4AA7-A884-791BDBF66CEF}" dt="2024-05-05T09:57:46.267" v="124"/>
          <ac:spMkLst>
            <pc:docMk/>
            <pc:sldMk cId="3408203181" sldId="262"/>
            <ac:spMk id="58" creationId="{F98F79A4-A6C7-4101-B1E9-27E05CB7CFA0}"/>
          </ac:spMkLst>
        </pc:spChg>
        <pc:spChg chg="add del">
          <ac:chgData name="Syed Mahmood" userId="3eeba578be399913" providerId="Windows Live" clId="Web-{2D89C687-6651-4AA7-A884-791BDBF66CEF}" dt="2024-05-05T09:57:46.267" v="124"/>
          <ac:spMkLst>
            <pc:docMk/>
            <pc:sldMk cId="3408203181" sldId="262"/>
            <ac:spMk id="59" creationId="{D11AD2AD-0BA0-4DD3-8EEA-84686A0E718C}"/>
          </ac:spMkLst>
        </pc:spChg>
        <pc:spChg chg="add del">
          <ac:chgData name="Syed Mahmood" userId="3eeba578be399913" providerId="Windows Live" clId="Web-{2D89C687-6651-4AA7-A884-791BDBF66CEF}" dt="2024-05-05T09:57:46.267" v="124"/>
          <ac:spMkLst>
            <pc:docMk/>
            <pc:sldMk cId="3408203181" sldId="262"/>
            <ac:spMk id="60" creationId="{9E5C5460-229E-46C8-A712-CC317985420F}"/>
          </ac:spMkLst>
        </pc:spChg>
        <pc:spChg chg="add del">
          <ac:chgData name="Syed Mahmood" userId="3eeba578be399913" providerId="Windows Live" clId="Web-{2D89C687-6651-4AA7-A884-791BDBF66CEF}" dt="2024-05-05T09:58:03.815" v="126"/>
          <ac:spMkLst>
            <pc:docMk/>
            <pc:sldMk cId="3408203181" sldId="262"/>
            <ac:spMk id="215" creationId="{5A0118C5-4F8D-4CF4-BADD-53FEACC6C42A}"/>
          </ac:spMkLst>
        </pc:spChg>
        <pc:spChg chg="add del">
          <ac:chgData name="Syed Mahmood" userId="3eeba578be399913" providerId="Windows Live" clId="Web-{2D89C687-6651-4AA7-A884-791BDBF66CEF}" dt="2024-05-05T09:58:03.815" v="126"/>
          <ac:spMkLst>
            <pc:docMk/>
            <pc:sldMk cId="3408203181" sldId="262"/>
            <ac:spMk id="219" creationId="{8EEB3127-4A39-4F76-935D-6AC8D51AC0CE}"/>
          </ac:spMkLst>
        </pc:spChg>
        <pc:spChg chg="add del">
          <ac:chgData name="Syed Mahmood" userId="3eeba578be399913" providerId="Windows Live" clId="Web-{2D89C687-6651-4AA7-A884-791BDBF66CEF}" dt="2024-05-05T09:58:03.815" v="126"/>
          <ac:spMkLst>
            <pc:docMk/>
            <pc:sldMk cId="3408203181" sldId="262"/>
            <ac:spMk id="220" creationId="{98F2E216-6526-433B-8072-DEE222DC93A8}"/>
          </ac:spMkLst>
        </pc:spChg>
        <pc:spChg chg="add del">
          <ac:chgData name="Syed Mahmood" userId="3eeba578be399913" providerId="Windows Live" clId="Web-{2D89C687-6651-4AA7-A884-791BDBF66CEF}" dt="2024-05-05T09:58:03.815" v="126"/>
          <ac:spMkLst>
            <pc:docMk/>
            <pc:sldMk cId="3408203181" sldId="262"/>
            <ac:spMk id="221" creationId="{FFFEB18F-F81F-4CED-BE64-EB888A77C3B8}"/>
          </ac:spMkLst>
        </pc:spChg>
        <pc:spChg chg="add del">
          <ac:chgData name="Syed Mahmood" userId="3eeba578be399913" providerId="Windows Live" clId="Web-{2D89C687-6651-4AA7-A884-791BDBF66CEF}" dt="2024-05-05T09:58:07.299" v="128"/>
          <ac:spMkLst>
            <pc:docMk/>
            <pc:sldMk cId="3408203181" sldId="262"/>
            <ac:spMk id="232" creationId="{08DDF938-524E-4C18-A47D-C00627832366}"/>
          </ac:spMkLst>
        </pc:spChg>
        <pc:spChg chg="add del">
          <ac:chgData name="Syed Mahmood" userId="3eeba578be399913" providerId="Windows Live" clId="Web-{2D89C687-6651-4AA7-A884-791BDBF66CEF}" dt="2024-05-05T10:00:25.271" v="145"/>
          <ac:spMkLst>
            <pc:docMk/>
            <pc:sldMk cId="3408203181" sldId="262"/>
            <ac:spMk id="235" creationId="{5A0118C5-4F8D-4CF4-BADD-53FEACC6C42A}"/>
          </ac:spMkLst>
        </pc:spChg>
        <pc:spChg chg="add del">
          <ac:chgData name="Syed Mahmood" userId="3eeba578be399913" providerId="Windows Live" clId="Web-{2D89C687-6651-4AA7-A884-791BDBF66CEF}" dt="2024-05-05T10:00:25.271" v="145"/>
          <ac:spMkLst>
            <pc:docMk/>
            <pc:sldMk cId="3408203181" sldId="262"/>
            <ac:spMk id="239" creationId="{E0E9B1DB-5C91-41C9-8C0D-C2CD3D570C43}"/>
          </ac:spMkLst>
        </pc:spChg>
        <pc:spChg chg="add del">
          <ac:chgData name="Syed Mahmood" userId="3eeba578be399913" providerId="Windows Live" clId="Web-{2D89C687-6651-4AA7-A884-791BDBF66CEF}" dt="2024-05-05T10:00:25.271" v="145"/>
          <ac:spMkLst>
            <pc:docMk/>
            <pc:sldMk cId="3408203181" sldId="262"/>
            <ac:spMk id="240" creationId="{402224B8-FCE1-4A12-84A7-B674B2B9EF83}"/>
          </ac:spMkLst>
        </pc:spChg>
        <pc:spChg chg="add del">
          <ac:chgData name="Syed Mahmood" userId="3eeba578be399913" providerId="Windows Live" clId="Web-{2D89C687-6651-4AA7-A884-791BDBF66CEF}" dt="2024-05-05T10:00:25.271" v="145"/>
          <ac:spMkLst>
            <pc:docMk/>
            <pc:sldMk cId="3408203181" sldId="262"/>
            <ac:spMk id="241" creationId="{55C61911-45B2-48BF-AC7A-1EB579B42CBB}"/>
          </ac:spMkLst>
        </pc:spChg>
        <pc:spChg chg="add del">
          <ac:chgData name="Syed Mahmood" userId="3eeba578be399913" providerId="Windows Live" clId="Web-{2D89C687-6651-4AA7-A884-791BDBF66CEF}" dt="2024-05-05T10:00:25.271" v="145"/>
          <ac:spMkLst>
            <pc:docMk/>
            <pc:sldMk cId="3408203181" sldId="262"/>
            <ac:spMk id="242" creationId="{2DE4D4CE-6DAE-4A05-BE5B-6BCE3F4EC79B}"/>
          </ac:spMkLst>
        </pc:spChg>
        <pc:spChg chg="add del">
          <ac:chgData name="Syed Mahmood" userId="3eeba578be399913" providerId="Windows Live" clId="Web-{2D89C687-6651-4AA7-A884-791BDBF66CEF}" dt="2024-05-05T10:00:25.271" v="145"/>
          <ac:spMkLst>
            <pc:docMk/>
            <pc:sldMk cId="3408203181" sldId="262"/>
            <ac:spMk id="243" creationId="{10C23D31-5B0A-4956-A59F-A24F57D2A959}"/>
          </ac:spMkLst>
        </pc:spChg>
        <pc:spChg chg="add del">
          <ac:chgData name="Syed Mahmood" userId="3eeba578be399913" providerId="Windows Live" clId="Web-{2D89C687-6651-4AA7-A884-791BDBF66CEF}" dt="2024-05-05T10:00:25.271" v="145"/>
          <ac:spMkLst>
            <pc:docMk/>
            <pc:sldMk cId="3408203181" sldId="262"/>
            <ac:spMk id="244" creationId="{F4C6FC6E-4AAF-4628-B7E5-85DF9D323B6F}"/>
          </ac:spMkLst>
        </pc:spChg>
        <pc:spChg chg="add del">
          <ac:chgData name="Syed Mahmood" userId="3eeba578be399913" providerId="Windows Live" clId="Web-{2D89C687-6651-4AA7-A884-791BDBF66CEF}" dt="2024-05-05T10:05:16.592" v="149"/>
          <ac:spMkLst>
            <pc:docMk/>
            <pc:sldMk cId="3408203181" sldId="262"/>
            <ac:spMk id="252" creationId="{5A0118C5-4F8D-4CF4-BADD-53FEACC6C42A}"/>
          </ac:spMkLst>
        </pc:spChg>
        <pc:spChg chg="add del">
          <ac:chgData name="Syed Mahmood" userId="3eeba578be399913" providerId="Windows Live" clId="Web-{2D89C687-6651-4AA7-A884-791BDBF66CEF}" dt="2024-05-05T10:05:16.592" v="149"/>
          <ac:spMkLst>
            <pc:docMk/>
            <pc:sldMk cId="3408203181" sldId="262"/>
            <ac:spMk id="258" creationId="{8EEB3127-4A39-4F76-935D-6AC8D51AC0CE}"/>
          </ac:spMkLst>
        </pc:spChg>
        <pc:spChg chg="add del">
          <ac:chgData name="Syed Mahmood" userId="3eeba578be399913" providerId="Windows Live" clId="Web-{2D89C687-6651-4AA7-A884-791BDBF66CEF}" dt="2024-05-05T10:05:16.592" v="149"/>
          <ac:spMkLst>
            <pc:docMk/>
            <pc:sldMk cId="3408203181" sldId="262"/>
            <ac:spMk id="260" creationId="{98F2E216-6526-433B-8072-DEE222DC93A8}"/>
          </ac:spMkLst>
        </pc:spChg>
        <pc:spChg chg="add del">
          <ac:chgData name="Syed Mahmood" userId="3eeba578be399913" providerId="Windows Live" clId="Web-{2D89C687-6651-4AA7-A884-791BDBF66CEF}" dt="2024-05-05T10:05:16.592" v="149"/>
          <ac:spMkLst>
            <pc:docMk/>
            <pc:sldMk cId="3408203181" sldId="262"/>
            <ac:spMk id="262" creationId="{FFFEB18F-F81F-4CED-BE64-EB888A77C3B8}"/>
          </ac:spMkLst>
        </pc:spChg>
        <pc:spChg chg="add">
          <ac:chgData name="Syed Mahmood" userId="3eeba578be399913" providerId="Windows Live" clId="Web-{2D89C687-6651-4AA7-A884-791BDBF66CEF}" dt="2024-05-05T10:05:16.592" v="149"/>
          <ac:spMkLst>
            <pc:docMk/>
            <pc:sldMk cId="3408203181" sldId="262"/>
            <ac:spMk id="438" creationId="{5A0118C5-4F8D-4CF4-BADD-53FEACC6C42A}"/>
          </ac:spMkLst>
        </pc:spChg>
        <pc:grpChg chg="add del">
          <ac:chgData name="Syed Mahmood" userId="3eeba578be399913" providerId="Windows Live" clId="Web-{2D89C687-6651-4AA7-A884-791BDBF66CEF}" dt="2024-05-05T09:57:43.377" v="122"/>
          <ac:grpSpMkLst>
            <pc:docMk/>
            <pc:sldMk cId="3408203181" sldId="262"/>
            <ac:grpSpMk id="35" creationId="{B894EFA8-F425-4D19-A94B-445388B31E20}"/>
          </ac:grpSpMkLst>
        </pc:grpChg>
        <pc:grpChg chg="add del">
          <ac:chgData name="Syed Mahmood" userId="3eeba578be399913" providerId="Windows Live" clId="Web-{2D89C687-6651-4AA7-A884-791BDBF66CEF}" dt="2024-05-05T09:57:43.377" v="122"/>
          <ac:grpSpMkLst>
            <pc:docMk/>
            <pc:sldMk cId="3408203181" sldId="262"/>
            <ac:grpSpMk id="39" creationId="{C28CAB86-AA69-4EF8-A4E2-4E020497D0BB}"/>
          </ac:grpSpMkLst>
        </pc:grpChg>
        <pc:grpChg chg="add del">
          <ac:chgData name="Syed Mahmood" userId="3eeba578be399913" providerId="Windows Live" clId="Web-{2D89C687-6651-4AA7-A884-791BDBF66CEF}" dt="2024-05-05T09:58:07.299" v="128"/>
          <ac:grpSpMkLst>
            <pc:docMk/>
            <pc:sldMk cId="3408203181" sldId="262"/>
            <ac:grpSpMk id="40" creationId="{93DC754C-7E09-422D-A8BB-AF632E90DFA2}"/>
          </ac:grpSpMkLst>
        </pc:grpChg>
        <pc:grpChg chg="add del">
          <ac:chgData name="Syed Mahmood" userId="3eeba578be399913" providerId="Windows Live" clId="Web-{2D89C687-6651-4AA7-A884-791BDBF66CEF}" dt="2024-05-05T09:57:43.377" v="122"/>
          <ac:grpSpMkLst>
            <pc:docMk/>
            <pc:sldMk cId="3408203181" sldId="262"/>
            <ac:grpSpMk id="43" creationId="{617CAA5F-37E3-4DF6-9DD0-68A40D21611B}"/>
          </ac:grpSpMkLst>
        </pc:grpChg>
        <pc:grpChg chg="add del">
          <ac:chgData name="Syed Mahmood" userId="3eeba578be399913" providerId="Windows Live" clId="Web-{2D89C687-6651-4AA7-A884-791BDBF66CEF}" dt="2024-05-05T09:57:46.267" v="124"/>
          <ac:grpSpMkLst>
            <pc:docMk/>
            <pc:sldMk cId="3408203181" sldId="262"/>
            <ac:grpSpMk id="47" creationId="{0C156BF8-7FF7-440F-BE2B-417DFFE8BFA5}"/>
          </ac:grpSpMkLst>
        </pc:grpChg>
        <pc:grpChg chg="add del">
          <ac:chgData name="Syed Mahmood" userId="3eeba578be399913" providerId="Windows Live" clId="Web-{2D89C687-6651-4AA7-A884-791BDBF66CEF}" dt="2024-05-05T09:57:43.377" v="122"/>
          <ac:grpSpMkLst>
            <pc:docMk/>
            <pc:sldMk cId="3408203181" sldId="262"/>
            <ac:grpSpMk id="50" creationId="{582A903B-6B78-4F0A-B7C9-3D80499020B8}"/>
          </ac:grpSpMkLst>
        </pc:grpChg>
        <pc:grpChg chg="add del">
          <ac:chgData name="Syed Mahmood" userId="3eeba578be399913" providerId="Windows Live" clId="Web-{2D89C687-6651-4AA7-A884-791BDBF66CEF}" dt="2024-05-05T09:58:07.299" v="128"/>
          <ac:grpSpMkLst>
            <pc:docMk/>
            <pc:sldMk cId="3408203181" sldId="262"/>
            <ac:grpSpMk id="52" creationId="{3773FAF5-C452-4455-9411-D6AF5EBD4CA9}"/>
          </ac:grpSpMkLst>
        </pc:grpChg>
        <pc:grpChg chg="add del">
          <ac:chgData name="Syed Mahmood" userId="3eeba578be399913" providerId="Windows Live" clId="Web-{2D89C687-6651-4AA7-A884-791BDBF66CEF}" dt="2024-05-05T09:58:03.815" v="126"/>
          <ac:grpSpMkLst>
            <pc:docMk/>
            <pc:sldMk cId="3408203181" sldId="262"/>
            <ac:grpSpMk id="216" creationId="{00E015F5-1A99-4E40-BC3D-7707802996B5}"/>
          </ac:grpSpMkLst>
        </pc:grpChg>
        <pc:grpChg chg="add del">
          <ac:chgData name="Syed Mahmood" userId="3eeba578be399913" providerId="Windows Live" clId="Web-{2D89C687-6651-4AA7-A884-791BDBF66CEF}" dt="2024-05-05T09:58:03.815" v="126"/>
          <ac:grpSpMkLst>
            <pc:docMk/>
            <pc:sldMk cId="3408203181" sldId="262"/>
            <ac:grpSpMk id="222" creationId="{0AD1D347-1879-4D73-8825-EB52119D1B47}"/>
          </ac:grpSpMkLst>
        </pc:grpChg>
        <pc:grpChg chg="add del">
          <ac:chgData name="Syed Mahmood" userId="3eeba578be399913" providerId="Windows Live" clId="Web-{2D89C687-6651-4AA7-A884-791BDBF66CEF}" dt="2024-05-05T10:00:25.271" v="145"/>
          <ac:grpSpMkLst>
            <pc:docMk/>
            <pc:sldMk cId="3408203181" sldId="262"/>
            <ac:grpSpMk id="236" creationId="{B8CB1D39-68D4-4372-BF3B-2A33A7495E2B}"/>
          </ac:grpSpMkLst>
        </pc:grpChg>
        <pc:grpChg chg="add del">
          <ac:chgData name="Syed Mahmood" userId="3eeba578be399913" providerId="Windows Live" clId="Web-{2D89C687-6651-4AA7-A884-791BDBF66CEF}" dt="2024-05-05T10:00:25.271" v="145"/>
          <ac:grpSpMkLst>
            <pc:docMk/>
            <pc:sldMk cId="3408203181" sldId="262"/>
            <ac:grpSpMk id="245" creationId="{582A903B-6B78-4F0A-B7C9-3D80499020B8}"/>
          </ac:grpSpMkLst>
        </pc:grpChg>
        <pc:grpChg chg="add del">
          <ac:chgData name="Syed Mahmood" userId="3eeba578be399913" providerId="Windows Live" clId="Web-{2D89C687-6651-4AA7-A884-791BDBF66CEF}" dt="2024-05-05T10:05:16.592" v="149"/>
          <ac:grpSpMkLst>
            <pc:docMk/>
            <pc:sldMk cId="3408203181" sldId="262"/>
            <ac:grpSpMk id="254" creationId="{00E015F5-1A99-4E40-BC3D-7707802996B5}"/>
          </ac:grpSpMkLst>
        </pc:grpChg>
        <pc:grpChg chg="add del">
          <ac:chgData name="Syed Mahmood" userId="3eeba578be399913" providerId="Windows Live" clId="Web-{2D89C687-6651-4AA7-A884-791BDBF66CEF}" dt="2024-05-05T10:05:16.592" v="149"/>
          <ac:grpSpMkLst>
            <pc:docMk/>
            <pc:sldMk cId="3408203181" sldId="262"/>
            <ac:grpSpMk id="264" creationId="{0AD1D347-1879-4D73-8825-EB52119D1B47}"/>
          </ac:grpSpMkLst>
        </pc:grpChg>
        <pc:grpChg chg="add">
          <ac:chgData name="Syed Mahmood" userId="3eeba578be399913" providerId="Windows Live" clId="Web-{2D89C687-6651-4AA7-A884-791BDBF66CEF}" dt="2024-05-05T10:05:16.592" v="149"/>
          <ac:grpSpMkLst>
            <pc:docMk/>
            <pc:sldMk cId="3408203181" sldId="262"/>
            <ac:grpSpMk id="440" creationId="{B894EFA8-F425-4D19-A94B-445388B31E20}"/>
          </ac:grpSpMkLst>
        </pc:grpChg>
        <pc:grpChg chg="add">
          <ac:chgData name="Syed Mahmood" userId="3eeba578be399913" providerId="Windows Live" clId="Web-{2D89C687-6651-4AA7-A884-791BDBF66CEF}" dt="2024-05-05T10:05:16.592" v="149"/>
          <ac:grpSpMkLst>
            <pc:docMk/>
            <pc:sldMk cId="3408203181" sldId="262"/>
            <ac:grpSpMk id="444" creationId="{C28CAB86-AA69-4EF8-A4E2-4E020497D0BB}"/>
          </ac:grpSpMkLst>
        </pc:grpChg>
        <pc:grpChg chg="add">
          <ac:chgData name="Syed Mahmood" userId="3eeba578be399913" providerId="Windows Live" clId="Web-{2D89C687-6651-4AA7-A884-791BDBF66CEF}" dt="2024-05-05T10:05:16.592" v="149"/>
          <ac:grpSpMkLst>
            <pc:docMk/>
            <pc:sldMk cId="3408203181" sldId="262"/>
            <ac:grpSpMk id="448" creationId="{617CAA5F-37E3-4DF6-9DD0-68A40D21611B}"/>
          </ac:grpSpMkLst>
        </pc:grpChg>
        <pc:grpChg chg="add">
          <ac:chgData name="Syed Mahmood" userId="3eeba578be399913" providerId="Windows Live" clId="Web-{2D89C687-6651-4AA7-A884-791BDBF66CEF}" dt="2024-05-05T10:05:16.592" v="149"/>
          <ac:grpSpMkLst>
            <pc:docMk/>
            <pc:sldMk cId="3408203181" sldId="262"/>
            <ac:grpSpMk id="455" creationId="{582A903B-6B78-4F0A-B7C9-3D80499020B8}"/>
          </ac:grpSpMkLst>
        </pc:grpChg>
        <pc:picChg chg="add del mod">
          <ac:chgData name="Syed Mahmood" userId="3eeba578be399913" providerId="Windows Live" clId="Web-{2D89C687-6651-4AA7-A884-791BDBF66CEF}" dt="2024-05-05T09:57:34.736" v="120"/>
          <ac:picMkLst>
            <pc:docMk/>
            <pc:sldMk cId="3408203181" sldId="262"/>
            <ac:picMk id="5" creationId="{168443DE-DB89-724E-3B69-4D2561FE165E}"/>
          </ac:picMkLst>
        </pc:picChg>
        <pc:picChg chg="add del">
          <ac:chgData name="Syed Mahmood" userId="3eeba578be399913" providerId="Windows Live" clId="Web-{2D89C687-6651-4AA7-A884-791BDBF66CEF}" dt="2024-05-05T09:57:43.377" v="122"/>
          <ac:picMkLst>
            <pc:docMk/>
            <pc:sldMk cId="3408203181" sldId="262"/>
            <ac:picMk id="29" creationId="{7EBA03E3-DE6A-01EB-E1B0-39A6D8223180}"/>
          </ac:picMkLst>
        </pc:picChg>
        <pc:picChg chg="add del">
          <ac:chgData name="Syed Mahmood" userId="3eeba578be399913" providerId="Windows Live" clId="Web-{2D89C687-6651-4AA7-A884-791BDBF66CEF}" dt="2024-05-05T09:57:46.267" v="124"/>
          <ac:picMkLst>
            <pc:docMk/>
            <pc:sldMk cId="3408203181" sldId="262"/>
            <ac:picMk id="61" creationId="{413A5C1E-14A6-D884-CFB6-A95ABE9BC4B4}"/>
          </ac:picMkLst>
        </pc:picChg>
        <pc:picChg chg="add del">
          <ac:chgData name="Syed Mahmood" userId="3eeba578be399913" providerId="Windows Live" clId="Web-{2D89C687-6651-4AA7-A884-791BDBF66CEF}" dt="2024-05-05T09:58:03.815" v="126"/>
          <ac:picMkLst>
            <pc:docMk/>
            <pc:sldMk cId="3408203181" sldId="262"/>
            <ac:picMk id="218" creationId="{76EC2F19-EBF4-84F3-94AA-112EEB009AEC}"/>
          </ac:picMkLst>
        </pc:picChg>
        <pc:picChg chg="add mod ord modCrop">
          <ac:chgData name="Syed Mahmood" userId="3eeba578be399913" providerId="Windows Live" clId="Web-{2D89C687-6651-4AA7-A884-791BDBF66CEF}" dt="2024-05-05T10:08:39.347" v="180" actId="14100"/>
          <ac:picMkLst>
            <pc:docMk/>
            <pc:sldMk cId="3408203181" sldId="262"/>
            <ac:picMk id="248" creationId="{B8E55574-2333-335D-D70A-B7D8753FC762}"/>
          </ac:picMkLst>
        </pc:picChg>
      </pc:sldChg>
      <pc:sldChg chg="del">
        <pc:chgData name="Syed Mahmood" userId="3eeba578be399913" providerId="Windows Live" clId="Web-{2D89C687-6651-4AA7-A884-791BDBF66CEF}" dt="2024-05-05T10:08:10.549" v="175"/>
        <pc:sldMkLst>
          <pc:docMk/>
          <pc:sldMk cId="4016145387" sldId="273"/>
        </pc:sldMkLst>
      </pc:sldChg>
      <pc:sldChg chg="delSp modSp new">
        <pc:chgData name="Syed Mahmood" userId="3eeba578be399913" providerId="Windows Live" clId="Web-{2D89C687-6651-4AA7-A884-791BDBF66CEF}" dt="2024-05-05T10:11:32.289" v="217" actId="20577"/>
        <pc:sldMkLst>
          <pc:docMk/>
          <pc:sldMk cId="3024998754" sldId="279"/>
        </pc:sldMkLst>
        <pc:spChg chg="del">
          <ac:chgData name="Syed Mahmood" userId="3eeba578be399913" providerId="Windows Live" clId="Web-{2D89C687-6651-4AA7-A884-791BDBF66CEF}" dt="2024-05-05T10:11:12.476" v="204"/>
          <ac:spMkLst>
            <pc:docMk/>
            <pc:sldMk cId="3024998754" sldId="279"/>
            <ac:spMk id="2" creationId="{EDD708BB-CF87-89B4-1EE4-ECDA21743AAC}"/>
          </ac:spMkLst>
        </pc:spChg>
        <pc:spChg chg="mod">
          <ac:chgData name="Syed Mahmood" userId="3eeba578be399913" providerId="Windows Live" clId="Web-{2D89C687-6651-4AA7-A884-791BDBF66CEF}" dt="2024-05-05T10:11:32.289" v="217" actId="20577"/>
          <ac:spMkLst>
            <pc:docMk/>
            <pc:sldMk cId="3024998754" sldId="279"/>
            <ac:spMk id="3" creationId="{71CF1667-7C50-870A-60CA-27855B4E3051}"/>
          </ac:spMkLst>
        </pc:spChg>
      </pc:sldChg>
      <pc:sldChg chg="addSp delSp modSp add del replId">
        <pc:chgData name="Syed Mahmood" userId="3eeba578be399913" providerId="Windows Live" clId="Web-{2D89C687-6651-4AA7-A884-791BDBF66CEF}" dt="2024-05-05T09:51:37.754" v="78"/>
        <pc:sldMkLst>
          <pc:docMk/>
          <pc:sldMk cId="3711519284" sldId="279"/>
        </pc:sldMkLst>
        <pc:spChg chg="add del mod">
          <ac:chgData name="Syed Mahmood" userId="3eeba578be399913" providerId="Windows Live" clId="Web-{2D89C687-6651-4AA7-A884-791BDBF66CEF}" dt="2024-05-05T09:35:59.214" v="7"/>
          <ac:spMkLst>
            <pc:docMk/>
            <pc:sldMk cId="3711519284" sldId="279"/>
            <ac:spMk id="4" creationId="{31FEB687-0F3F-DB3F-F10E-94B24D063351}"/>
          </ac:spMkLst>
        </pc:spChg>
        <pc:spChg chg="add mod">
          <ac:chgData name="Syed Mahmood" userId="3eeba578be399913" providerId="Windows Live" clId="Web-{2D89C687-6651-4AA7-A884-791BDBF66CEF}" dt="2024-05-05T09:50:29.831" v="74" actId="20577"/>
          <ac:spMkLst>
            <pc:docMk/>
            <pc:sldMk cId="3711519284" sldId="279"/>
            <ac:spMk id="5" creationId="{933B04FB-09F1-5A67-0837-7A475AA03D95}"/>
          </ac:spMkLst>
        </pc:spChg>
        <pc:spChg chg="del mod">
          <ac:chgData name="Syed Mahmood" userId="3eeba578be399913" providerId="Windows Live" clId="Web-{2D89C687-6651-4AA7-A884-791BDBF66CEF}" dt="2024-05-05T09:36:18.324" v="11"/>
          <ac:spMkLst>
            <pc:docMk/>
            <pc:sldMk cId="3711519284" sldId="279"/>
            <ac:spMk id="23" creationId="{AA15A39A-A36E-DE06-93EB-0B286CA508E4}"/>
          </ac:spMkLst>
        </pc:spChg>
        <pc:grpChg chg="del">
          <ac:chgData name="Syed Mahmood" userId="3eeba578be399913" providerId="Windows Live" clId="Web-{2D89C687-6651-4AA7-A884-791BDBF66CEF}" dt="2024-05-05T09:36:00.323" v="8"/>
          <ac:grpSpMkLst>
            <pc:docMk/>
            <pc:sldMk cId="3711519284" sldId="279"/>
            <ac:grpSpMk id="410" creationId="{56F9D4BC-F300-47FA-BC0D-DD9EF194BE8D}"/>
          </ac:grpSpMkLst>
        </pc:grpChg>
        <pc:picChg chg="del">
          <ac:chgData name="Syed Mahmood" userId="3eeba578be399913" providerId="Windows Live" clId="Web-{2D89C687-6651-4AA7-A884-791BDBF66CEF}" dt="2024-05-05T09:35:57.136" v="6"/>
          <ac:picMkLst>
            <pc:docMk/>
            <pc:sldMk cId="3711519284" sldId="279"/>
            <ac:picMk id="2" creationId="{84D31630-B547-5613-601B-5B3085D44BA1}"/>
          </ac:picMkLst>
        </pc:picChg>
      </pc:sldChg>
    </pc:docChg>
  </pc:docChgLst>
  <pc:docChgLst>
    <pc:chgData name="Syed Mahmood" userId="3eeba578be399913" providerId="Windows Live" clId="Web-{A27B17DC-D018-4162-981C-B9BAD837552C}"/>
    <pc:docChg chg="delSld modSld">
      <pc:chgData name="Syed Mahmood" userId="3eeba578be399913" providerId="Windows Live" clId="Web-{A27B17DC-D018-4162-981C-B9BAD837552C}" dt="2024-05-06T09:16:26.950" v="10"/>
      <pc:docMkLst>
        <pc:docMk/>
      </pc:docMkLst>
      <pc:sldChg chg="modSp">
        <pc:chgData name="Syed Mahmood" userId="3eeba578be399913" providerId="Windows Live" clId="Web-{A27B17DC-D018-4162-981C-B9BAD837552C}" dt="2024-05-06T09:16:06.402" v="8" actId="1076"/>
        <pc:sldMkLst>
          <pc:docMk/>
          <pc:sldMk cId="289660018" sldId="271"/>
        </pc:sldMkLst>
        <pc:spChg chg="mod">
          <ac:chgData name="Syed Mahmood" userId="3eeba578be399913" providerId="Windows Live" clId="Web-{A27B17DC-D018-4162-981C-B9BAD837552C}" dt="2024-05-06T09:16:04.215" v="7" actId="1076"/>
          <ac:spMkLst>
            <pc:docMk/>
            <pc:sldMk cId="289660018" sldId="271"/>
            <ac:spMk id="2" creationId="{22F03D35-F82A-727E-B874-D0B92C34B146}"/>
          </ac:spMkLst>
        </pc:spChg>
        <pc:picChg chg="mod">
          <ac:chgData name="Syed Mahmood" userId="3eeba578be399913" providerId="Windows Live" clId="Web-{A27B17DC-D018-4162-981C-B9BAD837552C}" dt="2024-05-06T09:16:06.402" v="8" actId="1076"/>
          <ac:picMkLst>
            <pc:docMk/>
            <pc:sldMk cId="289660018" sldId="271"/>
            <ac:picMk id="4" creationId="{1938CAE9-6E97-B06B-94B0-DA2B325C6EDB}"/>
          </ac:picMkLst>
        </pc:picChg>
      </pc:sldChg>
      <pc:sldChg chg="del">
        <pc:chgData name="Syed Mahmood" userId="3eeba578be399913" providerId="Windows Live" clId="Web-{A27B17DC-D018-4162-981C-B9BAD837552C}" dt="2024-05-06T09:16:26.950" v="10"/>
        <pc:sldMkLst>
          <pc:docMk/>
          <pc:sldMk cId="3749285302" sldId="272"/>
        </pc:sldMkLst>
      </pc:sldChg>
      <pc:sldChg chg="del">
        <pc:chgData name="Syed Mahmood" userId="3eeba578be399913" providerId="Windows Live" clId="Web-{A27B17DC-D018-4162-981C-B9BAD837552C}" dt="2024-05-06T09:16:16.637" v="9"/>
        <pc:sldMkLst>
          <pc:docMk/>
          <pc:sldMk cId="4200773615" sldId="281"/>
        </pc:sldMkLst>
      </pc:sldChg>
    </pc:docChg>
  </pc:docChgLst>
  <pc:docChgLst>
    <pc:chgData name="Syed Mahmood" userId="3eeba578be399913" providerId="Windows Live" clId="Web-{9B4731EE-F5B7-4051-8060-A5F0C80C497A}"/>
    <pc:docChg chg="addSld modSld">
      <pc:chgData name="Syed Mahmood" userId="3eeba578be399913" providerId="Windows Live" clId="Web-{9B4731EE-F5B7-4051-8060-A5F0C80C497A}" dt="2024-05-04T17:51:09.587" v="149"/>
      <pc:docMkLst>
        <pc:docMk/>
      </pc:docMkLst>
      <pc:sldChg chg="addSp delSp modSp">
        <pc:chgData name="Syed Mahmood" userId="3eeba578be399913" providerId="Windows Live" clId="Web-{9B4731EE-F5B7-4051-8060-A5F0C80C497A}" dt="2024-05-04T17:17:29.494" v="133" actId="20577"/>
        <pc:sldMkLst>
          <pc:docMk/>
          <pc:sldMk cId="109857222" sldId="256"/>
        </pc:sldMkLst>
        <pc:spChg chg="del mod">
          <ac:chgData name="Syed Mahmood" userId="3eeba578be399913" providerId="Windows Live" clId="Web-{9B4731EE-F5B7-4051-8060-A5F0C80C497A}" dt="2024-05-04T17:17:22.713" v="132"/>
          <ac:spMkLst>
            <pc:docMk/>
            <pc:sldMk cId="109857222" sldId="256"/>
            <ac:spMk id="2" creationId="{00000000-0000-0000-0000-000000000000}"/>
          </ac:spMkLst>
        </pc:spChg>
        <pc:spChg chg="mod">
          <ac:chgData name="Syed Mahmood" userId="3eeba578be399913" providerId="Windows Live" clId="Web-{9B4731EE-F5B7-4051-8060-A5F0C80C497A}" dt="2024-05-04T17:17:29.494" v="133" actId="20577"/>
          <ac:spMkLst>
            <pc:docMk/>
            <pc:sldMk cId="109857222" sldId="256"/>
            <ac:spMk id="3" creationId="{00000000-0000-0000-0000-000000000000}"/>
          </ac:spMkLst>
        </pc:spChg>
        <pc:spChg chg="add mod">
          <ac:chgData name="Syed Mahmood" userId="3eeba578be399913" providerId="Windows Live" clId="Web-{9B4731EE-F5B7-4051-8060-A5F0C80C497A}" dt="2024-05-04T17:17:22.713" v="132"/>
          <ac:spMkLst>
            <pc:docMk/>
            <pc:sldMk cId="109857222" sldId="256"/>
            <ac:spMk id="6" creationId="{02521146-5ED1-AB5D-EE96-32CAE797C9F8}"/>
          </ac:spMkLst>
        </pc:spChg>
        <pc:picChg chg="del">
          <ac:chgData name="Syed Mahmood" userId="3eeba578be399913" providerId="Windows Live" clId="Web-{9B4731EE-F5B7-4051-8060-A5F0C80C497A}" dt="2024-05-04T17:15:37.240" v="130"/>
          <ac:picMkLst>
            <pc:docMk/>
            <pc:sldMk cId="109857222" sldId="256"/>
            <ac:picMk id="4" creationId="{F92448B0-1DF1-C743-6D52-08E9B1F769EF}"/>
          </ac:picMkLst>
        </pc:picChg>
      </pc:sldChg>
      <pc:sldChg chg="addSp delSp modSp addAnim delAnim modAnim">
        <pc:chgData name="Syed Mahmood" userId="3eeba578be399913" providerId="Windows Live" clId="Web-{9B4731EE-F5B7-4051-8060-A5F0C80C497A}" dt="2024-05-04T17:13:59.359" v="128" actId="1076"/>
        <pc:sldMkLst>
          <pc:docMk/>
          <pc:sldMk cId="1388519995" sldId="269"/>
        </pc:sldMkLst>
        <pc:spChg chg="mod topLvl">
          <ac:chgData name="Syed Mahmood" userId="3eeba578be399913" providerId="Windows Live" clId="Web-{9B4731EE-F5B7-4051-8060-A5F0C80C497A}" dt="2024-05-04T17:13:59.359" v="128" actId="1076"/>
          <ac:spMkLst>
            <pc:docMk/>
            <pc:sldMk cId="1388519995" sldId="269"/>
            <ac:spMk id="3" creationId="{16E894A4-FFDF-086B-6A4E-4FCF8A9C5CA4}"/>
          </ac:spMkLst>
        </pc:spChg>
        <pc:spChg chg="mod topLvl">
          <ac:chgData name="Syed Mahmood" userId="3eeba578be399913" providerId="Windows Live" clId="Web-{9B4731EE-F5B7-4051-8060-A5F0C80C497A}" dt="2024-05-04T17:13:26.483" v="124" actId="1076"/>
          <ac:spMkLst>
            <pc:docMk/>
            <pc:sldMk cId="1388519995" sldId="269"/>
            <ac:spMk id="4" creationId="{B71CD44B-8B6F-842C-9F42-90BAEF1D935A}"/>
          </ac:spMkLst>
        </pc:spChg>
        <pc:spChg chg="topLvl">
          <ac:chgData name="Syed Mahmood" userId="3eeba578be399913" providerId="Windows Live" clId="Web-{9B4731EE-F5B7-4051-8060-A5F0C80C497A}" dt="2024-05-04T17:12:14.965" v="97"/>
          <ac:spMkLst>
            <pc:docMk/>
            <pc:sldMk cId="1388519995" sldId="269"/>
            <ac:spMk id="5" creationId="{E1584ECC-A795-CCA6-1E3C-EBA4FE7A053B}"/>
          </ac:spMkLst>
        </pc:spChg>
        <pc:spChg chg="topLvl">
          <ac:chgData name="Syed Mahmood" userId="3eeba578be399913" providerId="Windows Live" clId="Web-{9B4731EE-F5B7-4051-8060-A5F0C80C497A}" dt="2024-05-04T17:12:14.965" v="97"/>
          <ac:spMkLst>
            <pc:docMk/>
            <pc:sldMk cId="1388519995" sldId="269"/>
            <ac:spMk id="6" creationId="{E9B337D9-917D-479F-E203-DF9765E06AE5}"/>
          </ac:spMkLst>
        </pc:spChg>
        <pc:spChg chg="topLvl">
          <ac:chgData name="Syed Mahmood" userId="3eeba578be399913" providerId="Windows Live" clId="Web-{9B4731EE-F5B7-4051-8060-A5F0C80C497A}" dt="2024-05-04T17:12:14.965" v="97"/>
          <ac:spMkLst>
            <pc:docMk/>
            <pc:sldMk cId="1388519995" sldId="269"/>
            <ac:spMk id="7" creationId="{281A395F-42CB-D187-DE5D-A1933F533400}"/>
          </ac:spMkLst>
        </pc:spChg>
        <pc:spChg chg="topLvl">
          <ac:chgData name="Syed Mahmood" userId="3eeba578be399913" providerId="Windows Live" clId="Web-{9B4731EE-F5B7-4051-8060-A5F0C80C497A}" dt="2024-05-04T17:12:14.965" v="97"/>
          <ac:spMkLst>
            <pc:docMk/>
            <pc:sldMk cId="1388519995" sldId="269"/>
            <ac:spMk id="8" creationId="{86E35F39-3906-4740-13CF-129718E8EC41}"/>
          </ac:spMkLst>
        </pc:spChg>
        <pc:grpChg chg="add del mod">
          <ac:chgData name="Syed Mahmood" userId="3eeba578be399913" providerId="Windows Live" clId="Web-{9B4731EE-F5B7-4051-8060-A5F0C80C497A}" dt="2024-05-04T17:12:26.012" v="100"/>
          <ac:grpSpMkLst>
            <pc:docMk/>
            <pc:sldMk cId="1388519995" sldId="269"/>
            <ac:grpSpMk id="9" creationId="{73524959-A67A-8BDD-23E4-278B0C609A97}"/>
          </ac:grpSpMkLst>
        </pc:grpChg>
        <pc:grpChg chg="add del">
          <ac:chgData name="Syed Mahmood" userId="3eeba578be399913" providerId="Windows Live" clId="Web-{9B4731EE-F5B7-4051-8060-A5F0C80C497A}" dt="2024-05-04T17:12:14.965" v="97"/>
          <ac:grpSpMkLst>
            <pc:docMk/>
            <pc:sldMk cId="1388519995" sldId="269"/>
            <ac:grpSpMk id="10" creationId="{DE655C14-E956-B844-8CB4-F0F7DBB3BF33}"/>
          </ac:grpSpMkLst>
        </pc:grpChg>
        <pc:picChg chg="topLvl">
          <ac:chgData name="Syed Mahmood" userId="3eeba578be399913" providerId="Windows Live" clId="Web-{9B4731EE-F5B7-4051-8060-A5F0C80C497A}" dt="2024-05-04T17:12:26.012" v="100"/>
          <ac:picMkLst>
            <pc:docMk/>
            <pc:sldMk cId="1388519995" sldId="269"/>
            <ac:picMk id="2" creationId="{BB316C6D-37A6-6B26-77A0-930777284B3E}"/>
          </ac:picMkLst>
        </pc:picChg>
      </pc:sldChg>
      <pc:sldChg chg="addSp modSp new mod setBg">
        <pc:chgData name="Syed Mahmood" userId="3eeba578be399913" providerId="Windows Live" clId="Web-{9B4731EE-F5B7-4051-8060-A5F0C80C497A}" dt="2024-05-04T17:51:09.587" v="149"/>
        <pc:sldMkLst>
          <pc:docMk/>
          <pc:sldMk cId="1566075432" sldId="278"/>
        </pc:sldMkLst>
        <pc:spChg chg="mod">
          <ac:chgData name="Syed Mahmood" userId="3eeba578be399913" providerId="Windows Live" clId="Web-{9B4731EE-F5B7-4051-8060-A5F0C80C497A}" dt="2024-05-04T17:21:21.846" v="144" actId="20577"/>
          <ac:spMkLst>
            <pc:docMk/>
            <pc:sldMk cId="1566075432" sldId="278"/>
            <ac:spMk id="2" creationId="{BCBB31F5-98B1-96BE-32B0-296C273220F3}"/>
          </ac:spMkLst>
        </pc:spChg>
        <pc:spChg chg="mod">
          <ac:chgData name="Syed Mahmood" userId="3eeba578be399913" providerId="Windows Live" clId="Web-{9B4731EE-F5B7-4051-8060-A5F0C80C497A}" dt="2024-05-04T17:25:19.948" v="146" actId="20577"/>
          <ac:spMkLst>
            <pc:docMk/>
            <pc:sldMk cId="1566075432" sldId="278"/>
            <ac:spMk id="3" creationId="{450DDA63-767A-AB90-B552-990AA77A5B8A}"/>
          </ac:spMkLst>
        </pc:spChg>
        <pc:spChg chg="add">
          <ac:chgData name="Syed Mahmood" userId="3eeba578be399913" providerId="Windows Live" clId="Web-{9B4731EE-F5B7-4051-8060-A5F0C80C497A}" dt="2024-05-04T17:18:40.309" v="136"/>
          <ac:spMkLst>
            <pc:docMk/>
            <pc:sldMk cId="1566075432" sldId="278"/>
            <ac:spMk id="9" creationId="{5A0118C5-4F8D-4CF4-BADD-53FEACC6C42A}"/>
          </ac:spMkLst>
        </pc:spChg>
        <pc:grpChg chg="add">
          <ac:chgData name="Syed Mahmood" userId="3eeba578be399913" providerId="Windows Live" clId="Web-{9B4731EE-F5B7-4051-8060-A5F0C80C497A}" dt="2024-05-04T17:18:40.309" v="136"/>
          <ac:grpSpMkLst>
            <pc:docMk/>
            <pc:sldMk cId="1566075432" sldId="278"/>
            <ac:grpSpMk id="11" creationId="{B894EFA8-F425-4D19-A94B-445388B31E20}"/>
          </ac:grpSpMkLst>
        </pc:grpChg>
        <pc:grpChg chg="add">
          <ac:chgData name="Syed Mahmood" userId="3eeba578be399913" providerId="Windows Live" clId="Web-{9B4731EE-F5B7-4051-8060-A5F0C80C497A}" dt="2024-05-04T17:18:40.309" v="136"/>
          <ac:grpSpMkLst>
            <pc:docMk/>
            <pc:sldMk cId="1566075432" sldId="278"/>
            <ac:grpSpMk id="15" creationId="{C28CAB86-AA69-4EF8-A4E2-4E020497D0BB}"/>
          </ac:grpSpMkLst>
        </pc:grpChg>
        <pc:grpChg chg="add">
          <ac:chgData name="Syed Mahmood" userId="3eeba578be399913" providerId="Windows Live" clId="Web-{9B4731EE-F5B7-4051-8060-A5F0C80C497A}" dt="2024-05-04T17:18:40.309" v="136"/>
          <ac:grpSpMkLst>
            <pc:docMk/>
            <pc:sldMk cId="1566075432" sldId="278"/>
            <ac:grpSpMk id="19" creationId="{617CAA5F-37E3-4DF6-9DD0-68A40D21611B}"/>
          </ac:grpSpMkLst>
        </pc:grpChg>
        <pc:grpChg chg="add">
          <ac:chgData name="Syed Mahmood" userId="3eeba578be399913" providerId="Windows Live" clId="Web-{9B4731EE-F5B7-4051-8060-A5F0C80C497A}" dt="2024-05-04T17:18:40.309" v="136"/>
          <ac:grpSpMkLst>
            <pc:docMk/>
            <pc:sldMk cId="1566075432" sldId="278"/>
            <ac:grpSpMk id="26" creationId="{582A903B-6B78-4F0A-B7C9-3D80499020B8}"/>
          </ac:grpSpMkLst>
        </pc:grpChg>
        <pc:picChg chg="add mod">
          <ac:chgData name="Syed Mahmood" userId="3eeba578be399913" providerId="Windows Live" clId="Web-{9B4731EE-F5B7-4051-8060-A5F0C80C497A}" dt="2024-05-04T17:51:09.587" v="149"/>
          <ac:picMkLst>
            <pc:docMk/>
            <pc:sldMk cId="1566075432" sldId="278"/>
            <ac:picMk id="5" creationId="{1CE54D57-2F37-0581-F40A-4DEC6067DB75}"/>
          </ac:picMkLst>
        </pc:picChg>
      </pc:sldChg>
    </pc:docChg>
  </pc:docChgLst>
  <pc:docChgLst>
    <pc:chgData name="Syed Mahmood" userId="3eeba578be399913" providerId="Windows Live" clId="Web-{35C00DAC-3FFE-414C-BCE6-2F90DF7FE266}"/>
    <pc:docChg chg="addSld modSld">
      <pc:chgData name="Syed Mahmood" userId="3eeba578be399913" providerId="Windows Live" clId="Web-{35C00DAC-3FFE-414C-BCE6-2F90DF7FE266}" dt="2024-05-05T17:03:45.522" v="209" actId="1076"/>
      <pc:docMkLst>
        <pc:docMk/>
      </pc:docMkLst>
      <pc:sldChg chg="modSp">
        <pc:chgData name="Syed Mahmood" userId="3eeba578be399913" providerId="Windows Live" clId="Web-{35C00DAC-3FFE-414C-BCE6-2F90DF7FE266}" dt="2024-05-05T17:03:45.522" v="209" actId="1076"/>
        <pc:sldMkLst>
          <pc:docMk/>
          <pc:sldMk cId="2367602343" sldId="257"/>
        </pc:sldMkLst>
        <pc:spChg chg="mod">
          <ac:chgData name="Syed Mahmood" userId="3eeba578be399913" providerId="Windows Live" clId="Web-{35C00DAC-3FFE-414C-BCE6-2F90DF7FE266}" dt="2024-05-05T17:03:45.522" v="209" actId="1076"/>
          <ac:spMkLst>
            <pc:docMk/>
            <pc:sldMk cId="2367602343" sldId="257"/>
            <ac:spMk id="2" creationId="{30C98545-2A76-45DB-D101-0DFB86D9CC28}"/>
          </ac:spMkLst>
        </pc:spChg>
        <pc:spChg chg="mod">
          <ac:chgData name="Syed Mahmood" userId="3eeba578be399913" providerId="Windows Live" clId="Web-{35C00DAC-3FFE-414C-BCE6-2F90DF7FE266}" dt="2024-05-05T17:03:42.600" v="208" actId="14100"/>
          <ac:spMkLst>
            <pc:docMk/>
            <pc:sldMk cId="2367602343" sldId="257"/>
            <ac:spMk id="3" creationId="{D2D58CE8-FCBC-417E-5062-931D4320EF17}"/>
          </ac:spMkLst>
        </pc:spChg>
      </pc:sldChg>
      <pc:sldChg chg="modSp">
        <pc:chgData name="Syed Mahmood" userId="3eeba578be399913" providerId="Windows Live" clId="Web-{35C00DAC-3FFE-414C-BCE6-2F90DF7FE266}" dt="2024-05-05T16:56:38.912" v="130" actId="20577"/>
        <pc:sldMkLst>
          <pc:docMk/>
          <pc:sldMk cId="2931016496" sldId="263"/>
        </pc:sldMkLst>
        <pc:spChg chg="mod">
          <ac:chgData name="Syed Mahmood" userId="3eeba578be399913" providerId="Windows Live" clId="Web-{35C00DAC-3FFE-414C-BCE6-2F90DF7FE266}" dt="2024-05-05T16:56:38.912" v="130" actId="20577"/>
          <ac:spMkLst>
            <pc:docMk/>
            <pc:sldMk cId="2931016496" sldId="263"/>
            <ac:spMk id="3" creationId="{9CA1E013-385A-D7B9-9120-8F018CDB7FC9}"/>
          </ac:spMkLst>
        </pc:spChg>
      </pc:sldChg>
      <pc:sldChg chg="modSp">
        <pc:chgData name="Syed Mahmood" userId="3eeba578be399913" providerId="Windows Live" clId="Web-{35C00DAC-3FFE-414C-BCE6-2F90DF7FE266}" dt="2024-05-05T17:03:19.193" v="207" actId="20577"/>
        <pc:sldMkLst>
          <pc:docMk/>
          <pc:sldMk cId="2211931593" sldId="270"/>
        </pc:sldMkLst>
        <pc:spChg chg="mod">
          <ac:chgData name="Syed Mahmood" userId="3eeba578be399913" providerId="Windows Live" clId="Web-{35C00DAC-3FFE-414C-BCE6-2F90DF7FE266}" dt="2024-05-05T17:03:19.193" v="207" actId="20577"/>
          <ac:spMkLst>
            <pc:docMk/>
            <pc:sldMk cId="2211931593" sldId="270"/>
            <ac:spMk id="3" creationId="{D41CDF8F-F88E-2601-0D8C-C8F598AF8CDA}"/>
          </ac:spMkLst>
        </pc:spChg>
      </pc:sldChg>
      <pc:sldChg chg="addSp modSp">
        <pc:chgData name="Syed Mahmood" userId="3eeba578be399913" providerId="Windows Live" clId="Web-{35C00DAC-3FFE-414C-BCE6-2F90DF7FE266}" dt="2024-05-05T16:48:56.629" v="85" actId="1076"/>
        <pc:sldMkLst>
          <pc:docMk/>
          <pc:sldMk cId="3024998754" sldId="279"/>
        </pc:sldMkLst>
        <pc:spChg chg="mod">
          <ac:chgData name="Syed Mahmood" userId="3eeba578be399913" providerId="Windows Live" clId="Web-{35C00DAC-3FFE-414C-BCE6-2F90DF7FE266}" dt="2024-05-05T16:47:50.267" v="70" actId="1076"/>
          <ac:spMkLst>
            <pc:docMk/>
            <pc:sldMk cId="3024998754" sldId="279"/>
            <ac:spMk id="3" creationId="{71CF1667-7C50-870A-60CA-27855B4E3051}"/>
          </ac:spMkLst>
        </pc:spChg>
        <pc:spChg chg="add mod">
          <ac:chgData name="Syed Mahmood" userId="3eeba578be399913" providerId="Windows Live" clId="Web-{35C00DAC-3FFE-414C-BCE6-2F90DF7FE266}" dt="2024-05-05T16:48:51.426" v="84" actId="1076"/>
          <ac:spMkLst>
            <pc:docMk/>
            <pc:sldMk cId="3024998754" sldId="279"/>
            <ac:spMk id="4" creationId="{5809409D-3CDF-EFEE-D068-5114D6D4C562}"/>
          </ac:spMkLst>
        </pc:spChg>
        <pc:picChg chg="add mod modCrop">
          <ac:chgData name="Syed Mahmood" userId="3eeba578be399913" providerId="Windows Live" clId="Web-{35C00DAC-3FFE-414C-BCE6-2F90DF7FE266}" dt="2024-05-05T16:48:56.629" v="85" actId="1076"/>
          <ac:picMkLst>
            <pc:docMk/>
            <pc:sldMk cId="3024998754" sldId="279"/>
            <ac:picMk id="2" creationId="{361E03C9-0F1C-AEFC-53C8-174D4E57958A}"/>
          </ac:picMkLst>
        </pc:picChg>
      </pc:sldChg>
      <pc:sldChg chg="addSp modSp new mod setBg">
        <pc:chgData name="Syed Mahmood" userId="3eeba578be399913" providerId="Windows Live" clId="Web-{35C00DAC-3FFE-414C-BCE6-2F90DF7FE266}" dt="2024-05-05T17:02:16.534" v="187" actId="1076"/>
        <pc:sldMkLst>
          <pc:docMk/>
          <pc:sldMk cId="904923394" sldId="280"/>
        </pc:sldMkLst>
        <pc:spChg chg="mod">
          <ac:chgData name="Syed Mahmood" userId="3eeba578be399913" providerId="Windows Live" clId="Web-{35C00DAC-3FFE-414C-BCE6-2F90DF7FE266}" dt="2024-05-05T17:02:08.846" v="186" actId="1076"/>
          <ac:spMkLst>
            <pc:docMk/>
            <pc:sldMk cId="904923394" sldId="280"/>
            <ac:spMk id="2" creationId="{ACDC9333-5EBF-B289-9451-AA5C436BB28E}"/>
          </ac:spMkLst>
        </pc:spChg>
        <pc:spChg chg="mod">
          <ac:chgData name="Syed Mahmood" userId="3eeba578be399913" providerId="Windows Live" clId="Web-{35C00DAC-3FFE-414C-BCE6-2F90DF7FE266}" dt="2024-05-05T17:02:16.534" v="187" actId="1076"/>
          <ac:spMkLst>
            <pc:docMk/>
            <pc:sldMk cId="904923394" sldId="280"/>
            <ac:spMk id="3" creationId="{34DE1F01-471E-4791-62F8-CBBBFAB60524}"/>
          </ac:spMkLst>
        </pc:spChg>
        <pc:spChg chg="add">
          <ac:chgData name="Syed Mahmood" userId="3eeba578be399913" providerId="Windows Live" clId="Web-{35C00DAC-3FFE-414C-BCE6-2F90DF7FE266}" dt="2024-05-05T16:58:54.917" v="168"/>
          <ac:spMkLst>
            <pc:docMk/>
            <pc:sldMk cId="904923394" sldId="280"/>
            <ac:spMk id="9" creationId="{5A0118C5-4F8D-4CF4-BADD-53FEACC6C42A}"/>
          </ac:spMkLst>
        </pc:spChg>
        <pc:grpChg chg="add">
          <ac:chgData name="Syed Mahmood" userId="3eeba578be399913" providerId="Windows Live" clId="Web-{35C00DAC-3FFE-414C-BCE6-2F90DF7FE266}" dt="2024-05-05T16:58:54.917" v="168"/>
          <ac:grpSpMkLst>
            <pc:docMk/>
            <pc:sldMk cId="904923394" sldId="280"/>
            <ac:grpSpMk id="11" creationId="{B894EFA8-F425-4D19-A94B-445388B31E20}"/>
          </ac:grpSpMkLst>
        </pc:grpChg>
        <pc:grpChg chg="add">
          <ac:chgData name="Syed Mahmood" userId="3eeba578be399913" providerId="Windows Live" clId="Web-{35C00DAC-3FFE-414C-BCE6-2F90DF7FE266}" dt="2024-05-05T16:58:54.917" v="168"/>
          <ac:grpSpMkLst>
            <pc:docMk/>
            <pc:sldMk cId="904923394" sldId="280"/>
            <ac:grpSpMk id="15" creationId="{C28CAB86-AA69-4EF8-A4E2-4E020497D0BB}"/>
          </ac:grpSpMkLst>
        </pc:grpChg>
        <pc:grpChg chg="add">
          <ac:chgData name="Syed Mahmood" userId="3eeba578be399913" providerId="Windows Live" clId="Web-{35C00DAC-3FFE-414C-BCE6-2F90DF7FE266}" dt="2024-05-05T16:58:54.917" v="168"/>
          <ac:grpSpMkLst>
            <pc:docMk/>
            <pc:sldMk cId="904923394" sldId="280"/>
            <ac:grpSpMk id="19" creationId="{617CAA5F-37E3-4DF6-9DD0-68A40D21611B}"/>
          </ac:grpSpMkLst>
        </pc:grpChg>
        <pc:grpChg chg="add">
          <ac:chgData name="Syed Mahmood" userId="3eeba578be399913" providerId="Windows Live" clId="Web-{35C00DAC-3FFE-414C-BCE6-2F90DF7FE266}" dt="2024-05-05T16:58:54.917" v="168"/>
          <ac:grpSpMkLst>
            <pc:docMk/>
            <pc:sldMk cId="904923394" sldId="280"/>
            <ac:grpSpMk id="26" creationId="{582A903B-6B78-4F0A-B7C9-3D80499020B8}"/>
          </ac:grpSpMkLst>
        </pc:grpChg>
        <pc:picChg chg="add mod">
          <ac:chgData name="Syed Mahmood" userId="3eeba578be399913" providerId="Windows Live" clId="Web-{35C00DAC-3FFE-414C-BCE6-2F90DF7FE266}" dt="2024-05-05T17:00:55.687" v="170"/>
          <ac:picMkLst>
            <pc:docMk/>
            <pc:sldMk cId="904923394" sldId="280"/>
            <ac:picMk id="5" creationId="{B4ABDB93-E927-BB3C-A7A5-70758DA1DFA2}"/>
          </ac:picMkLst>
        </pc:picChg>
      </pc:sldChg>
      <pc:sldChg chg="add replId">
        <pc:chgData name="Syed Mahmood" userId="3eeba578be399913" providerId="Windows Live" clId="Web-{35C00DAC-3FFE-414C-BCE6-2F90DF7FE266}" dt="2024-05-05T17:02:24.550" v="188"/>
        <pc:sldMkLst>
          <pc:docMk/>
          <pc:sldMk cId="4200773615" sldId="281"/>
        </pc:sldMkLst>
      </pc:sldChg>
    </pc:docChg>
  </pc:docChgLst>
  <pc:docChgLst>
    <pc:chgData name="Syed Mahmood" userId="3eeba578be399913" providerId="Windows Live" clId="Web-{1E179BDA-88C9-4760-8809-34D42DA4E938}"/>
    <pc:docChg chg="addSld delSld modSld sldOrd">
      <pc:chgData name="Syed Mahmood" userId="3eeba578be399913" providerId="Windows Live" clId="Web-{1E179BDA-88C9-4760-8809-34D42DA4E938}" dt="2023-08-15T18:25:23.678" v="8"/>
      <pc:docMkLst>
        <pc:docMk/>
      </pc:docMkLst>
      <pc:sldChg chg="ord">
        <pc:chgData name="Syed Mahmood" userId="3eeba578be399913" providerId="Windows Live" clId="Web-{1E179BDA-88C9-4760-8809-34D42DA4E938}" dt="2023-08-15T18:25:23.678" v="8"/>
        <pc:sldMkLst>
          <pc:docMk/>
          <pc:sldMk cId="326776018" sldId="267"/>
        </pc:sldMkLst>
      </pc:sldChg>
      <pc:sldChg chg="modSp new">
        <pc:chgData name="Syed Mahmood" userId="3eeba578be399913" providerId="Windows Live" clId="Web-{1E179BDA-88C9-4760-8809-34D42DA4E938}" dt="2023-08-15T18:11:45.608" v="6" actId="1076"/>
        <pc:sldMkLst>
          <pc:docMk/>
          <pc:sldMk cId="2522510620" sldId="277"/>
        </pc:sldMkLst>
        <pc:spChg chg="mod">
          <ac:chgData name="Syed Mahmood" userId="3eeba578be399913" providerId="Windows Live" clId="Web-{1E179BDA-88C9-4760-8809-34D42DA4E938}" dt="2023-08-15T18:11:32.124" v="5" actId="14100"/>
          <ac:spMkLst>
            <pc:docMk/>
            <pc:sldMk cId="2522510620" sldId="277"/>
            <ac:spMk id="2" creationId="{54127E65-BE82-D7AA-8323-63179359CF7A}"/>
          </ac:spMkLst>
        </pc:spChg>
        <pc:spChg chg="mod">
          <ac:chgData name="Syed Mahmood" userId="3eeba578be399913" providerId="Windows Live" clId="Web-{1E179BDA-88C9-4760-8809-34D42DA4E938}" dt="2023-08-15T18:11:45.608" v="6" actId="1076"/>
          <ac:spMkLst>
            <pc:docMk/>
            <pc:sldMk cId="2522510620" sldId="277"/>
            <ac:spMk id="3" creationId="{CFC01AF8-D4BC-B2DF-B67A-7C540986DCF8}"/>
          </ac:spMkLst>
        </pc:spChg>
      </pc:sldChg>
      <pc:sldChg chg="new del">
        <pc:chgData name="Syed Mahmood" userId="3eeba578be399913" providerId="Windows Live" clId="Web-{1E179BDA-88C9-4760-8809-34D42DA4E938}" dt="2023-08-15T18:10:41.591" v="1"/>
        <pc:sldMkLst>
          <pc:docMk/>
          <pc:sldMk cId="3126640903" sldId="277"/>
        </pc:sldMkLst>
      </pc:sldChg>
    </pc:docChg>
  </pc:docChgLst>
  <pc:docChgLst>
    <pc:chgData name="Syed Mahmood" userId="3eeba578be399913" providerId="Windows Live" clId="Web-{29350DF9-4EC8-4F31-8C61-2BA88B0D08F8}"/>
    <pc:docChg chg="addSld delSld modSld sldOrd">
      <pc:chgData name="Syed Mahmood" userId="3eeba578be399913" providerId="Windows Live" clId="Web-{29350DF9-4EC8-4F31-8C61-2BA88B0D08F8}" dt="2024-05-06T18:22:29.962" v="744"/>
      <pc:docMkLst>
        <pc:docMk/>
      </pc:docMkLst>
      <pc:sldChg chg="modSp">
        <pc:chgData name="Syed Mahmood" userId="3eeba578be399913" providerId="Windows Live" clId="Web-{29350DF9-4EC8-4F31-8C61-2BA88B0D08F8}" dt="2024-05-06T18:14:41.335" v="636" actId="20577"/>
        <pc:sldMkLst>
          <pc:docMk/>
          <pc:sldMk cId="2931016496" sldId="263"/>
        </pc:sldMkLst>
        <pc:spChg chg="mod">
          <ac:chgData name="Syed Mahmood" userId="3eeba578be399913" providerId="Windows Live" clId="Web-{29350DF9-4EC8-4F31-8C61-2BA88B0D08F8}" dt="2024-05-06T18:14:41.335" v="636" actId="20577"/>
          <ac:spMkLst>
            <pc:docMk/>
            <pc:sldMk cId="2931016496" sldId="263"/>
            <ac:spMk id="2" creationId="{C57F88AD-6E4F-9E1D-CDCC-CDDD498A66AE}"/>
          </ac:spMkLst>
        </pc:spChg>
      </pc:sldChg>
      <pc:sldChg chg="del">
        <pc:chgData name="Syed Mahmood" userId="3eeba578be399913" providerId="Windows Live" clId="Web-{29350DF9-4EC8-4F31-8C61-2BA88B0D08F8}" dt="2024-05-06T17:23:00.617" v="422"/>
        <pc:sldMkLst>
          <pc:docMk/>
          <pc:sldMk cId="1248990463" sldId="264"/>
        </pc:sldMkLst>
      </pc:sldChg>
      <pc:sldChg chg="del">
        <pc:chgData name="Syed Mahmood" userId="3eeba578be399913" providerId="Windows Live" clId="Web-{29350DF9-4EC8-4F31-8C61-2BA88B0D08F8}" dt="2024-05-06T17:42:43.318" v="464"/>
        <pc:sldMkLst>
          <pc:docMk/>
          <pc:sldMk cId="4014832810" sldId="265"/>
        </pc:sldMkLst>
      </pc:sldChg>
      <pc:sldChg chg="addSp delSp modSp">
        <pc:chgData name="Syed Mahmood" userId="3eeba578be399913" providerId="Windows Live" clId="Web-{29350DF9-4EC8-4F31-8C61-2BA88B0D08F8}" dt="2024-05-06T18:16:49.418" v="662" actId="1076"/>
        <pc:sldMkLst>
          <pc:docMk/>
          <pc:sldMk cId="1862955372" sldId="266"/>
        </pc:sldMkLst>
        <pc:spChg chg="mod">
          <ac:chgData name="Syed Mahmood" userId="3eeba578be399913" providerId="Windows Live" clId="Web-{29350DF9-4EC8-4F31-8C61-2BA88B0D08F8}" dt="2024-05-06T18:15:21.696" v="649" actId="14100"/>
          <ac:spMkLst>
            <pc:docMk/>
            <pc:sldMk cId="1862955372" sldId="266"/>
            <ac:spMk id="2" creationId="{53FDFD84-156D-9886-ED6C-C8CE8B31BA66}"/>
          </ac:spMkLst>
        </pc:spChg>
        <pc:spChg chg="mod">
          <ac:chgData name="Syed Mahmood" userId="3eeba578be399913" providerId="Windows Live" clId="Web-{29350DF9-4EC8-4F31-8C61-2BA88B0D08F8}" dt="2024-05-06T18:16:49.418" v="662" actId="1076"/>
          <ac:spMkLst>
            <pc:docMk/>
            <pc:sldMk cId="1862955372" sldId="266"/>
            <ac:spMk id="3" creationId="{85CE550C-DE40-2227-635A-792B2880B03B}"/>
          </ac:spMkLst>
        </pc:spChg>
        <pc:spChg chg="del">
          <ac:chgData name="Syed Mahmood" userId="3eeba578be399913" providerId="Windows Live" clId="Web-{29350DF9-4EC8-4F31-8C61-2BA88B0D08F8}" dt="2024-05-06T17:57:17.196" v="546"/>
          <ac:spMkLst>
            <pc:docMk/>
            <pc:sldMk cId="1862955372" sldId="266"/>
            <ac:spMk id="8" creationId="{5A0118C5-4F8D-4CF4-BADD-53FEACC6C42A}"/>
          </ac:spMkLst>
        </pc:spChg>
        <pc:spChg chg="del">
          <ac:chgData name="Syed Mahmood" userId="3eeba578be399913" providerId="Windows Live" clId="Web-{29350DF9-4EC8-4F31-8C61-2BA88B0D08F8}" dt="2024-05-06T17:57:17.196" v="546"/>
          <ac:spMkLst>
            <pc:docMk/>
            <pc:sldMk cId="1862955372" sldId="266"/>
            <ac:spMk id="10" creationId="{4E0A5C5C-2A95-428E-9F6A-0D29EBD57C9F}"/>
          </ac:spMkLst>
        </pc:spChg>
        <pc:spChg chg="del">
          <ac:chgData name="Syed Mahmood" userId="3eeba578be399913" providerId="Windows Live" clId="Web-{29350DF9-4EC8-4F31-8C61-2BA88B0D08F8}" dt="2024-05-06T17:57:17.196" v="546"/>
          <ac:spMkLst>
            <pc:docMk/>
            <pc:sldMk cId="1862955372" sldId="266"/>
            <ac:spMk id="12" creationId="{1056F38F-7C4E-461D-8709-7D0024AE1F79}"/>
          </ac:spMkLst>
        </pc:spChg>
        <pc:spChg chg="del">
          <ac:chgData name="Syed Mahmood" userId="3eeba578be399913" providerId="Windows Live" clId="Web-{29350DF9-4EC8-4F31-8C61-2BA88B0D08F8}" dt="2024-05-06T17:57:17.196" v="546"/>
          <ac:spMkLst>
            <pc:docMk/>
            <pc:sldMk cId="1862955372" sldId="266"/>
            <ac:spMk id="14" creationId="{C7278469-3C3C-49CE-AEEE-E176A4900B78}"/>
          </ac:spMkLst>
        </pc:spChg>
        <pc:spChg chg="del">
          <ac:chgData name="Syed Mahmood" userId="3eeba578be399913" providerId="Windows Live" clId="Web-{29350DF9-4EC8-4F31-8C61-2BA88B0D08F8}" dt="2024-05-06T17:57:17.196" v="546"/>
          <ac:spMkLst>
            <pc:docMk/>
            <pc:sldMk cId="1862955372" sldId="266"/>
            <ac:spMk id="20" creationId="{4C6598AB-1C17-4D54-951C-A082D94ACB7A}"/>
          </ac:spMkLst>
        </pc:spChg>
        <pc:spChg chg="del">
          <ac:chgData name="Syed Mahmood" userId="3eeba578be399913" providerId="Windows Live" clId="Web-{29350DF9-4EC8-4F31-8C61-2BA88B0D08F8}" dt="2024-05-06T17:57:17.196" v="546"/>
          <ac:spMkLst>
            <pc:docMk/>
            <pc:sldMk cId="1862955372" sldId="266"/>
            <ac:spMk id="22" creationId="{C83B66D7-137D-4AC1-B172-53D60F08BEB5}"/>
          </ac:spMkLst>
        </pc:spChg>
        <pc:spChg chg="del">
          <ac:chgData name="Syed Mahmood" userId="3eeba578be399913" providerId="Windows Live" clId="Web-{29350DF9-4EC8-4F31-8C61-2BA88B0D08F8}" dt="2024-05-06T17:57:17.196" v="546"/>
          <ac:spMkLst>
            <pc:docMk/>
            <pc:sldMk cId="1862955372" sldId="266"/>
            <ac:spMk id="24" creationId="{F6B92503-6984-4D15-8B98-8718709B785D}"/>
          </ac:spMkLst>
        </pc:spChg>
        <pc:spChg chg="del">
          <ac:chgData name="Syed Mahmood" userId="3eeba578be399913" providerId="Windows Live" clId="Web-{29350DF9-4EC8-4F31-8C61-2BA88B0D08F8}" dt="2024-05-06T17:57:17.196" v="546"/>
          <ac:spMkLst>
            <pc:docMk/>
            <pc:sldMk cId="1862955372" sldId="266"/>
            <ac:spMk id="26" creationId="{08DDF938-524E-4C18-A47D-C00627832366}"/>
          </ac:spMkLst>
        </pc:spChg>
        <pc:spChg chg="add del">
          <ac:chgData name="Syed Mahmood" userId="3eeba578be399913" providerId="Windows Live" clId="Web-{29350DF9-4EC8-4F31-8C61-2BA88B0D08F8}" dt="2024-05-06T18:00:36.985" v="557"/>
          <ac:spMkLst>
            <pc:docMk/>
            <pc:sldMk cId="1862955372" sldId="266"/>
            <ac:spMk id="39" creationId="{5A0118C5-4F8D-4CF4-BADD-53FEACC6C42A}"/>
          </ac:spMkLst>
        </pc:spChg>
        <pc:spChg chg="add del">
          <ac:chgData name="Syed Mahmood" userId="3eeba578be399913" providerId="Windows Live" clId="Web-{29350DF9-4EC8-4F31-8C61-2BA88B0D08F8}" dt="2024-05-06T18:00:36.985" v="557"/>
          <ac:spMkLst>
            <pc:docMk/>
            <pc:sldMk cId="1862955372" sldId="266"/>
            <ac:spMk id="45" creationId="{CAEBFCD5-5356-4326-8D39-8235A46CD7B2}"/>
          </ac:spMkLst>
        </pc:spChg>
        <pc:spChg chg="add">
          <ac:chgData name="Syed Mahmood" userId="3eeba578be399913" providerId="Windows Live" clId="Web-{29350DF9-4EC8-4F31-8C61-2BA88B0D08F8}" dt="2024-05-06T18:00:36.985" v="557"/>
          <ac:spMkLst>
            <pc:docMk/>
            <pc:sldMk cId="1862955372" sldId="266"/>
            <ac:spMk id="88" creationId="{5A0118C5-4F8D-4CF4-BADD-53FEACC6C42A}"/>
          </ac:spMkLst>
        </pc:spChg>
        <pc:spChg chg="add">
          <ac:chgData name="Syed Mahmood" userId="3eeba578be399913" providerId="Windows Live" clId="Web-{29350DF9-4EC8-4F31-8C61-2BA88B0D08F8}" dt="2024-05-06T18:00:36.985" v="557"/>
          <ac:spMkLst>
            <pc:docMk/>
            <pc:sldMk cId="1862955372" sldId="266"/>
            <ac:spMk id="90" creationId="{F98F79A4-A6C7-4101-B1E9-27E05CB7CFA0}"/>
          </ac:spMkLst>
        </pc:spChg>
        <pc:spChg chg="add">
          <ac:chgData name="Syed Mahmood" userId="3eeba578be399913" providerId="Windows Live" clId="Web-{29350DF9-4EC8-4F31-8C61-2BA88B0D08F8}" dt="2024-05-06T18:00:36.985" v="557"/>
          <ac:spMkLst>
            <pc:docMk/>
            <pc:sldMk cId="1862955372" sldId="266"/>
            <ac:spMk id="92" creationId="{79AFCB35-9C04-4524-A0B1-57FF6865D013}"/>
          </ac:spMkLst>
        </pc:spChg>
        <pc:spChg chg="add">
          <ac:chgData name="Syed Mahmood" userId="3eeba578be399913" providerId="Windows Live" clId="Web-{29350DF9-4EC8-4F31-8C61-2BA88B0D08F8}" dt="2024-05-06T18:00:36.985" v="557"/>
          <ac:spMkLst>
            <pc:docMk/>
            <pc:sldMk cId="1862955372" sldId="266"/>
            <ac:spMk id="94" creationId="{D11AD2AD-0BA0-4DD3-8EEA-84686A0E718C}"/>
          </ac:spMkLst>
        </pc:spChg>
        <pc:spChg chg="add">
          <ac:chgData name="Syed Mahmood" userId="3eeba578be399913" providerId="Windows Live" clId="Web-{29350DF9-4EC8-4F31-8C61-2BA88B0D08F8}" dt="2024-05-06T18:00:36.985" v="557"/>
          <ac:spMkLst>
            <pc:docMk/>
            <pc:sldMk cId="1862955372" sldId="266"/>
            <ac:spMk id="96" creationId="{83C8019B-3985-409B-9B87-494B974EE9A2}"/>
          </ac:spMkLst>
        </pc:spChg>
        <pc:spChg chg="add">
          <ac:chgData name="Syed Mahmood" userId="3eeba578be399913" providerId="Windows Live" clId="Web-{29350DF9-4EC8-4F31-8C61-2BA88B0D08F8}" dt="2024-05-06T18:00:36.985" v="557"/>
          <ac:spMkLst>
            <pc:docMk/>
            <pc:sldMk cId="1862955372" sldId="266"/>
            <ac:spMk id="98" creationId="{9E5C5460-229E-46C8-A712-CC317985420F}"/>
          </ac:spMkLst>
        </pc:spChg>
        <pc:spChg chg="add">
          <ac:chgData name="Syed Mahmood" userId="3eeba578be399913" providerId="Windows Live" clId="Web-{29350DF9-4EC8-4F31-8C61-2BA88B0D08F8}" dt="2024-05-06T18:00:36.985" v="557"/>
          <ac:spMkLst>
            <pc:docMk/>
            <pc:sldMk cId="1862955372" sldId="266"/>
            <ac:spMk id="100" creationId="{B85A4DB3-61AA-49A1-85A9-B3397CD519AB}"/>
          </ac:spMkLst>
        </pc:spChg>
        <pc:grpChg chg="del">
          <ac:chgData name="Syed Mahmood" userId="3eeba578be399913" providerId="Windows Live" clId="Web-{29350DF9-4EC8-4F31-8C61-2BA88B0D08F8}" dt="2024-05-06T17:57:17.196" v="546"/>
          <ac:grpSpMkLst>
            <pc:docMk/>
            <pc:sldMk cId="1862955372" sldId="266"/>
            <ac:grpSpMk id="16" creationId="{93DC754C-7E09-422D-A8BB-AF632E90DFA2}"/>
          </ac:grpSpMkLst>
        </pc:grpChg>
        <pc:grpChg chg="del">
          <ac:chgData name="Syed Mahmood" userId="3eeba578be399913" providerId="Windows Live" clId="Web-{29350DF9-4EC8-4F31-8C61-2BA88B0D08F8}" dt="2024-05-06T17:57:17.196" v="546"/>
          <ac:grpSpMkLst>
            <pc:docMk/>
            <pc:sldMk cId="1862955372" sldId="266"/>
            <ac:grpSpMk id="28" creationId="{3773FAF5-C452-4455-9411-D6AF5EBD4CA9}"/>
          </ac:grpSpMkLst>
        </pc:grpChg>
        <pc:grpChg chg="add del">
          <ac:chgData name="Syed Mahmood" userId="3eeba578be399913" providerId="Windows Live" clId="Web-{29350DF9-4EC8-4F31-8C61-2BA88B0D08F8}" dt="2024-05-06T18:00:36.985" v="557"/>
          <ac:grpSpMkLst>
            <pc:docMk/>
            <pc:sldMk cId="1862955372" sldId="266"/>
            <ac:grpSpMk id="41" creationId="{89C6B508-0B2C-4D80-99F6-BC8C9C69341A}"/>
          </ac:grpSpMkLst>
        </pc:grpChg>
        <pc:grpChg chg="add del">
          <ac:chgData name="Syed Mahmood" userId="3eeba578be399913" providerId="Windows Live" clId="Web-{29350DF9-4EC8-4F31-8C61-2BA88B0D08F8}" dt="2024-05-06T18:00:36.985" v="557"/>
          <ac:grpSpMkLst>
            <pc:docMk/>
            <pc:sldMk cId="1862955372" sldId="266"/>
            <ac:grpSpMk id="47" creationId="{6B67BE95-96EF-433C-9F29-B0732AA6B6AC}"/>
          </ac:grpSpMkLst>
        </pc:grpChg>
        <pc:grpChg chg="add del">
          <ac:chgData name="Syed Mahmood" userId="3eeba578be399913" providerId="Windows Live" clId="Web-{29350DF9-4EC8-4F31-8C61-2BA88B0D08F8}" dt="2024-05-06T18:00:36.985" v="557"/>
          <ac:grpSpMkLst>
            <pc:docMk/>
            <pc:sldMk cId="1862955372" sldId="266"/>
            <ac:grpSpMk id="51" creationId="{36C5CE76-F42E-4B75-84C4-A9B2C8CE8379}"/>
          </ac:grpSpMkLst>
        </pc:grpChg>
        <pc:grpChg chg="add del">
          <ac:chgData name="Syed Mahmood" userId="3eeba578be399913" providerId="Windows Live" clId="Web-{29350DF9-4EC8-4F31-8C61-2BA88B0D08F8}" dt="2024-05-06T18:00:36.985" v="557"/>
          <ac:grpSpMkLst>
            <pc:docMk/>
            <pc:sldMk cId="1862955372" sldId="266"/>
            <ac:grpSpMk id="55" creationId="{D6E8B984-55B9-4A62-A043-997D00F0AE09}"/>
          </ac:grpSpMkLst>
        </pc:grpChg>
        <pc:grpChg chg="add del">
          <ac:chgData name="Syed Mahmood" userId="3eeba578be399913" providerId="Windows Live" clId="Web-{29350DF9-4EC8-4F31-8C61-2BA88B0D08F8}" dt="2024-05-06T18:00:36.985" v="557"/>
          <ac:grpSpMkLst>
            <pc:docMk/>
            <pc:sldMk cId="1862955372" sldId="266"/>
            <ac:grpSpMk id="70" creationId="{DDFA5A3F-B050-4826-ACB4-F634DD12C7BC}"/>
          </ac:grpSpMkLst>
        </pc:grpChg>
        <pc:grpChg chg="add">
          <ac:chgData name="Syed Mahmood" userId="3eeba578be399913" providerId="Windows Live" clId="Web-{29350DF9-4EC8-4F31-8C61-2BA88B0D08F8}" dt="2024-05-06T18:00:36.985" v="557"/>
          <ac:grpSpMkLst>
            <pc:docMk/>
            <pc:sldMk cId="1862955372" sldId="266"/>
            <ac:grpSpMk id="102" creationId="{0C156BF8-7FF7-440F-BE2B-417DFFE8BFA5}"/>
          </ac:grpSpMkLst>
        </pc:grpChg>
        <pc:picChg chg="add mod ord modCrop">
          <ac:chgData name="Syed Mahmood" userId="3eeba578be399913" providerId="Windows Live" clId="Web-{29350DF9-4EC8-4F31-8C61-2BA88B0D08F8}" dt="2024-05-06T18:15:29.212" v="650" actId="1076"/>
          <ac:picMkLst>
            <pc:docMk/>
            <pc:sldMk cId="1862955372" sldId="266"/>
            <ac:picMk id="35" creationId="{0B1799E0-07BF-EB68-615D-9B709D552E12}"/>
          </ac:picMkLst>
        </pc:picChg>
      </pc:sldChg>
      <pc:sldChg chg="modSp">
        <pc:chgData name="Syed Mahmood" userId="3eeba578be399913" providerId="Windows Live" clId="Web-{29350DF9-4EC8-4F31-8C61-2BA88B0D08F8}" dt="2024-05-06T17:52:18.060" v="538" actId="20577"/>
        <pc:sldMkLst>
          <pc:docMk/>
          <pc:sldMk cId="326776018" sldId="267"/>
        </pc:sldMkLst>
        <pc:spChg chg="mod">
          <ac:chgData name="Syed Mahmood" userId="3eeba578be399913" providerId="Windows Live" clId="Web-{29350DF9-4EC8-4F31-8C61-2BA88B0D08F8}" dt="2024-05-06T17:50:18.962" v="531" actId="1076"/>
          <ac:spMkLst>
            <pc:docMk/>
            <pc:sldMk cId="326776018" sldId="267"/>
            <ac:spMk id="2" creationId="{67D3D3B4-1F8E-465F-403B-9AD62CB5E297}"/>
          </ac:spMkLst>
        </pc:spChg>
        <pc:spChg chg="mod">
          <ac:chgData name="Syed Mahmood" userId="3eeba578be399913" providerId="Windows Live" clId="Web-{29350DF9-4EC8-4F31-8C61-2BA88B0D08F8}" dt="2024-05-06T17:52:18.060" v="538" actId="20577"/>
          <ac:spMkLst>
            <pc:docMk/>
            <pc:sldMk cId="326776018" sldId="267"/>
            <ac:spMk id="3" creationId="{8FE9E2D1-C2B9-B22B-122A-7E0D44A576DA}"/>
          </ac:spMkLst>
        </pc:spChg>
      </pc:sldChg>
      <pc:sldChg chg="modSp">
        <pc:chgData name="Syed Mahmood" userId="3eeba578be399913" providerId="Windows Live" clId="Web-{29350DF9-4EC8-4F31-8C61-2BA88B0D08F8}" dt="2024-05-06T18:21:11.881" v="743" actId="20577"/>
        <pc:sldMkLst>
          <pc:docMk/>
          <pc:sldMk cId="1388519995" sldId="269"/>
        </pc:sldMkLst>
        <pc:spChg chg="mod">
          <ac:chgData name="Syed Mahmood" userId="3eeba578be399913" providerId="Windows Live" clId="Web-{29350DF9-4EC8-4F31-8C61-2BA88B0D08F8}" dt="2024-05-06T18:18:59.783" v="696" actId="20577"/>
          <ac:spMkLst>
            <pc:docMk/>
            <pc:sldMk cId="1388519995" sldId="269"/>
            <ac:spMk id="4" creationId="{B71CD44B-8B6F-842C-9F42-90BAEF1D935A}"/>
          </ac:spMkLst>
        </pc:spChg>
        <pc:spChg chg="mod">
          <ac:chgData name="Syed Mahmood" userId="3eeba578be399913" providerId="Windows Live" clId="Web-{29350DF9-4EC8-4F31-8C61-2BA88B0D08F8}" dt="2024-05-06T18:21:11.881" v="743" actId="20577"/>
          <ac:spMkLst>
            <pc:docMk/>
            <pc:sldMk cId="1388519995" sldId="269"/>
            <ac:spMk id="5" creationId="{E1584ECC-A795-CCA6-1E3C-EBA4FE7A053B}"/>
          </ac:spMkLst>
        </pc:spChg>
      </pc:sldChg>
      <pc:sldChg chg="modSp">
        <pc:chgData name="Syed Mahmood" userId="3eeba578be399913" providerId="Windows Live" clId="Web-{29350DF9-4EC8-4F31-8C61-2BA88B0D08F8}" dt="2024-05-06T18:15:18.727" v="648" actId="20577"/>
        <pc:sldMkLst>
          <pc:docMk/>
          <pc:sldMk cId="2211931593" sldId="270"/>
        </pc:sldMkLst>
        <pc:spChg chg="mod">
          <ac:chgData name="Syed Mahmood" userId="3eeba578be399913" providerId="Windows Live" clId="Web-{29350DF9-4EC8-4F31-8C61-2BA88B0D08F8}" dt="2024-05-06T18:15:18.727" v="648" actId="20577"/>
          <ac:spMkLst>
            <pc:docMk/>
            <pc:sldMk cId="2211931593" sldId="270"/>
            <ac:spMk id="3" creationId="{D41CDF8F-F88E-2601-0D8C-C8F598AF8CDA}"/>
          </ac:spMkLst>
        </pc:spChg>
      </pc:sldChg>
      <pc:sldChg chg="modSp ord">
        <pc:chgData name="Syed Mahmood" userId="3eeba578be399913" providerId="Windows Live" clId="Web-{29350DF9-4EC8-4F31-8C61-2BA88B0D08F8}" dt="2024-05-06T14:23:53.012" v="16" actId="1076"/>
        <pc:sldMkLst>
          <pc:docMk/>
          <pc:sldMk cId="289660018" sldId="271"/>
        </pc:sldMkLst>
        <pc:picChg chg="mod">
          <ac:chgData name="Syed Mahmood" userId="3eeba578be399913" providerId="Windows Live" clId="Web-{29350DF9-4EC8-4F31-8C61-2BA88B0D08F8}" dt="2024-05-06T14:23:53.012" v="16" actId="1076"/>
          <ac:picMkLst>
            <pc:docMk/>
            <pc:sldMk cId="289660018" sldId="271"/>
            <ac:picMk id="4" creationId="{1938CAE9-6E97-B06B-94B0-DA2B325C6EDB}"/>
          </ac:picMkLst>
        </pc:picChg>
      </pc:sldChg>
      <pc:sldChg chg="del">
        <pc:chgData name="Syed Mahmood" userId="3eeba578be399913" providerId="Windows Live" clId="Web-{29350DF9-4EC8-4F31-8C61-2BA88B0D08F8}" dt="2024-05-06T17:42:40.740" v="463"/>
        <pc:sldMkLst>
          <pc:docMk/>
          <pc:sldMk cId="877743553" sldId="274"/>
        </pc:sldMkLst>
      </pc:sldChg>
      <pc:sldChg chg="modSp ord">
        <pc:chgData name="Syed Mahmood" userId="3eeba578be399913" providerId="Windows Live" clId="Web-{29350DF9-4EC8-4F31-8C61-2BA88B0D08F8}" dt="2024-05-06T17:52:43.717" v="542" actId="20577"/>
        <pc:sldMkLst>
          <pc:docMk/>
          <pc:sldMk cId="2970418739" sldId="276"/>
        </pc:sldMkLst>
        <pc:spChg chg="mod">
          <ac:chgData name="Syed Mahmood" userId="3eeba578be399913" providerId="Windows Live" clId="Web-{29350DF9-4EC8-4F31-8C61-2BA88B0D08F8}" dt="2024-05-06T17:52:43.717" v="542" actId="20577"/>
          <ac:spMkLst>
            <pc:docMk/>
            <pc:sldMk cId="2970418739" sldId="276"/>
            <ac:spMk id="3" creationId="{E2679B1D-1B89-6352-6AE7-94608F7BE997}"/>
          </ac:spMkLst>
        </pc:spChg>
      </pc:sldChg>
      <pc:sldChg chg="delSp">
        <pc:chgData name="Syed Mahmood" userId="3eeba578be399913" providerId="Windows Live" clId="Web-{29350DF9-4EC8-4F31-8C61-2BA88B0D08F8}" dt="2024-05-06T18:22:29.962" v="744"/>
        <pc:sldMkLst>
          <pc:docMk/>
          <pc:sldMk cId="2522510620" sldId="277"/>
        </pc:sldMkLst>
        <pc:spChg chg="del">
          <ac:chgData name="Syed Mahmood" userId="3eeba578be399913" providerId="Windows Live" clId="Web-{29350DF9-4EC8-4F31-8C61-2BA88B0D08F8}" dt="2024-05-06T18:22:29.962" v="744"/>
          <ac:spMkLst>
            <pc:docMk/>
            <pc:sldMk cId="2522510620" sldId="277"/>
            <ac:spMk id="3" creationId="{CFC01AF8-D4BC-B2DF-B67A-7C540986DCF8}"/>
          </ac:spMkLst>
        </pc:spChg>
      </pc:sldChg>
      <pc:sldChg chg="modSp">
        <pc:chgData name="Syed Mahmood" userId="3eeba578be399913" providerId="Windows Live" clId="Web-{29350DF9-4EC8-4F31-8C61-2BA88B0D08F8}" dt="2024-05-06T18:03:45.607" v="610" actId="20577"/>
        <pc:sldMkLst>
          <pc:docMk/>
          <pc:sldMk cId="904923394" sldId="280"/>
        </pc:sldMkLst>
        <pc:spChg chg="mod">
          <ac:chgData name="Syed Mahmood" userId="3eeba578be399913" providerId="Windows Live" clId="Web-{29350DF9-4EC8-4F31-8C61-2BA88B0D08F8}" dt="2024-05-06T18:03:45.607" v="610" actId="20577"/>
          <ac:spMkLst>
            <pc:docMk/>
            <pc:sldMk cId="904923394" sldId="280"/>
            <ac:spMk id="3" creationId="{34DE1F01-471E-4791-62F8-CBBBFAB60524}"/>
          </ac:spMkLst>
        </pc:spChg>
      </pc:sldChg>
      <pc:sldChg chg="addSp delSp modSp mod setBg">
        <pc:chgData name="Syed Mahmood" userId="3eeba578be399913" providerId="Windows Live" clId="Web-{29350DF9-4EC8-4F31-8C61-2BA88B0D08F8}" dt="2024-05-06T16:06:20.639" v="72" actId="20577"/>
        <pc:sldMkLst>
          <pc:docMk/>
          <pc:sldMk cId="2876483592" sldId="282"/>
        </pc:sldMkLst>
        <pc:spChg chg="mod">
          <ac:chgData name="Syed Mahmood" userId="3eeba578be399913" providerId="Windows Live" clId="Web-{29350DF9-4EC8-4F31-8C61-2BA88B0D08F8}" dt="2024-05-06T16:06:14.123" v="71" actId="20577"/>
          <ac:spMkLst>
            <pc:docMk/>
            <pc:sldMk cId="2876483592" sldId="282"/>
            <ac:spMk id="2" creationId="{C57F88AD-6E4F-9E1D-CDCC-CDDD498A66AE}"/>
          </ac:spMkLst>
        </pc:spChg>
        <pc:spChg chg="del mod">
          <ac:chgData name="Syed Mahmood" userId="3eeba578be399913" providerId="Windows Live" clId="Web-{29350DF9-4EC8-4F31-8C61-2BA88B0D08F8}" dt="2024-05-06T14:19:19.188" v="4"/>
          <ac:spMkLst>
            <pc:docMk/>
            <pc:sldMk cId="2876483592" sldId="282"/>
            <ac:spMk id="3" creationId="{9CA1E013-385A-D7B9-9120-8F018CDB7FC9}"/>
          </ac:spMkLst>
        </pc:spChg>
        <pc:spChg chg="add del mod">
          <ac:chgData name="Syed Mahmood" userId="3eeba578be399913" providerId="Windows Live" clId="Web-{29350DF9-4EC8-4F31-8C61-2BA88B0D08F8}" dt="2024-05-06T14:25:32.985" v="22"/>
          <ac:spMkLst>
            <pc:docMk/>
            <pc:sldMk cId="2876483592" sldId="282"/>
            <ac:spMk id="5" creationId="{4020A313-749F-F6F1-EA02-447E7F391FBA}"/>
          </ac:spMkLst>
        </pc:spChg>
        <pc:spChg chg="add del">
          <ac:chgData name="Syed Mahmood" userId="3eeba578be399913" providerId="Windows Live" clId="Web-{29350DF9-4EC8-4F31-8C61-2BA88B0D08F8}" dt="2024-05-06T14:25:43.204" v="24"/>
          <ac:spMkLst>
            <pc:docMk/>
            <pc:sldMk cId="2876483592" sldId="282"/>
            <ac:spMk id="10" creationId="{5A0118C5-4F8D-4CF4-BADD-53FEACC6C42A}"/>
          </ac:spMkLst>
        </pc:spChg>
        <pc:spChg chg="add del">
          <ac:chgData name="Syed Mahmood" userId="3eeba578be399913" providerId="Windows Live" clId="Web-{29350DF9-4EC8-4F31-8C61-2BA88B0D08F8}" dt="2024-05-06T14:25:43.204" v="24"/>
          <ac:spMkLst>
            <pc:docMk/>
            <pc:sldMk cId="2876483592" sldId="282"/>
            <ac:spMk id="12" creationId="{F98F79A4-A6C7-4101-B1E9-27E05CB7CFA0}"/>
          </ac:spMkLst>
        </pc:spChg>
        <pc:spChg chg="add del">
          <ac:chgData name="Syed Mahmood" userId="3eeba578be399913" providerId="Windows Live" clId="Web-{29350DF9-4EC8-4F31-8C61-2BA88B0D08F8}" dt="2024-05-06T14:25:43.204" v="24"/>
          <ac:spMkLst>
            <pc:docMk/>
            <pc:sldMk cId="2876483592" sldId="282"/>
            <ac:spMk id="14" creationId="{31CE7A08-2184-4B99-ABC0-B40CD1D3F281}"/>
          </ac:spMkLst>
        </pc:spChg>
        <pc:spChg chg="add del">
          <ac:chgData name="Syed Mahmood" userId="3eeba578be399913" providerId="Windows Live" clId="Web-{29350DF9-4EC8-4F31-8C61-2BA88B0D08F8}" dt="2024-05-06T14:25:43.204" v="24"/>
          <ac:spMkLst>
            <pc:docMk/>
            <pc:sldMk cId="2876483592" sldId="282"/>
            <ac:spMk id="16" creationId="{79AFCB35-9C04-4524-A0B1-57FF6865D013}"/>
          </ac:spMkLst>
        </pc:spChg>
        <pc:spChg chg="add del">
          <ac:chgData name="Syed Mahmood" userId="3eeba578be399913" providerId="Windows Live" clId="Web-{29350DF9-4EC8-4F31-8C61-2BA88B0D08F8}" dt="2024-05-06T14:25:43.204" v="24"/>
          <ac:spMkLst>
            <pc:docMk/>
            <pc:sldMk cId="2876483592" sldId="282"/>
            <ac:spMk id="18" creationId="{D11AD2AD-0BA0-4DD3-8EEA-84686A0E718C}"/>
          </ac:spMkLst>
        </pc:spChg>
        <pc:spChg chg="add del">
          <ac:chgData name="Syed Mahmood" userId="3eeba578be399913" providerId="Windows Live" clId="Web-{29350DF9-4EC8-4F31-8C61-2BA88B0D08F8}" dt="2024-05-06T14:25:43.204" v="24"/>
          <ac:spMkLst>
            <pc:docMk/>
            <pc:sldMk cId="2876483592" sldId="282"/>
            <ac:spMk id="20" creationId="{9E5C5460-229E-46C8-A712-CC317985420F}"/>
          </ac:spMkLst>
        </pc:spChg>
        <pc:spChg chg="add del">
          <ac:chgData name="Syed Mahmood" userId="3eeba578be399913" providerId="Windows Live" clId="Web-{29350DF9-4EC8-4F31-8C61-2BA88B0D08F8}" dt="2024-05-06T14:25:43.204" v="24"/>
          <ac:spMkLst>
            <pc:docMk/>
            <pc:sldMk cId="2876483592" sldId="282"/>
            <ac:spMk id="22" creationId="{2552FC29-9118-466F-940E-80C84EFDF07B}"/>
          </ac:spMkLst>
        </pc:spChg>
        <pc:spChg chg="add mod">
          <ac:chgData name="Syed Mahmood" userId="3eeba578be399913" providerId="Windows Live" clId="Web-{29350DF9-4EC8-4F31-8C61-2BA88B0D08F8}" dt="2024-05-06T16:06:20.639" v="72" actId="20577"/>
          <ac:spMkLst>
            <pc:docMk/>
            <pc:sldMk cId="2876483592" sldId="282"/>
            <ac:spMk id="33" creationId="{7B9B9398-DF2A-FC91-8FA5-479D9F6A0E0A}"/>
          </ac:spMkLst>
        </pc:spChg>
        <pc:spChg chg="add del">
          <ac:chgData name="Syed Mahmood" userId="3eeba578be399913" providerId="Windows Live" clId="Web-{29350DF9-4EC8-4F31-8C61-2BA88B0D08F8}" dt="2024-05-06T14:27:13.911" v="46"/>
          <ac:spMkLst>
            <pc:docMk/>
            <pc:sldMk cId="2876483592" sldId="282"/>
            <ac:spMk id="36" creationId="{5A0118C5-4F8D-4CF4-BADD-53FEACC6C42A}"/>
          </ac:spMkLst>
        </pc:spChg>
        <pc:spChg chg="add del">
          <ac:chgData name="Syed Mahmood" userId="3eeba578be399913" providerId="Windows Live" clId="Web-{29350DF9-4EC8-4F31-8C61-2BA88B0D08F8}" dt="2024-05-06T14:27:13.911" v="46"/>
          <ac:spMkLst>
            <pc:docMk/>
            <pc:sldMk cId="2876483592" sldId="282"/>
            <ac:spMk id="42" creationId="{4E0A5C5C-2A95-428E-9F6A-0D29EBD57C9F}"/>
          </ac:spMkLst>
        </pc:spChg>
        <pc:spChg chg="add">
          <ac:chgData name="Syed Mahmood" userId="3eeba578be399913" providerId="Windows Live" clId="Web-{29350DF9-4EC8-4F31-8C61-2BA88B0D08F8}" dt="2024-05-06T14:27:13.911" v="46"/>
          <ac:spMkLst>
            <pc:docMk/>
            <pc:sldMk cId="2876483592" sldId="282"/>
            <ac:spMk id="59" creationId="{5A0118C5-4F8D-4CF4-BADD-53FEACC6C42A}"/>
          </ac:spMkLst>
        </pc:spChg>
        <pc:spChg chg="add">
          <ac:chgData name="Syed Mahmood" userId="3eeba578be399913" providerId="Windows Live" clId="Web-{29350DF9-4EC8-4F31-8C61-2BA88B0D08F8}" dt="2024-05-06T14:27:13.911" v="46"/>
          <ac:spMkLst>
            <pc:docMk/>
            <pc:sldMk cId="2876483592" sldId="282"/>
            <ac:spMk id="69" creationId="{D9FE21DE-050D-4E27-A007-AAE4EF8427F1}"/>
          </ac:spMkLst>
        </pc:spChg>
        <pc:spChg chg="add">
          <ac:chgData name="Syed Mahmood" userId="3eeba578be399913" providerId="Windows Live" clId="Web-{29350DF9-4EC8-4F31-8C61-2BA88B0D08F8}" dt="2024-05-06T14:27:13.911" v="46"/>
          <ac:spMkLst>
            <pc:docMk/>
            <pc:sldMk cId="2876483592" sldId="282"/>
            <ac:spMk id="71" creationId="{77EF10EC-D135-4F55-A642-AFA283DD9640}"/>
          </ac:spMkLst>
        </pc:spChg>
        <pc:grpChg chg="add del">
          <ac:chgData name="Syed Mahmood" userId="3eeba578be399913" providerId="Windows Live" clId="Web-{29350DF9-4EC8-4F31-8C61-2BA88B0D08F8}" dt="2024-05-06T14:25:43.204" v="24"/>
          <ac:grpSpMkLst>
            <pc:docMk/>
            <pc:sldMk cId="2876483592" sldId="282"/>
            <ac:grpSpMk id="24" creationId="{0C156BF8-7FF7-440F-BE2B-417DFFE8BFA5}"/>
          </ac:grpSpMkLst>
        </pc:grpChg>
        <pc:grpChg chg="add del">
          <ac:chgData name="Syed Mahmood" userId="3eeba578be399913" providerId="Windows Live" clId="Web-{29350DF9-4EC8-4F31-8C61-2BA88B0D08F8}" dt="2024-05-06T14:26:15.893" v="30"/>
          <ac:grpSpMkLst>
            <pc:docMk/>
            <pc:sldMk cId="2876483592" sldId="282"/>
            <ac:grpSpMk id="38" creationId="{2A638C7D-9088-41A9-88A0-7357157BC168}"/>
          </ac:grpSpMkLst>
        </pc:grpChg>
        <pc:grpChg chg="add del">
          <ac:chgData name="Syed Mahmood" userId="3eeba578be399913" providerId="Windows Live" clId="Web-{29350DF9-4EC8-4F31-8C61-2BA88B0D08F8}" dt="2024-05-06T14:27:13.911" v="46"/>
          <ac:grpSpMkLst>
            <pc:docMk/>
            <pc:sldMk cId="2876483592" sldId="282"/>
            <ac:grpSpMk id="44" creationId="{3F219210-B16A-47B6-9AA8-207DAFF37E66}"/>
          </ac:grpSpMkLst>
        </pc:grpChg>
        <pc:grpChg chg="add del">
          <ac:chgData name="Syed Mahmood" userId="3eeba578be399913" providerId="Windows Live" clId="Web-{29350DF9-4EC8-4F31-8C61-2BA88B0D08F8}" dt="2024-05-06T14:27:13.911" v="46"/>
          <ac:grpSpMkLst>
            <pc:docMk/>
            <pc:sldMk cId="2876483592" sldId="282"/>
            <ac:grpSpMk id="48" creationId="{582A903B-6B78-4F0A-B7C9-3D80499020B8}"/>
          </ac:grpSpMkLst>
        </pc:grpChg>
        <pc:grpChg chg="add">
          <ac:chgData name="Syed Mahmood" userId="3eeba578be399913" providerId="Windows Live" clId="Web-{29350DF9-4EC8-4F31-8C61-2BA88B0D08F8}" dt="2024-05-06T14:27:13.911" v="46"/>
          <ac:grpSpMkLst>
            <pc:docMk/>
            <pc:sldMk cId="2876483592" sldId="282"/>
            <ac:grpSpMk id="61" creationId="{35C37387-FC74-4DFB-841A-B7688148CD05}"/>
          </ac:grpSpMkLst>
        </pc:grpChg>
        <pc:grpChg chg="add">
          <ac:chgData name="Syed Mahmood" userId="3eeba578be399913" providerId="Windows Live" clId="Web-{29350DF9-4EC8-4F31-8C61-2BA88B0D08F8}" dt="2024-05-06T14:27:13.911" v="46"/>
          <ac:grpSpMkLst>
            <pc:docMk/>
            <pc:sldMk cId="2876483592" sldId="282"/>
            <ac:grpSpMk id="65" creationId="{CD0F749C-1D4C-430F-B946-6DAF4C30982D}"/>
          </ac:grpSpMkLst>
        </pc:grpChg>
        <pc:grpChg chg="add">
          <ac:chgData name="Syed Mahmood" userId="3eeba578be399913" providerId="Windows Live" clId="Web-{29350DF9-4EC8-4F31-8C61-2BA88B0D08F8}" dt="2024-05-06T14:27:13.911" v="46"/>
          <ac:grpSpMkLst>
            <pc:docMk/>
            <pc:sldMk cId="2876483592" sldId="282"/>
            <ac:grpSpMk id="73" creationId="{89D47E22-F192-4DEC-AE19-484993AE8598}"/>
          </ac:grpSpMkLst>
        </pc:grpChg>
        <pc:grpChg chg="add">
          <ac:chgData name="Syed Mahmood" userId="3eeba578be399913" providerId="Windows Live" clId="Web-{29350DF9-4EC8-4F31-8C61-2BA88B0D08F8}" dt="2024-05-06T14:27:13.911" v="46"/>
          <ac:grpSpMkLst>
            <pc:docMk/>
            <pc:sldMk cId="2876483592" sldId="282"/>
            <ac:grpSpMk id="88" creationId="{8546F01E-28C6-4D97-ACC0-50485CD546E4}"/>
          </ac:grpSpMkLst>
        </pc:grpChg>
        <pc:picChg chg="add del mod ord">
          <ac:chgData name="Syed Mahmood" userId="3eeba578be399913" providerId="Windows Live" clId="Web-{29350DF9-4EC8-4F31-8C61-2BA88B0D08F8}" dt="2024-05-06T14:26:13.736" v="29"/>
          <ac:picMkLst>
            <pc:docMk/>
            <pc:sldMk cId="2876483592" sldId="282"/>
            <ac:picMk id="6" creationId="{017AB212-2508-2EFF-59F1-C4C35DEE2380}"/>
          </ac:picMkLst>
        </pc:picChg>
        <pc:picChg chg="add mod modCrop">
          <ac:chgData name="Syed Mahmood" userId="3eeba578be399913" providerId="Windows Live" clId="Web-{29350DF9-4EC8-4F31-8C61-2BA88B0D08F8}" dt="2024-05-06T14:27:55.272" v="51"/>
          <ac:picMkLst>
            <pc:docMk/>
            <pc:sldMk cId="2876483592" sldId="282"/>
            <ac:picMk id="55" creationId="{53D40F8B-7900-DD8E-5746-FCF8961FED30}"/>
          </ac:picMkLst>
        </pc:picChg>
      </pc:sldChg>
      <pc:sldChg chg="modSp add del replId">
        <pc:chgData name="Syed Mahmood" userId="3eeba578be399913" providerId="Windows Live" clId="Web-{29350DF9-4EC8-4F31-8C61-2BA88B0D08F8}" dt="2024-05-06T14:29:13.197" v="58"/>
        <pc:sldMkLst>
          <pc:docMk/>
          <pc:sldMk cId="4021551966" sldId="283"/>
        </pc:sldMkLst>
        <pc:spChg chg="mod">
          <ac:chgData name="Syed Mahmood" userId="3eeba578be399913" providerId="Windows Live" clId="Web-{29350DF9-4EC8-4F31-8C61-2BA88B0D08F8}" dt="2024-05-06T14:29:03.681" v="56" actId="20577"/>
          <ac:spMkLst>
            <pc:docMk/>
            <pc:sldMk cId="4021551966" sldId="283"/>
            <ac:spMk id="33" creationId="{7B9B9398-DF2A-FC91-8FA5-479D9F6A0E0A}"/>
          </ac:spMkLst>
        </pc:spChg>
      </pc:sldChg>
      <pc:sldChg chg="addSp delSp modSp new">
        <pc:chgData name="Syed Mahmood" userId="3eeba578be399913" providerId="Windows Live" clId="Web-{29350DF9-4EC8-4F31-8C61-2BA88B0D08F8}" dt="2024-05-06T16:53:43.822" v="362" actId="14100"/>
        <pc:sldMkLst>
          <pc:docMk/>
          <pc:sldMk cId="2727629248" sldId="284"/>
        </pc:sldMkLst>
        <pc:spChg chg="del">
          <ac:chgData name="Syed Mahmood" userId="3eeba578be399913" providerId="Windows Live" clId="Web-{29350DF9-4EC8-4F31-8C61-2BA88B0D08F8}" dt="2024-05-06T14:31:02.530" v="59"/>
          <ac:spMkLst>
            <pc:docMk/>
            <pc:sldMk cId="2727629248" sldId="284"/>
            <ac:spMk id="2" creationId="{74803D56-2F60-9727-415C-1FE169487216}"/>
          </ac:spMkLst>
        </pc:spChg>
        <pc:spChg chg="del">
          <ac:chgData name="Syed Mahmood" userId="3eeba578be399913" providerId="Windows Live" clId="Web-{29350DF9-4EC8-4F31-8C61-2BA88B0D08F8}" dt="2024-05-06T14:31:03.905" v="60"/>
          <ac:spMkLst>
            <pc:docMk/>
            <pc:sldMk cId="2727629248" sldId="284"/>
            <ac:spMk id="3" creationId="{8EE457C9-D25E-44DD-F977-833F2ABFABD7}"/>
          </ac:spMkLst>
        </pc:spChg>
        <pc:spChg chg="add mod">
          <ac:chgData name="Syed Mahmood" userId="3eeba578be399913" providerId="Windows Live" clId="Web-{29350DF9-4EC8-4F31-8C61-2BA88B0D08F8}" dt="2024-05-06T16:44:00.323" v="145" actId="14100"/>
          <ac:spMkLst>
            <pc:docMk/>
            <pc:sldMk cId="2727629248" sldId="284"/>
            <ac:spMk id="7" creationId="{61F5667D-5DF1-4FE8-3C1A-E4540D8ADE38}"/>
          </ac:spMkLst>
        </pc:spChg>
        <pc:spChg chg="add mod">
          <ac:chgData name="Syed Mahmood" userId="3eeba578be399913" providerId="Windows Live" clId="Web-{29350DF9-4EC8-4F31-8C61-2BA88B0D08F8}" dt="2024-05-06T16:53:22.118" v="356" actId="20577"/>
          <ac:spMkLst>
            <pc:docMk/>
            <pc:sldMk cId="2727629248" sldId="284"/>
            <ac:spMk id="8" creationId="{D0354876-96FF-2E8D-02CE-8806837CF87A}"/>
          </ac:spMkLst>
        </pc:spChg>
        <pc:picChg chg="add del mod">
          <ac:chgData name="Syed Mahmood" userId="3eeba578be399913" providerId="Windows Live" clId="Web-{29350DF9-4EC8-4F31-8C61-2BA88B0D08F8}" dt="2024-05-06T16:49:25.987" v="262"/>
          <ac:picMkLst>
            <pc:docMk/>
            <pc:sldMk cId="2727629248" sldId="284"/>
            <ac:picMk id="2" creationId="{97E54439-8181-6C4A-FD0B-3191C9A3F6F1}"/>
          </ac:picMkLst>
        </pc:picChg>
        <pc:picChg chg="add del mod">
          <ac:chgData name="Syed Mahmood" userId="3eeba578be399913" providerId="Windows Live" clId="Web-{29350DF9-4EC8-4F31-8C61-2BA88B0D08F8}" dt="2024-05-06T16:49:20.331" v="260"/>
          <ac:picMkLst>
            <pc:docMk/>
            <pc:sldMk cId="2727629248" sldId="284"/>
            <ac:picMk id="3" creationId="{BE8C1710-857E-07F4-524C-CD766A948DFB}"/>
          </ac:picMkLst>
        </pc:picChg>
        <pc:picChg chg="add del mod">
          <ac:chgData name="Syed Mahmood" userId="3eeba578be399913" providerId="Windows Live" clId="Web-{29350DF9-4EC8-4F31-8C61-2BA88B0D08F8}" dt="2024-05-06T16:49:00.252" v="256"/>
          <ac:picMkLst>
            <pc:docMk/>
            <pc:sldMk cId="2727629248" sldId="284"/>
            <ac:picMk id="4" creationId="{C58B296A-9FAB-8670-DEF4-3BC331000B22}"/>
          </ac:picMkLst>
        </pc:picChg>
        <pc:picChg chg="add mod">
          <ac:chgData name="Syed Mahmood" userId="3eeba578be399913" providerId="Windows Live" clId="Web-{29350DF9-4EC8-4F31-8C61-2BA88B0D08F8}" dt="2024-05-06T16:53:43.822" v="362" actId="14100"/>
          <ac:picMkLst>
            <pc:docMk/>
            <pc:sldMk cId="2727629248" sldId="284"/>
            <ac:picMk id="5" creationId="{6E34CC0E-6E19-8152-E521-26E1BAFF97F9}"/>
          </ac:picMkLst>
        </pc:picChg>
        <pc:picChg chg="add mod">
          <ac:chgData name="Syed Mahmood" userId="3eeba578be399913" providerId="Windows Live" clId="Web-{29350DF9-4EC8-4F31-8C61-2BA88B0D08F8}" dt="2024-05-06T16:53:38.244" v="360" actId="1076"/>
          <ac:picMkLst>
            <pc:docMk/>
            <pc:sldMk cId="2727629248" sldId="284"/>
            <ac:picMk id="6" creationId="{BFA90212-264F-F5F9-FD15-98489DF307C9}"/>
          </ac:picMkLst>
        </pc:picChg>
      </pc:sldChg>
      <pc:sldChg chg="addSp delSp modSp new">
        <pc:chgData name="Syed Mahmood" userId="3eeba578be399913" providerId="Windows Live" clId="Web-{29350DF9-4EC8-4F31-8C61-2BA88B0D08F8}" dt="2024-05-06T17:21:23.926" v="420" actId="1076"/>
        <pc:sldMkLst>
          <pc:docMk/>
          <pc:sldMk cId="134476214" sldId="285"/>
        </pc:sldMkLst>
        <pc:spChg chg="del">
          <ac:chgData name="Syed Mahmood" userId="3eeba578be399913" providerId="Windows Live" clId="Web-{29350DF9-4EC8-4F31-8C61-2BA88B0D08F8}" dt="2024-05-06T16:50:22.129" v="267"/>
          <ac:spMkLst>
            <pc:docMk/>
            <pc:sldMk cId="134476214" sldId="285"/>
            <ac:spMk id="2" creationId="{39B448DC-EE6F-700E-6032-C76D19F27484}"/>
          </ac:spMkLst>
        </pc:spChg>
        <pc:spChg chg="add mod">
          <ac:chgData name="Syed Mahmood" userId="3eeba578be399913" providerId="Windows Live" clId="Web-{29350DF9-4EC8-4F31-8C61-2BA88B0D08F8}" dt="2024-05-06T17:21:10.066" v="417" actId="1076"/>
          <ac:spMkLst>
            <pc:docMk/>
            <pc:sldMk cId="134476214" sldId="285"/>
            <ac:spMk id="3" creationId="{79791AA1-1306-69F5-E538-BE7585441BED}"/>
          </ac:spMkLst>
        </pc:spChg>
        <pc:spChg chg="del mod">
          <ac:chgData name="Syed Mahmood" userId="3eeba578be399913" providerId="Windows Live" clId="Web-{29350DF9-4EC8-4F31-8C61-2BA88B0D08F8}" dt="2024-05-06T16:49:09.471" v="259"/>
          <ac:spMkLst>
            <pc:docMk/>
            <pc:sldMk cId="134476214" sldId="285"/>
            <ac:spMk id="3" creationId="{9C78BEA9-499A-3A6A-68AD-A569FE687C6F}"/>
          </ac:spMkLst>
        </pc:spChg>
        <pc:spChg chg="add mod">
          <ac:chgData name="Syed Mahmood" userId="3eeba578be399913" providerId="Windows Live" clId="Web-{29350DF9-4EC8-4F31-8C61-2BA88B0D08F8}" dt="2024-05-06T17:20:47.268" v="408" actId="1076"/>
          <ac:spMkLst>
            <pc:docMk/>
            <pc:sldMk cId="134476214" sldId="285"/>
            <ac:spMk id="7" creationId="{C9B3D62A-CB95-222F-E18D-516FA68CAEAB}"/>
          </ac:spMkLst>
        </pc:spChg>
        <pc:spChg chg="add mod">
          <ac:chgData name="Syed Mahmood" userId="3eeba578be399913" providerId="Windows Live" clId="Web-{29350DF9-4EC8-4F31-8C61-2BA88B0D08F8}" dt="2024-05-06T16:54:27.589" v="369" actId="1076"/>
          <ac:spMkLst>
            <pc:docMk/>
            <pc:sldMk cId="134476214" sldId="285"/>
            <ac:spMk id="8" creationId="{451DB30E-4EBB-357D-235F-2EEB22582FB1}"/>
          </ac:spMkLst>
        </pc:spChg>
        <pc:spChg chg="add mod">
          <ac:chgData name="Syed Mahmood" userId="3eeba578be399913" providerId="Windows Live" clId="Web-{29350DF9-4EC8-4F31-8C61-2BA88B0D08F8}" dt="2024-05-06T17:21:23.926" v="420" actId="1076"/>
          <ac:spMkLst>
            <pc:docMk/>
            <pc:sldMk cId="134476214" sldId="285"/>
            <ac:spMk id="11" creationId="{EA703DE5-34BF-02BB-0971-B0F483F46A53}"/>
          </ac:spMkLst>
        </pc:spChg>
        <pc:picChg chg="add del mod">
          <ac:chgData name="Syed Mahmood" userId="3eeba578be399913" providerId="Windows Live" clId="Web-{29350DF9-4EC8-4F31-8C61-2BA88B0D08F8}" dt="2024-05-06T17:20:23.564" v="405"/>
          <ac:picMkLst>
            <pc:docMk/>
            <pc:sldMk cId="134476214" sldId="285"/>
            <ac:picMk id="2" creationId="{B9248E96-0797-DD0E-E09F-583517FB17E5}"/>
          </ac:picMkLst>
        </pc:picChg>
        <pc:picChg chg="add mod ord">
          <ac:chgData name="Syed Mahmood" userId="3eeba578be399913" providerId="Windows Live" clId="Web-{29350DF9-4EC8-4F31-8C61-2BA88B0D08F8}" dt="2024-05-06T16:54:19.698" v="366" actId="1076"/>
          <ac:picMkLst>
            <pc:docMk/>
            <pc:sldMk cId="134476214" sldId="285"/>
            <ac:picMk id="4" creationId="{96E32C0C-5787-5015-89A6-90B528E65523}"/>
          </ac:picMkLst>
        </pc:picChg>
        <pc:picChg chg="add mod">
          <ac:chgData name="Syed Mahmood" userId="3eeba578be399913" providerId="Windows Live" clId="Web-{29350DF9-4EC8-4F31-8C61-2BA88B0D08F8}" dt="2024-05-06T16:54:20.823" v="367" actId="1076"/>
          <ac:picMkLst>
            <pc:docMk/>
            <pc:sldMk cId="134476214" sldId="285"/>
            <ac:picMk id="5" creationId="{995B5F6B-1321-43A6-13E4-C4775BD0C32D}"/>
          </ac:picMkLst>
        </pc:picChg>
        <pc:picChg chg="add mod">
          <ac:chgData name="Syed Mahmood" userId="3eeba578be399913" providerId="Windows Live" clId="Web-{29350DF9-4EC8-4F31-8C61-2BA88B0D08F8}" dt="2024-05-06T16:54:22.510" v="368" actId="1076"/>
          <ac:picMkLst>
            <pc:docMk/>
            <pc:sldMk cId="134476214" sldId="285"/>
            <ac:picMk id="6" creationId="{AA043E61-7700-FC70-C3E5-B0AF0F54E944}"/>
          </ac:picMkLst>
        </pc:picChg>
        <pc:picChg chg="add mod">
          <ac:chgData name="Syed Mahmood" userId="3eeba578be399913" providerId="Windows Live" clId="Web-{29350DF9-4EC8-4F31-8C61-2BA88B0D08F8}" dt="2024-05-06T16:58:02.953" v="378"/>
          <ac:picMkLst>
            <pc:docMk/>
            <pc:sldMk cId="134476214" sldId="285"/>
            <ac:picMk id="9" creationId="{004D0024-117B-554D-5A00-81CD8D2330C6}"/>
          </ac:picMkLst>
        </pc:picChg>
        <pc:cxnChg chg="add mod">
          <ac:chgData name="Syed Mahmood" userId="3eeba578be399913" providerId="Windows Live" clId="Web-{29350DF9-4EC8-4F31-8C61-2BA88B0D08F8}" dt="2024-05-06T17:00:09.816" v="387" actId="14100"/>
          <ac:cxnSpMkLst>
            <pc:docMk/>
            <pc:sldMk cId="134476214" sldId="285"/>
            <ac:cxnSpMk id="10" creationId="{5B2484FE-2D81-1FCE-709C-30B073AD8607}"/>
          </ac:cxnSpMkLst>
        </pc:cxnChg>
      </pc:sldChg>
      <pc:sldChg chg="modSp new del">
        <pc:chgData name="Syed Mahmood" userId="3eeba578be399913" providerId="Windows Live" clId="Web-{29350DF9-4EC8-4F31-8C61-2BA88B0D08F8}" dt="2024-05-06T16:43:34.838" v="140"/>
        <pc:sldMkLst>
          <pc:docMk/>
          <pc:sldMk cId="137653989" sldId="285"/>
        </pc:sldMkLst>
        <pc:spChg chg="mod">
          <ac:chgData name="Syed Mahmood" userId="3eeba578be399913" providerId="Windows Live" clId="Web-{29350DF9-4EC8-4F31-8C61-2BA88B0D08F8}" dt="2024-05-06T16:43:27.338" v="138" actId="20577"/>
          <ac:spMkLst>
            <pc:docMk/>
            <pc:sldMk cId="137653989" sldId="285"/>
            <ac:spMk id="2" creationId="{C9F8C859-14B0-26B3-950F-6B5E643B3AB8}"/>
          </ac:spMkLst>
        </pc:spChg>
      </pc:sldChg>
      <pc:sldChg chg="add del replId">
        <pc:chgData name="Syed Mahmood" userId="3eeba578be399913" providerId="Windows Live" clId="Web-{29350DF9-4EC8-4F31-8C61-2BA88B0D08F8}" dt="2024-05-06T17:22:25.647" v="421"/>
        <pc:sldMkLst>
          <pc:docMk/>
          <pc:sldMk cId="3062756461" sldId="286"/>
        </pc:sldMkLst>
      </pc:sldChg>
      <pc:sldChg chg="new del">
        <pc:chgData name="Syed Mahmood" userId="3eeba578be399913" providerId="Windows Live" clId="Web-{29350DF9-4EC8-4F31-8C61-2BA88B0D08F8}" dt="2024-05-06T16:43:35.838" v="141"/>
        <pc:sldMkLst>
          <pc:docMk/>
          <pc:sldMk cId="3998587814" sldId="286"/>
        </pc:sldMkLst>
      </pc:sldChg>
    </pc:docChg>
  </pc:docChgLst>
  <pc:docChgLst>
    <pc:chgData name="Syed Mahmood" userId="3eeba578be399913" providerId="Windows Live" clId="Web-{445F49ED-2085-4DD7-93AF-5D72F1A6058D}"/>
    <pc:docChg chg="addSld">
      <pc:chgData name="Syed Mahmood" userId="3eeba578be399913" providerId="Windows Live" clId="Web-{445F49ED-2085-4DD7-93AF-5D72F1A6058D}" dt="2024-05-06T06:52:37.831" v="0"/>
      <pc:docMkLst>
        <pc:docMk/>
      </pc:docMkLst>
      <pc:sldChg chg="add replId">
        <pc:chgData name="Syed Mahmood" userId="3eeba578be399913" providerId="Windows Live" clId="Web-{445F49ED-2085-4DD7-93AF-5D72F1A6058D}" dt="2024-05-06T06:52:37.831" v="0"/>
        <pc:sldMkLst>
          <pc:docMk/>
          <pc:sldMk cId="2876483592"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6/4/2024</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293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6/4/2024</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9734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6/4/2024</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9947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6/4/2024</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1101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6/4/2024</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00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6/4/2024</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699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6/4/2024</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4149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6/4/2024</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34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6/4/2024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8858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6/4/2024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740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6/4/2024</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0226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6/4/2024</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59656055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challan.tspolice.gov.in/publicview/"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BB316C6D-37A6-6B26-77A0-930777284B3E}"/>
              </a:ext>
            </a:extLst>
          </p:cNvPr>
          <p:cNvPicPr>
            <a:picLocks noChangeAspect="1"/>
          </p:cNvPicPr>
          <p:nvPr/>
        </p:nvPicPr>
        <p:blipFill>
          <a:blip r:embed="rId2"/>
          <a:stretch>
            <a:fillRect/>
          </a:stretch>
        </p:blipFill>
        <p:spPr>
          <a:xfrm>
            <a:off x="1226309" y="424967"/>
            <a:ext cx="1876425" cy="1590675"/>
          </a:xfrm>
          <a:prstGeom prst="rect">
            <a:avLst/>
          </a:prstGeom>
        </p:spPr>
      </p:pic>
      <p:sp>
        <p:nvSpPr>
          <p:cNvPr id="3" name="TextBox 2">
            <a:extLst>
              <a:ext uri="{FF2B5EF4-FFF2-40B4-BE49-F238E27FC236}">
                <a16:creationId xmlns:a16="http://schemas.microsoft.com/office/drawing/2014/main" id="{16E894A4-FFDF-086B-6A4E-4FCF8A9C5CA4}"/>
              </a:ext>
            </a:extLst>
          </p:cNvPr>
          <p:cNvSpPr txBox="1"/>
          <p:nvPr/>
        </p:nvSpPr>
        <p:spPr>
          <a:xfrm>
            <a:off x="4205356" y="347249"/>
            <a:ext cx="4719982" cy="1123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latin typeface="Times New Roman"/>
                <a:cs typeface="Segoe UI"/>
              </a:rPr>
              <a:t>A Mini Project Report on</a:t>
            </a:r>
            <a:r>
              <a:rPr lang="en-US" sz="1100">
                <a:latin typeface="Times New Roman"/>
                <a:cs typeface="Times New Roman"/>
              </a:rPr>
              <a:t> </a:t>
            </a:r>
          </a:p>
          <a:p>
            <a:pPr algn="ctr"/>
            <a:r>
              <a:rPr lang="en-US" sz="2800">
                <a:latin typeface="Cambria"/>
                <a:cs typeface="Segoe UI"/>
              </a:rPr>
              <a:t>“</a:t>
            </a:r>
            <a:r>
              <a:rPr lang="en-US" sz="2800" b="1">
                <a:solidFill>
                  <a:srgbClr val="FF0000"/>
                </a:solidFill>
                <a:latin typeface="Cambria"/>
                <a:cs typeface="Segoe UI"/>
              </a:rPr>
              <a:t>E-Challan Retrieval Using LPR</a:t>
            </a:r>
            <a:r>
              <a:rPr lang="en-US" sz="2800">
                <a:latin typeface="Cambria"/>
                <a:cs typeface="Segoe UI"/>
              </a:rPr>
              <a:t>”</a:t>
            </a:r>
            <a:r>
              <a:rPr lang="en-US" sz="2800">
                <a:latin typeface="Cambria"/>
                <a:ea typeface="Cambria"/>
              </a:rPr>
              <a:t> </a:t>
            </a:r>
          </a:p>
        </p:txBody>
      </p:sp>
      <p:sp>
        <p:nvSpPr>
          <p:cNvPr id="4" name="TextBox 3">
            <a:extLst>
              <a:ext uri="{FF2B5EF4-FFF2-40B4-BE49-F238E27FC236}">
                <a16:creationId xmlns:a16="http://schemas.microsoft.com/office/drawing/2014/main" id="{B71CD44B-8B6F-842C-9F42-90BAEF1D935A}"/>
              </a:ext>
            </a:extLst>
          </p:cNvPr>
          <p:cNvSpPr txBox="1"/>
          <p:nvPr/>
        </p:nvSpPr>
        <p:spPr>
          <a:xfrm>
            <a:off x="3134138" y="1475954"/>
            <a:ext cx="6818243"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Times New Roman"/>
                <a:cs typeface="Segoe UI"/>
              </a:rPr>
              <a:t>Submitted to</a:t>
            </a:r>
            <a:r>
              <a:rPr lang="en-US" sz="1400" dirty="0">
                <a:latin typeface="Times New Roman"/>
                <a:cs typeface="Times New Roman"/>
              </a:rPr>
              <a:t> </a:t>
            </a:r>
          </a:p>
          <a:p>
            <a:pPr algn="ctr"/>
            <a:r>
              <a:rPr lang="en-US" sz="1600" b="1" dirty="0">
                <a:latin typeface="Times New Roman"/>
                <a:cs typeface="Segoe UI"/>
              </a:rPr>
              <a:t>OSMANIA UNIVERSITY, Hyderabad</a:t>
            </a:r>
            <a:r>
              <a:rPr lang="en-US" sz="1600" dirty="0">
                <a:latin typeface="Times New Roman"/>
                <a:cs typeface="Times New Roman"/>
              </a:rPr>
              <a:t> </a:t>
            </a:r>
          </a:p>
          <a:p>
            <a:pPr algn="ctr"/>
            <a:r>
              <a:rPr lang="en-US" sz="1200" dirty="0">
                <a:latin typeface="Times New Roman"/>
                <a:cs typeface="Segoe UI"/>
              </a:rPr>
              <a:t>In partial fulfillment of the requirements for the award of degree </a:t>
            </a:r>
            <a:r>
              <a:rPr lang="en-US" sz="1200" dirty="0">
                <a:latin typeface="Times New Roman"/>
                <a:cs typeface="Times New Roman"/>
              </a:rPr>
              <a:t> </a:t>
            </a:r>
          </a:p>
          <a:p>
            <a:pPr algn="ctr"/>
            <a:r>
              <a:rPr lang="en-US" sz="1600" b="1" dirty="0">
                <a:latin typeface="Times New Roman"/>
                <a:cs typeface="Segoe UI"/>
              </a:rPr>
              <a:t>BACHELOR OF ENGINEERING</a:t>
            </a:r>
            <a:r>
              <a:rPr lang="en-US" sz="1600" dirty="0">
                <a:latin typeface="Times New Roman"/>
                <a:cs typeface="Times New Roman"/>
              </a:rPr>
              <a:t> </a:t>
            </a:r>
          </a:p>
          <a:p>
            <a:pPr algn="ctr"/>
            <a:r>
              <a:rPr lang="en-US" sz="1400" b="1" dirty="0">
                <a:latin typeface="Times New Roman"/>
                <a:cs typeface="Segoe UI"/>
              </a:rPr>
              <a:t>in</a:t>
            </a:r>
            <a:r>
              <a:rPr lang="en-US" sz="1400" dirty="0">
                <a:latin typeface="Times New Roman"/>
                <a:cs typeface="Times New Roman"/>
              </a:rPr>
              <a:t> </a:t>
            </a:r>
          </a:p>
          <a:p>
            <a:pPr algn="ctr"/>
            <a:r>
              <a:rPr lang="en-US" sz="1600" b="1" dirty="0">
                <a:latin typeface="Times New Roman"/>
                <a:cs typeface="Segoe UI"/>
              </a:rPr>
              <a:t>COMPUTER SCIENCE AND ENGINEERING WITH DATA SCIENCE</a:t>
            </a:r>
            <a:r>
              <a:rPr lang="en-US" sz="1600" dirty="0">
                <a:latin typeface="Times New Roman"/>
                <a:cs typeface="Times New Roman"/>
              </a:rPr>
              <a:t> </a:t>
            </a:r>
            <a:endParaRPr lang="en-US"/>
          </a:p>
        </p:txBody>
      </p:sp>
      <p:sp>
        <p:nvSpPr>
          <p:cNvPr id="5" name="TextBox 4">
            <a:extLst>
              <a:ext uri="{FF2B5EF4-FFF2-40B4-BE49-F238E27FC236}">
                <a16:creationId xmlns:a16="http://schemas.microsoft.com/office/drawing/2014/main" id="{E1584ECC-A795-CCA6-1E3C-EBA4FE7A053B}"/>
              </a:ext>
            </a:extLst>
          </p:cNvPr>
          <p:cNvSpPr txBox="1"/>
          <p:nvPr/>
        </p:nvSpPr>
        <p:spPr>
          <a:xfrm>
            <a:off x="356477" y="3429288"/>
            <a:ext cx="437601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Times New Roman"/>
                <a:cs typeface="Segoe UI"/>
              </a:rPr>
              <a:t>Submitted by</a:t>
            </a:r>
            <a:r>
              <a:rPr lang="en-US" sz="1600" dirty="0">
                <a:latin typeface="Times New Roman"/>
                <a:cs typeface="Segoe UI"/>
              </a:rPr>
              <a:t> ​</a:t>
            </a:r>
          </a:p>
          <a:p>
            <a:pPr algn="ctr"/>
            <a:r>
              <a:rPr lang="en-US" sz="1600" dirty="0">
                <a:latin typeface="Times New Roman"/>
                <a:cs typeface="Segoe UI"/>
              </a:rPr>
              <a:t>​</a:t>
            </a:r>
          </a:p>
          <a:p>
            <a:r>
              <a:rPr lang="en-US" sz="1600" b="1" dirty="0">
                <a:latin typeface="Times New Roman"/>
                <a:cs typeface="Segoe UI"/>
              </a:rPr>
              <a:t>SYED MAHMOOD      161020750018</a:t>
            </a:r>
            <a:r>
              <a:rPr lang="en-US" sz="1600" dirty="0">
                <a:latin typeface="Times New Roman"/>
                <a:cs typeface="Segoe UI"/>
              </a:rPr>
              <a:t> ​</a:t>
            </a:r>
          </a:p>
          <a:p>
            <a:r>
              <a:rPr lang="en-US" sz="1600" dirty="0">
                <a:latin typeface="Times New Roman"/>
                <a:cs typeface="Segoe UI"/>
              </a:rPr>
              <a:t>​</a:t>
            </a:r>
          </a:p>
          <a:p>
            <a:r>
              <a:rPr lang="en-US" sz="1600" b="1" dirty="0">
                <a:latin typeface="Times New Roman"/>
                <a:cs typeface="Segoe UI"/>
              </a:rPr>
              <a:t>SYED AZEEMUDDIN</a:t>
            </a:r>
            <a:r>
              <a:rPr lang="en-US" sz="1600" b="1" dirty="0">
                <a:latin typeface="Times New Roman"/>
                <a:cs typeface="Times New Roman"/>
              </a:rPr>
              <a:t>    161020750015</a:t>
            </a:r>
            <a:endParaRPr lang="en-US" sz="1600" dirty="0">
              <a:latin typeface="Times New Roman"/>
              <a:cs typeface="Times New Roman"/>
            </a:endParaRPr>
          </a:p>
          <a:p>
            <a:r>
              <a:rPr lang="en-US" sz="1600" dirty="0">
                <a:latin typeface="Times New Roman"/>
                <a:cs typeface="Segoe UI"/>
              </a:rPr>
              <a:t>​</a:t>
            </a:r>
          </a:p>
          <a:p>
            <a:r>
              <a:rPr lang="en-US" sz="1600" b="1" dirty="0">
                <a:latin typeface="Times New Roman"/>
                <a:cs typeface="Segoe UI"/>
              </a:rPr>
              <a:t>MOHD ABUZAR SUFIYAN</a:t>
            </a:r>
            <a:r>
              <a:rPr lang="en-US" sz="1600" b="1" dirty="0">
                <a:latin typeface="Times New Roman"/>
                <a:cs typeface="Times New Roman"/>
              </a:rPr>
              <a:t> 161020750010</a:t>
            </a:r>
            <a:r>
              <a:rPr lang="en-US" sz="1600" dirty="0">
                <a:latin typeface="Times New Roman"/>
                <a:cs typeface="Times New Roman"/>
              </a:rPr>
              <a:t>  </a:t>
            </a:r>
            <a:r>
              <a:rPr lang="en-US" sz="1600" dirty="0">
                <a:latin typeface="Times New Roman"/>
                <a:cs typeface="Segoe UI"/>
              </a:rPr>
              <a:t>​</a:t>
            </a:r>
          </a:p>
        </p:txBody>
      </p:sp>
      <p:sp>
        <p:nvSpPr>
          <p:cNvPr id="6" name="TextBox 5">
            <a:extLst>
              <a:ext uri="{FF2B5EF4-FFF2-40B4-BE49-F238E27FC236}">
                <a16:creationId xmlns:a16="http://schemas.microsoft.com/office/drawing/2014/main" id="{E9B337D9-917D-479F-E203-DF9765E06AE5}"/>
              </a:ext>
            </a:extLst>
          </p:cNvPr>
          <p:cNvSpPr txBox="1"/>
          <p:nvPr/>
        </p:nvSpPr>
        <p:spPr>
          <a:xfrm>
            <a:off x="4205357" y="3167270"/>
            <a:ext cx="46758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Times New Roman"/>
                <a:cs typeface="Segoe UI"/>
              </a:rPr>
              <a:t>Under the guidance of</a:t>
            </a:r>
            <a:r>
              <a:rPr lang="en-US" sz="1200">
                <a:latin typeface="Times New Roman"/>
                <a:cs typeface="Segoe UI"/>
              </a:rPr>
              <a:t> </a:t>
            </a:r>
            <a:r>
              <a:rPr lang="en-US" sz="1200">
                <a:latin typeface="Times New Roman"/>
                <a:cs typeface="Times New Roman"/>
              </a:rPr>
              <a:t> </a:t>
            </a:r>
          </a:p>
          <a:p>
            <a:pPr algn="ctr"/>
            <a:r>
              <a:rPr lang="en-US" sz="1600" b="1" i="1">
                <a:latin typeface="Times New Roman"/>
                <a:cs typeface="Segoe UI"/>
              </a:rPr>
              <a:t>Dr. Mohammad Sanaullah Qaseem</a:t>
            </a:r>
            <a:r>
              <a:rPr lang="en-US" sz="1600" b="1">
                <a:latin typeface="Calibri"/>
                <a:cs typeface="Times New Roman"/>
              </a:rPr>
              <a:t> </a:t>
            </a:r>
          </a:p>
          <a:p>
            <a:pPr algn="ctr"/>
            <a:r>
              <a:rPr lang="en-US" sz="1400">
                <a:latin typeface="Times New Roman"/>
                <a:cs typeface="Segoe UI"/>
              </a:rPr>
              <a:t>Prof. and Head of CSE department</a:t>
            </a:r>
          </a:p>
        </p:txBody>
      </p:sp>
      <p:sp>
        <p:nvSpPr>
          <p:cNvPr id="7" name="TextBox 6">
            <a:extLst>
              <a:ext uri="{FF2B5EF4-FFF2-40B4-BE49-F238E27FC236}">
                <a16:creationId xmlns:a16="http://schemas.microsoft.com/office/drawing/2014/main" id="{281A395F-42CB-D187-DE5D-A1933F533400}"/>
              </a:ext>
            </a:extLst>
          </p:cNvPr>
          <p:cNvSpPr txBox="1"/>
          <p:nvPr/>
        </p:nvSpPr>
        <p:spPr>
          <a:xfrm>
            <a:off x="8821531" y="4359965"/>
            <a:ext cx="27321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Times New Roman"/>
                <a:cs typeface="Segoe UI"/>
              </a:rPr>
              <a:t>Internal Supervisor</a:t>
            </a:r>
            <a:r>
              <a:rPr lang="en-US" sz="1400">
                <a:latin typeface="Calibri"/>
                <a:cs typeface="Calibri"/>
              </a:rPr>
              <a:t> </a:t>
            </a:r>
            <a:endParaRPr lang="en-US">
              <a:latin typeface="Avenir Next LT Pro"/>
              <a:cs typeface="Segoe UI"/>
            </a:endParaRPr>
          </a:p>
          <a:p>
            <a:r>
              <a:rPr lang="en-US" sz="1400">
                <a:latin typeface="Times New Roman"/>
                <a:cs typeface="Segoe UI"/>
              </a:rPr>
              <a:t>Dr. Mohammed Sanaullah Qaseem</a:t>
            </a:r>
            <a:r>
              <a:rPr lang="en-US" sz="1400">
                <a:latin typeface="Times New Roman"/>
                <a:cs typeface="Times New Roman"/>
              </a:rPr>
              <a:t> </a:t>
            </a:r>
            <a:endParaRPr lang="en-US"/>
          </a:p>
        </p:txBody>
      </p:sp>
      <p:sp>
        <p:nvSpPr>
          <p:cNvPr id="8" name="TextBox 7">
            <a:extLst>
              <a:ext uri="{FF2B5EF4-FFF2-40B4-BE49-F238E27FC236}">
                <a16:creationId xmlns:a16="http://schemas.microsoft.com/office/drawing/2014/main" id="{86E35F39-3906-4740-13CF-129718E8EC41}"/>
              </a:ext>
            </a:extLst>
          </p:cNvPr>
          <p:cNvSpPr txBox="1"/>
          <p:nvPr/>
        </p:nvSpPr>
        <p:spPr>
          <a:xfrm>
            <a:off x="8821530" y="3476487"/>
            <a:ext cx="27321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latin typeface="Times New Roman"/>
                <a:cs typeface="Segoe UI"/>
              </a:rPr>
              <a:t>Project Coordinator</a:t>
            </a:r>
            <a:endParaRPr lang="en-US" sz="1400">
              <a:latin typeface="Calibri"/>
              <a:cs typeface="Calibri"/>
            </a:endParaRPr>
          </a:p>
          <a:p>
            <a:r>
              <a:rPr lang="en-US" sz="1400">
                <a:latin typeface="Times New Roman"/>
                <a:cs typeface="Segoe UI"/>
              </a:rPr>
              <a:t>Dr. Mohammed Sanaullah Qaseem</a:t>
            </a:r>
            <a:r>
              <a:rPr lang="en-US" sz="1400">
                <a:latin typeface="Times New Roman"/>
                <a:cs typeface="Times New Roman"/>
              </a:rPr>
              <a:t> </a:t>
            </a:r>
            <a:endParaRPr lang="en-US"/>
          </a:p>
        </p:txBody>
      </p:sp>
    </p:spTree>
    <p:extLst>
      <p:ext uri="{BB962C8B-B14F-4D97-AF65-F5344CB8AC3E}">
        <p14:creationId xmlns:p14="http://schemas.microsoft.com/office/powerpoint/2010/main" val="138851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 up of a car&#10;&#10;Description automatically generated">
            <a:extLst>
              <a:ext uri="{FF2B5EF4-FFF2-40B4-BE49-F238E27FC236}">
                <a16:creationId xmlns:a16="http://schemas.microsoft.com/office/drawing/2014/main" id="{96E32C0C-5787-5015-89A6-90B528E65523}"/>
              </a:ext>
            </a:extLst>
          </p:cNvPr>
          <p:cNvPicPr>
            <a:picLocks noGrp="1" noChangeAspect="1"/>
          </p:cNvPicPr>
          <p:nvPr>
            <p:ph idx="1"/>
          </p:nvPr>
        </p:nvPicPr>
        <p:blipFill>
          <a:blip r:embed="rId2"/>
          <a:stretch>
            <a:fillRect/>
          </a:stretch>
        </p:blipFill>
        <p:spPr>
          <a:xfrm>
            <a:off x="639479" y="1600406"/>
            <a:ext cx="3105150" cy="2066925"/>
          </a:xfrm>
        </p:spPr>
      </p:pic>
      <p:pic>
        <p:nvPicPr>
          <p:cNvPr id="5" name="Picture 4" descr="The front of a car&#10;&#10;Description automatically generated">
            <a:extLst>
              <a:ext uri="{FF2B5EF4-FFF2-40B4-BE49-F238E27FC236}">
                <a16:creationId xmlns:a16="http://schemas.microsoft.com/office/drawing/2014/main" id="{995B5F6B-1321-43A6-13E4-C4775BD0C32D}"/>
              </a:ext>
            </a:extLst>
          </p:cNvPr>
          <p:cNvPicPr>
            <a:picLocks noChangeAspect="1"/>
          </p:cNvPicPr>
          <p:nvPr/>
        </p:nvPicPr>
        <p:blipFill>
          <a:blip r:embed="rId3"/>
          <a:stretch>
            <a:fillRect/>
          </a:stretch>
        </p:blipFill>
        <p:spPr>
          <a:xfrm>
            <a:off x="4261786" y="1602223"/>
            <a:ext cx="3000375" cy="2066925"/>
          </a:xfrm>
          <a:prstGeom prst="rect">
            <a:avLst/>
          </a:prstGeom>
        </p:spPr>
      </p:pic>
      <p:pic>
        <p:nvPicPr>
          <p:cNvPr id="6" name="Picture 5" descr="A close up of a car&#10;&#10;Description automatically generated">
            <a:extLst>
              <a:ext uri="{FF2B5EF4-FFF2-40B4-BE49-F238E27FC236}">
                <a16:creationId xmlns:a16="http://schemas.microsoft.com/office/drawing/2014/main" id="{AA043E61-7700-FC70-C3E5-B0AF0F54E944}"/>
              </a:ext>
            </a:extLst>
          </p:cNvPr>
          <p:cNvPicPr>
            <a:picLocks noChangeAspect="1"/>
          </p:cNvPicPr>
          <p:nvPr/>
        </p:nvPicPr>
        <p:blipFill>
          <a:blip r:embed="rId4"/>
          <a:stretch>
            <a:fillRect/>
          </a:stretch>
        </p:blipFill>
        <p:spPr>
          <a:xfrm>
            <a:off x="7601863" y="1591785"/>
            <a:ext cx="3105150" cy="2066925"/>
          </a:xfrm>
          <a:prstGeom prst="rect">
            <a:avLst/>
          </a:prstGeom>
        </p:spPr>
      </p:pic>
      <p:sp>
        <p:nvSpPr>
          <p:cNvPr id="7" name="TextBox 6">
            <a:extLst>
              <a:ext uri="{FF2B5EF4-FFF2-40B4-BE49-F238E27FC236}">
                <a16:creationId xmlns:a16="http://schemas.microsoft.com/office/drawing/2014/main" id="{C9B3D62A-CB95-222F-E18D-516FA68CAEAB}"/>
              </a:ext>
            </a:extLst>
          </p:cNvPr>
          <p:cNvSpPr txBox="1"/>
          <p:nvPr/>
        </p:nvSpPr>
        <p:spPr>
          <a:xfrm>
            <a:off x="949890" y="668055"/>
            <a:ext cx="86116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3. Optical character recognizer extracting letters one by one</a:t>
            </a:r>
          </a:p>
        </p:txBody>
      </p:sp>
      <p:sp>
        <p:nvSpPr>
          <p:cNvPr id="8" name="TextBox 7">
            <a:extLst>
              <a:ext uri="{FF2B5EF4-FFF2-40B4-BE49-F238E27FC236}">
                <a16:creationId xmlns:a16="http://schemas.microsoft.com/office/drawing/2014/main" id="{451DB30E-4EBB-357D-235F-2EEB22582FB1}"/>
              </a:ext>
            </a:extLst>
          </p:cNvPr>
          <p:cNvSpPr txBox="1"/>
          <p:nvPr/>
        </p:nvSpPr>
        <p:spPr>
          <a:xfrm>
            <a:off x="10709752" y="2285999"/>
            <a:ext cx="50417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a:t>
            </a:r>
          </a:p>
        </p:txBody>
      </p:sp>
      <p:pic>
        <p:nvPicPr>
          <p:cNvPr id="9" name="Picture 8" descr="The front of a car&#10;&#10;Description automatically generated">
            <a:extLst>
              <a:ext uri="{FF2B5EF4-FFF2-40B4-BE49-F238E27FC236}">
                <a16:creationId xmlns:a16="http://schemas.microsoft.com/office/drawing/2014/main" id="{004D0024-117B-554D-5A00-81CD8D2330C6}"/>
              </a:ext>
            </a:extLst>
          </p:cNvPr>
          <p:cNvPicPr>
            <a:picLocks noChangeAspect="1"/>
          </p:cNvPicPr>
          <p:nvPr/>
        </p:nvPicPr>
        <p:blipFill>
          <a:blip r:embed="rId5"/>
          <a:stretch>
            <a:fillRect/>
          </a:stretch>
        </p:blipFill>
        <p:spPr>
          <a:xfrm>
            <a:off x="1587674" y="4160663"/>
            <a:ext cx="3129420" cy="2231852"/>
          </a:xfrm>
          <a:prstGeom prst="rect">
            <a:avLst/>
          </a:prstGeom>
          <a:ln>
            <a:solidFill>
              <a:srgbClr val="4472C4"/>
            </a:solidFill>
            <a:prstDash val="solid"/>
          </a:ln>
        </p:spPr>
      </p:pic>
      <p:cxnSp>
        <p:nvCxnSpPr>
          <p:cNvPr id="10" name="Straight Arrow Connector 9">
            <a:extLst>
              <a:ext uri="{FF2B5EF4-FFF2-40B4-BE49-F238E27FC236}">
                <a16:creationId xmlns:a16="http://schemas.microsoft.com/office/drawing/2014/main" id="{5B2484FE-2D81-1FCE-709C-30B073AD8607}"/>
              </a:ext>
            </a:extLst>
          </p:cNvPr>
          <p:cNvCxnSpPr/>
          <p:nvPr/>
        </p:nvCxnSpPr>
        <p:spPr>
          <a:xfrm flipV="1">
            <a:off x="4718137" y="5323560"/>
            <a:ext cx="270353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703DE5-34BF-02BB-0971-B0F483F46A53}"/>
              </a:ext>
            </a:extLst>
          </p:cNvPr>
          <p:cNvSpPr txBox="1"/>
          <p:nvPr/>
        </p:nvSpPr>
        <p:spPr>
          <a:xfrm>
            <a:off x="7599123" y="5041725"/>
            <a:ext cx="25469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TN74 AH 1413</a:t>
            </a:r>
          </a:p>
        </p:txBody>
      </p:sp>
      <p:sp>
        <p:nvSpPr>
          <p:cNvPr id="3" name="TextBox 2">
            <a:extLst>
              <a:ext uri="{FF2B5EF4-FFF2-40B4-BE49-F238E27FC236}">
                <a16:creationId xmlns:a16="http://schemas.microsoft.com/office/drawing/2014/main" id="{79791AA1-1306-69F5-E538-BE7585441BED}"/>
              </a:ext>
            </a:extLst>
          </p:cNvPr>
          <p:cNvSpPr txBox="1"/>
          <p:nvPr/>
        </p:nvSpPr>
        <p:spPr>
          <a:xfrm>
            <a:off x="4947780" y="4874712"/>
            <a:ext cx="30062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Text Extraction</a:t>
            </a:r>
          </a:p>
        </p:txBody>
      </p:sp>
    </p:spTree>
    <p:extLst>
      <p:ext uri="{BB962C8B-B14F-4D97-AF65-F5344CB8AC3E}">
        <p14:creationId xmlns:p14="http://schemas.microsoft.com/office/powerpoint/2010/main" val="13447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3D35-F82A-727E-B874-D0B92C34B146}"/>
              </a:ext>
            </a:extLst>
          </p:cNvPr>
          <p:cNvSpPr>
            <a:spLocks noGrp="1"/>
          </p:cNvSpPr>
          <p:nvPr>
            <p:ph type="title"/>
          </p:nvPr>
        </p:nvSpPr>
        <p:spPr>
          <a:xfrm>
            <a:off x="838200" y="2354"/>
            <a:ext cx="10515600" cy="1325563"/>
          </a:xfrm>
        </p:spPr>
        <p:txBody>
          <a:bodyPr/>
          <a:lstStyle/>
          <a:p>
            <a:r>
              <a:rPr lang="en-US"/>
              <a:t>Use Case Diagram</a:t>
            </a:r>
          </a:p>
        </p:txBody>
      </p:sp>
      <p:pic>
        <p:nvPicPr>
          <p:cNvPr id="4" name="Picture 4" descr="A diagram of a software process">
            <a:extLst>
              <a:ext uri="{FF2B5EF4-FFF2-40B4-BE49-F238E27FC236}">
                <a16:creationId xmlns:a16="http://schemas.microsoft.com/office/drawing/2014/main" id="{1938CAE9-6E97-B06B-94B0-DA2B325C6EDB}"/>
              </a:ext>
            </a:extLst>
          </p:cNvPr>
          <p:cNvPicPr>
            <a:picLocks noGrp="1" noChangeAspect="1"/>
          </p:cNvPicPr>
          <p:nvPr>
            <p:ph idx="1"/>
          </p:nvPr>
        </p:nvPicPr>
        <p:blipFill>
          <a:blip r:embed="rId2"/>
          <a:stretch>
            <a:fillRect/>
          </a:stretch>
        </p:blipFill>
        <p:spPr>
          <a:xfrm>
            <a:off x="1869460" y="1086631"/>
            <a:ext cx="8015343" cy="5385872"/>
          </a:xfrm>
        </p:spPr>
      </p:pic>
    </p:spTree>
    <p:extLst>
      <p:ext uri="{BB962C8B-B14F-4D97-AF65-F5344CB8AC3E}">
        <p14:creationId xmlns:p14="http://schemas.microsoft.com/office/powerpoint/2010/main" val="28966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DC9333-5EBF-B289-9451-AA5C436BB28E}"/>
              </a:ext>
            </a:extLst>
          </p:cNvPr>
          <p:cNvSpPr>
            <a:spLocks noGrp="1"/>
          </p:cNvSpPr>
          <p:nvPr>
            <p:ph type="title"/>
          </p:nvPr>
        </p:nvSpPr>
        <p:spPr>
          <a:xfrm>
            <a:off x="6120043" y="453695"/>
            <a:ext cx="5248221" cy="886379"/>
          </a:xfrm>
        </p:spPr>
        <p:txBody>
          <a:bodyPr>
            <a:normAutofit/>
          </a:bodyPr>
          <a:lstStyle/>
          <a:p>
            <a:r>
              <a:rPr lang="en-US" sz="2800"/>
              <a:t>Advantages over conventional system</a:t>
            </a:r>
          </a:p>
        </p:txBody>
      </p:sp>
      <p:pic>
        <p:nvPicPr>
          <p:cNvPr id="5" name="Picture 4" descr="A person holding a thumb up">
            <a:extLst>
              <a:ext uri="{FF2B5EF4-FFF2-40B4-BE49-F238E27FC236}">
                <a16:creationId xmlns:a16="http://schemas.microsoft.com/office/drawing/2014/main" id="{B4ABDB93-E927-BB3C-A7A5-70758DA1DFA2}"/>
              </a:ext>
            </a:extLst>
          </p:cNvPr>
          <p:cNvPicPr>
            <a:picLocks noChangeAspect="1"/>
          </p:cNvPicPr>
          <p:nvPr/>
        </p:nvPicPr>
        <p:blipFill rotWithShape="1">
          <a:blip r:embed="rId2"/>
          <a:srcRect/>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34DE1F01-471E-4791-62F8-CBBBFAB60524}"/>
              </a:ext>
            </a:extLst>
          </p:cNvPr>
          <p:cNvSpPr>
            <a:spLocks noGrp="1"/>
          </p:cNvSpPr>
          <p:nvPr>
            <p:ph idx="1"/>
          </p:nvPr>
        </p:nvSpPr>
        <p:spPr>
          <a:xfrm>
            <a:off x="5890402" y="1444589"/>
            <a:ext cx="5478131" cy="4403529"/>
          </a:xfrm>
        </p:spPr>
        <p:txBody>
          <a:bodyPr vert="horz" lIns="91440" tIns="45720" rIns="91440" bIns="45720" rtlCol="0" anchor="t">
            <a:noAutofit/>
          </a:bodyPr>
          <a:lstStyle/>
          <a:p>
            <a:pPr>
              <a:lnSpc>
                <a:spcPct val="100000"/>
              </a:lnSpc>
            </a:pPr>
            <a:r>
              <a:rPr lang="en-US" sz="1600" dirty="0">
                <a:ea typeface="+mn-lt"/>
                <a:cs typeface="+mn-lt"/>
              </a:rPr>
              <a:t>Improved Efficiency: Automating the process of license plate recognition eliminates the need for manual entry, resulting in faster retrieval of E-Challan information for users.</a:t>
            </a:r>
            <a:endParaRPr lang="en-US" sz="1600" dirty="0"/>
          </a:p>
          <a:p>
            <a:pPr>
              <a:lnSpc>
                <a:spcPct val="100000"/>
              </a:lnSpc>
            </a:pPr>
            <a:r>
              <a:rPr lang="en-US" sz="1600" dirty="0">
                <a:ea typeface="+mn-lt"/>
                <a:cs typeface="+mn-lt"/>
              </a:rPr>
              <a:t>Enhanced Accuracy: Leveraging machine learning algorithms enhances the accuracy of license plate recognition, reducing errors associated with manual data entry.</a:t>
            </a:r>
            <a:endParaRPr lang="en-US" sz="1600" dirty="0"/>
          </a:p>
          <a:p>
            <a:pPr>
              <a:lnSpc>
                <a:spcPct val="100000"/>
              </a:lnSpc>
            </a:pPr>
            <a:r>
              <a:rPr lang="en-US" sz="1600" dirty="0">
                <a:ea typeface="+mn-lt"/>
                <a:cs typeface="+mn-lt"/>
              </a:rPr>
              <a:t>Reduced User Effort: Users no longer need to manually type out their license plate details, reducing effort and streamlining the retrieval process.</a:t>
            </a:r>
            <a:endParaRPr lang="en-US" sz="1600" dirty="0"/>
          </a:p>
          <a:p>
            <a:pPr>
              <a:lnSpc>
                <a:spcPct val="100000"/>
              </a:lnSpc>
            </a:pPr>
            <a:r>
              <a:rPr lang="en-US" sz="1600" dirty="0">
                <a:ea typeface="+mn-lt"/>
                <a:cs typeface="+mn-lt"/>
              </a:rPr>
              <a:t>Convenience: The automated recognition of license plates offers a more convenient experience for users, making it easier to access E-Challan information on-the-go.</a:t>
            </a:r>
            <a:endParaRPr lang="en-US" sz="1600" dirty="0"/>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90492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Freeform: Shape 8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53FDFD84-156D-9886-ED6C-C8CE8B31BA66}"/>
              </a:ext>
            </a:extLst>
          </p:cNvPr>
          <p:cNvSpPr>
            <a:spLocks noGrp="1"/>
          </p:cNvSpPr>
          <p:nvPr>
            <p:ph type="title"/>
          </p:nvPr>
        </p:nvSpPr>
        <p:spPr>
          <a:xfrm>
            <a:off x="2232252" y="434717"/>
            <a:ext cx="4891595" cy="1283681"/>
          </a:xfrm>
        </p:spPr>
        <p:txBody>
          <a:bodyPr anchor="b">
            <a:normAutofit/>
          </a:bodyPr>
          <a:lstStyle/>
          <a:p>
            <a:r>
              <a:rPr lang="en-US" sz="4000" dirty="0"/>
              <a:t>Additional Features</a:t>
            </a:r>
            <a:endParaRPr lang="en-US" sz="4000"/>
          </a:p>
        </p:txBody>
      </p:sp>
      <p:sp>
        <p:nvSpPr>
          <p:cNvPr id="92" name="Freeform: Shape 91">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94" name="Freeform: Shape 93">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85CE550C-DE40-2227-635A-792B2880B03B}"/>
              </a:ext>
            </a:extLst>
          </p:cNvPr>
          <p:cNvSpPr>
            <a:spLocks noGrp="1"/>
          </p:cNvSpPr>
          <p:nvPr>
            <p:ph idx="1"/>
          </p:nvPr>
        </p:nvSpPr>
        <p:spPr>
          <a:xfrm>
            <a:off x="1772964" y="1843901"/>
            <a:ext cx="6279895" cy="5025665"/>
          </a:xfrm>
        </p:spPr>
        <p:txBody>
          <a:bodyPr vert="horz" lIns="91440" tIns="45720" rIns="91440" bIns="45720" rtlCol="0" anchor="t">
            <a:normAutofit fontScale="92500" lnSpcReduction="10000"/>
          </a:bodyPr>
          <a:lstStyle/>
          <a:p>
            <a:pPr marL="0" indent="0">
              <a:lnSpc>
                <a:spcPct val="100000"/>
              </a:lnSpc>
              <a:buNone/>
            </a:pPr>
            <a:r>
              <a:rPr lang="en-US" sz="1800" dirty="0"/>
              <a:t>By incorporating these additional features alongside the LPR model, we gain deeper insights into traffic violations.</a:t>
            </a:r>
          </a:p>
          <a:p>
            <a:pPr marL="0" indent="0">
              <a:lnSpc>
                <a:spcPct val="100000"/>
              </a:lnSpc>
              <a:buNone/>
            </a:pPr>
            <a:r>
              <a:rPr lang="en-US" sz="1700" dirty="0"/>
              <a:t>Some of the features are:</a:t>
            </a:r>
          </a:p>
          <a:p>
            <a:pPr marL="342900" indent="-342900">
              <a:buAutoNum type="arabicPeriod"/>
            </a:pPr>
            <a:r>
              <a:rPr lang="en-US" sz="1800" dirty="0">
                <a:ea typeface="+mn-lt"/>
                <a:cs typeface="+mn-lt"/>
              </a:rPr>
              <a:t>Visual Analytics: Provide visual details about the distribution of E-Challans in a particular area. This could include heatmaps or geographical representations showing areas with the highest concentration of violations.</a:t>
            </a:r>
          </a:p>
          <a:p>
            <a:pPr>
              <a:buAutoNum type="arabicPeriod"/>
            </a:pPr>
            <a:r>
              <a:rPr lang="en-US" sz="1800" dirty="0">
                <a:ea typeface="+mn-lt"/>
                <a:cs typeface="+mn-lt"/>
              </a:rPr>
              <a:t>Violation Trends Analysis: Analyze historical data from E-Challans to identify trends in violations per area over time. This can help authorities understand patterns of traffic violations and allocate resources effectively for enforcement and intervention.</a:t>
            </a:r>
            <a:endParaRPr lang="en-US" dirty="0">
              <a:ea typeface="+mn-lt"/>
              <a:cs typeface="+mn-lt"/>
            </a:endParaRPr>
          </a:p>
          <a:p>
            <a:pPr>
              <a:lnSpc>
                <a:spcPct val="100000"/>
              </a:lnSpc>
              <a:buAutoNum type="arabicPeriod"/>
            </a:pPr>
            <a:r>
              <a:rPr lang="en-US" sz="1800" dirty="0">
                <a:ea typeface="+mn-lt"/>
                <a:cs typeface="+mn-lt"/>
              </a:rPr>
              <a:t>Time-Based Analysis: Explore time-based trends in violations, such as peak hours or days with the highest number of violations. This information can inform strategies for targeted enforcement and traffic management interventions during specific times.</a:t>
            </a:r>
            <a:endParaRPr lang="en-US">
              <a:ea typeface="+mn-lt"/>
              <a:cs typeface="+mn-lt"/>
            </a:endParaRPr>
          </a:p>
          <a:p>
            <a:pPr>
              <a:lnSpc>
                <a:spcPct val="100000"/>
              </a:lnSpc>
              <a:buAutoNum type="arabicPeriod"/>
            </a:pPr>
            <a:endParaRPr lang="en-US" sz="1800"/>
          </a:p>
          <a:p>
            <a:pPr marL="0" indent="0">
              <a:lnSpc>
                <a:spcPct val="100000"/>
              </a:lnSpc>
              <a:buNone/>
            </a:pPr>
            <a:endParaRPr lang="en-US" sz="1800"/>
          </a:p>
        </p:txBody>
      </p:sp>
      <p:sp>
        <p:nvSpPr>
          <p:cNvPr id="96" name="Freeform: Shape 95">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8" name="Freeform: Shape 9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0" name="Freeform: Shape 99">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5" name="Picture 34" descr="A computer with different objects around it&#10;&#10;Description automatically generated">
            <a:extLst>
              <a:ext uri="{FF2B5EF4-FFF2-40B4-BE49-F238E27FC236}">
                <a16:creationId xmlns:a16="http://schemas.microsoft.com/office/drawing/2014/main" id="{0B1799E0-07BF-EB68-615D-9B709D552E12}"/>
              </a:ext>
            </a:extLst>
          </p:cNvPr>
          <p:cNvPicPr>
            <a:picLocks noChangeAspect="1"/>
          </p:cNvPicPr>
          <p:nvPr/>
        </p:nvPicPr>
        <p:blipFill rotWithShape="1">
          <a:blip r:embed="rId2"/>
          <a:srcRect l="19745" r="13504" b="-2"/>
          <a:stretch/>
        </p:blipFill>
        <p:spPr>
          <a:xfrm>
            <a:off x="8126945" y="1549773"/>
            <a:ext cx="3716368" cy="3664177"/>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10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103" name="Freeform: Shape 10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6295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D3B4-1F8E-465F-403B-9AD62CB5E297}"/>
              </a:ext>
            </a:extLst>
          </p:cNvPr>
          <p:cNvSpPr>
            <a:spLocks noGrp="1"/>
          </p:cNvSpPr>
          <p:nvPr>
            <p:ph type="title"/>
          </p:nvPr>
        </p:nvSpPr>
        <p:spPr>
          <a:xfrm>
            <a:off x="838200" y="271180"/>
            <a:ext cx="10515600" cy="1325563"/>
          </a:xfrm>
        </p:spPr>
        <p:txBody>
          <a:bodyPr/>
          <a:lstStyle/>
          <a:p>
            <a:r>
              <a:rPr lang="en-US"/>
              <a:t>Scope of the App</a:t>
            </a:r>
          </a:p>
        </p:txBody>
      </p:sp>
      <p:sp>
        <p:nvSpPr>
          <p:cNvPr id="3" name="Content Placeholder 2">
            <a:extLst>
              <a:ext uri="{FF2B5EF4-FFF2-40B4-BE49-F238E27FC236}">
                <a16:creationId xmlns:a16="http://schemas.microsoft.com/office/drawing/2014/main" id="{8FE9E2D1-C2B9-B22B-122A-7E0D44A576DA}"/>
              </a:ext>
            </a:extLst>
          </p:cNvPr>
          <p:cNvSpPr>
            <a:spLocks noGrp="1"/>
          </p:cNvSpPr>
          <p:nvPr>
            <p:ph idx="1"/>
          </p:nvPr>
        </p:nvSpPr>
        <p:spPr>
          <a:xfrm>
            <a:off x="838200" y="1408091"/>
            <a:ext cx="10515600" cy="4998515"/>
          </a:xfrm>
        </p:spPr>
        <p:txBody>
          <a:bodyPr vert="horz" lIns="91440" tIns="45720" rIns="91440" bIns="45720" rtlCol="0" anchor="t">
            <a:noAutofit/>
          </a:bodyPr>
          <a:lstStyle/>
          <a:p>
            <a:pPr>
              <a:buNone/>
            </a:pPr>
            <a:r>
              <a:rPr lang="en-US" sz="1800" dirty="0">
                <a:ea typeface="+mn-lt"/>
                <a:cs typeface="+mn-lt"/>
              </a:rPr>
              <a:t> Here's an overview of the potential applications and benefits:</a:t>
            </a:r>
            <a:endParaRPr lang="en-US" sz="1800" dirty="0"/>
          </a:p>
          <a:p>
            <a:r>
              <a:rPr lang="en-US" sz="1600" dirty="0">
                <a:ea typeface="+mn-lt"/>
                <a:cs typeface="+mn-lt"/>
              </a:rPr>
              <a:t>Introduction to Handheld LPR Devices: By integrating the LPR model with portable hardware platforms such as Raspberry Pi or Jetson Nano, these devices offer a compact and versatile solution for capturing and analyzing license plate information in real-time.</a:t>
            </a:r>
            <a:endParaRPr lang="en-US" sz="1600"/>
          </a:p>
          <a:p>
            <a:r>
              <a:rPr lang="en-US" sz="1600" dirty="0">
                <a:ea typeface="+mn-lt"/>
                <a:cs typeface="+mn-lt"/>
              </a:rPr>
              <a:t>Mobile Enforcement Devices: Handheld devices equipped with the LPR model can be used by law enforcement officers for on-the-go monitoring and enforcement of traffic violations. Officers can quickly capture images of vehicles' license plates using the device, and the LPR model can instantly analyze the images to identify any associated violations.</a:t>
            </a:r>
          </a:p>
          <a:p>
            <a:r>
              <a:rPr lang="en-US" sz="1600" dirty="0">
                <a:ea typeface="+mn-lt"/>
                <a:cs typeface="+mn-lt"/>
              </a:rPr>
              <a:t>Traffic Surveillance: Handheld devices equipped with LPR capabilities can be used for traffic surveillance in areas with high traffic volume or congestion. Officers can monitor traffic flow and identify vehicles involved in accidents or traffic violations in real-time, facilitating rapid response and intervention.</a:t>
            </a:r>
            <a:endParaRPr lang="en-US" sz="1600"/>
          </a:p>
          <a:p>
            <a:r>
              <a:rPr lang="en-US" sz="1600" dirty="0">
                <a:ea typeface="+mn-lt"/>
                <a:cs typeface="+mn-lt"/>
              </a:rPr>
              <a:t>Vehicle Registration and Identification: Handheld LPR devices can also be used for vehicle registration and identification purposes. </a:t>
            </a:r>
            <a:endParaRPr lang="en-US" sz="1600" dirty="0"/>
          </a:p>
          <a:p>
            <a:pPr marL="0" indent="0">
              <a:buNone/>
            </a:pPr>
            <a:endParaRPr lang="en-US" sz="1800" dirty="0"/>
          </a:p>
          <a:p>
            <a:pPr marL="342900" indent="-342900"/>
            <a:endParaRPr lang="en-US" sz="1800"/>
          </a:p>
          <a:p>
            <a:pPr marL="342900" indent="-342900"/>
            <a:endParaRPr lang="en-US" sz="1800"/>
          </a:p>
          <a:p>
            <a:pPr marL="342900" indent="-342900"/>
            <a:endParaRPr lang="en-US" sz="1800"/>
          </a:p>
        </p:txBody>
      </p:sp>
    </p:spTree>
    <p:extLst>
      <p:ext uri="{BB962C8B-B14F-4D97-AF65-F5344CB8AC3E}">
        <p14:creationId xmlns:p14="http://schemas.microsoft.com/office/powerpoint/2010/main" val="32677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2B23-DB86-7620-0434-E010906AC594}"/>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E2679B1D-1B89-6352-6AE7-94608F7BE997}"/>
              </a:ext>
            </a:extLst>
          </p:cNvPr>
          <p:cNvSpPr>
            <a:spLocks noGrp="1"/>
          </p:cNvSpPr>
          <p:nvPr>
            <p:ph idx="1"/>
          </p:nvPr>
        </p:nvSpPr>
        <p:spPr>
          <a:xfrm>
            <a:off x="337159" y="1408090"/>
            <a:ext cx="10818312" cy="4549666"/>
          </a:xfrm>
        </p:spPr>
        <p:txBody>
          <a:bodyPr vert="horz" lIns="91440" tIns="45720" rIns="91440" bIns="45720" rtlCol="0" anchor="t">
            <a:normAutofit fontScale="85000" lnSpcReduction="10000"/>
          </a:bodyPr>
          <a:lstStyle/>
          <a:p>
            <a:pPr>
              <a:buNone/>
            </a:pPr>
            <a:endParaRPr lang="en-US"/>
          </a:p>
          <a:p>
            <a:pPr marL="514350" indent="-514350"/>
            <a:r>
              <a:rPr lang="en-US" dirty="0">
                <a:ea typeface="+mn-lt"/>
                <a:cs typeface="+mn-lt"/>
              </a:rPr>
              <a:t>In conclusion, the proposed solution of implementing a License Plate Recognition (LPR) model using computer vision technology offers a streamlined and efficient approach to retrieving E-Challan information.</a:t>
            </a:r>
          </a:p>
          <a:p>
            <a:pPr marL="514350" indent="-514350"/>
            <a:r>
              <a:rPr lang="en-US" dirty="0">
                <a:ea typeface="+mn-lt"/>
                <a:cs typeface="+mn-lt"/>
              </a:rPr>
              <a:t>By allowing users to simply select or upload an image containing a vehicle's license plate, the LPR model automates the process of license plate recognition, eliminating the need for manual data entry.</a:t>
            </a:r>
          </a:p>
          <a:p>
            <a:pPr marL="514350" indent="-514350"/>
            <a:r>
              <a:rPr lang="en-US" dirty="0">
                <a:ea typeface="+mn-lt"/>
                <a:cs typeface="+mn-lt"/>
              </a:rPr>
              <a:t>By seamlessly integrating technology and automation, the proposed solution represents a significant advancement in the realm of traffic management and enforcement, ultimately contributing to safer roads and improved user experiences.</a:t>
            </a:r>
            <a:endParaRPr lang="en-US"/>
          </a:p>
          <a:p>
            <a:pPr marL="0" indent="0">
              <a:buNone/>
            </a:pPr>
            <a:endParaRPr lang="en-US"/>
          </a:p>
        </p:txBody>
      </p:sp>
    </p:spTree>
    <p:extLst>
      <p:ext uri="{BB962C8B-B14F-4D97-AF65-F5344CB8AC3E}">
        <p14:creationId xmlns:p14="http://schemas.microsoft.com/office/powerpoint/2010/main" val="2970418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7E65-BE82-D7AA-8323-63179359CF7A}"/>
              </a:ext>
            </a:extLst>
          </p:cNvPr>
          <p:cNvSpPr>
            <a:spLocks noGrp="1"/>
          </p:cNvSpPr>
          <p:nvPr>
            <p:ph type="ctrTitle"/>
          </p:nvPr>
        </p:nvSpPr>
        <p:spPr>
          <a:xfrm>
            <a:off x="1524000" y="434705"/>
            <a:ext cx="9144000" cy="3075258"/>
          </a:xfrm>
        </p:spPr>
        <p:txBody>
          <a:bodyPr/>
          <a:lstStyle/>
          <a:p>
            <a:r>
              <a:rPr lang="en-US">
                <a:ea typeface="Source Sans Pro SemiBold"/>
              </a:rPr>
              <a:t>Thank you.</a:t>
            </a:r>
            <a:endParaRPr lang="en-US"/>
          </a:p>
        </p:txBody>
      </p:sp>
    </p:spTree>
    <p:extLst>
      <p:ext uri="{BB962C8B-B14F-4D97-AF65-F5344CB8AC3E}">
        <p14:creationId xmlns:p14="http://schemas.microsoft.com/office/powerpoint/2010/main" val="252251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563F-06C6-619D-DFDF-F8C411E0FE7E}"/>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D41CDF8F-F88E-2601-0D8C-C8F598AF8CDA}"/>
              </a:ext>
            </a:extLst>
          </p:cNvPr>
          <p:cNvSpPr>
            <a:spLocks noGrp="1"/>
          </p:cNvSpPr>
          <p:nvPr>
            <p:ph idx="1"/>
          </p:nvPr>
        </p:nvSpPr>
        <p:spPr/>
        <p:txBody>
          <a:bodyPr vert="horz" lIns="91440" tIns="45720" rIns="91440" bIns="45720" rtlCol="0" anchor="t">
            <a:normAutofit/>
          </a:bodyPr>
          <a:lstStyle/>
          <a:p>
            <a:pPr>
              <a:lnSpc>
                <a:spcPct val="90000"/>
              </a:lnSpc>
              <a:spcBef>
                <a:spcPts val="877"/>
              </a:spcBef>
            </a:pPr>
            <a:r>
              <a:rPr lang="en-GB" dirty="0">
                <a:ea typeface="+mn-lt"/>
                <a:cs typeface="+mn-lt"/>
              </a:rPr>
              <a:t>Introduction</a:t>
            </a:r>
            <a:endParaRPr lang="en-US" dirty="0">
              <a:ea typeface="+mn-lt"/>
              <a:cs typeface="+mn-lt"/>
            </a:endParaRPr>
          </a:p>
          <a:p>
            <a:pPr marL="200025" indent="-200025">
              <a:lnSpc>
                <a:spcPct val="90000"/>
              </a:lnSpc>
              <a:spcBef>
                <a:spcPts val="877"/>
              </a:spcBef>
            </a:pPr>
            <a:r>
              <a:rPr lang="en-GB" dirty="0">
                <a:ea typeface="+mn-lt"/>
                <a:cs typeface="+mn-lt"/>
              </a:rPr>
              <a:t>Problem and Cause (What? and Why?)</a:t>
            </a:r>
          </a:p>
          <a:p>
            <a:pPr>
              <a:lnSpc>
                <a:spcPct val="90000"/>
              </a:lnSpc>
              <a:spcBef>
                <a:spcPts val="877"/>
              </a:spcBef>
            </a:pPr>
            <a:r>
              <a:rPr lang="en-GB" dirty="0">
                <a:ea typeface="+mn-lt"/>
                <a:cs typeface="+mn-lt"/>
              </a:rPr>
              <a:t>Existing System</a:t>
            </a:r>
            <a:endParaRPr lang="en-US" dirty="0">
              <a:ea typeface="+mn-lt"/>
              <a:cs typeface="+mn-lt"/>
            </a:endParaRPr>
          </a:p>
          <a:p>
            <a:pPr>
              <a:lnSpc>
                <a:spcPct val="90000"/>
              </a:lnSpc>
              <a:spcBef>
                <a:spcPts val="877"/>
              </a:spcBef>
            </a:pPr>
            <a:r>
              <a:rPr lang="en-GB" dirty="0">
                <a:ea typeface="+mn-lt"/>
                <a:cs typeface="+mn-lt"/>
              </a:rPr>
              <a:t>Proposed System</a:t>
            </a:r>
            <a:endParaRPr lang="en-US" dirty="0">
              <a:ea typeface="+mn-lt"/>
              <a:cs typeface="+mn-lt"/>
            </a:endParaRPr>
          </a:p>
          <a:p>
            <a:pPr>
              <a:lnSpc>
                <a:spcPct val="90000"/>
              </a:lnSpc>
              <a:spcBef>
                <a:spcPts val="877"/>
              </a:spcBef>
            </a:pPr>
            <a:r>
              <a:rPr lang="en-GB" dirty="0">
                <a:ea typeface="+mn-lt"/>
                <a:cs typeface="+mn-lt"/>
              </a:rPr>
              <a:t>Advantages</a:t>
            </a:r>
            <a:endParaRPr lang="en-US" dirty="0">
              <a:ea typeface="+mn-lt"/>
              <a:cs typeface="+mn-lt"/>
            </a:endParaRPr>
          </a:p>
          <a:p>
            <a:pPr>
              <a:lnSpc>
                <a:spcPct val="90000"/>
              </a:lnSpc>
              <a:spcBef>
                <a:spcPts val="877"/>
              </a:spcBef>
            </a:pPr>
            <a:r>
              <a:rPr lang="en-GB" dirty="0">
                <a:ea typeface="+mn-lt"/>
                <a:cs typeface="+mn-lt"/>
              </a:rPr>
              <a:t>Additional Features</a:t>
            </a:r>
          </a:p>
          <a:p>
            <a:pPr>
              <a:lnSpc>
                <a:spcPct val="90000"/>
              </a:lnSpc>
              <a:spcBef>
                <a:spcPts val="877"/>
              </a:spcBef>
            </a:pPr>
            <a:r>
              <a:rPr lang="en-GB" dirty="0">
                <a:ea typeface="+mn-lt"/>
                <a:cs typeface="+mn-lt"/>
              </a:rPr>
              <a:t>Conclusion</a:t>
            </a:r>
            <a:endParaRPr lang="en-US" dirty="0"/>
          </a:p>
        </p:txBody>
      </p:sp>
    </p:spTree>
    <p:extLst>
      <p:ext uri="{BB962C8B-B14F-4D97-AF65-F5344CB8AC3E}">
        <p14:creationId xmlns:p14="http://schemas.microsoft.com/office/powerpoint/2010/main" val="221193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B31F5-98B1-96BE-32B0-296C273220F3}"/>
              </a:ext>
            </a:extLst>
          </p:cNvPr>
          <p:cNvSpPr>
            <a:spLocks noGrp="1"/>
          </p:cNvSpPr>
          <p:nvPr>
            <p:ph type="title"/>
          </p:nvPr>
        </p:nvSpPr>
        <p:spPr>
          <a:xfrm>
            <a:off x="6234865" y="568517"/>
            <a:ext cx="5248221" cy="886379"/>
          </a:xfrm>
        </p:spPr>
        <p:txBody>
          <a:bodyPr>
            <a:normAutofit/>
          </a:bodyPr>
          <a:lstStyle/>
          <a:p>
            <a:r>
              <a:rPr lang="en-US" dirty="0"/>
              <a:t>Introduction</a:t>
            </a:r>
          </a:p>
        </p:txBody>
      </p:sp>
      <p:pic>
        <p:nvPicPr>
          <p:cNvPr id="5" name="Picture 4" descr="A person and person standing next to a yellow car">
            <a:extLst>
              <a:ext uri="{FF2B5EF4-FFF2-40B4-BE49-F238E27FC236}">
                <a16:creationId xmlns:a16="http://schemas.microsoft.com/office/drawing/2014/main" id="{1CE54D57-2F37-0581-F40A-4DEC6067DB75}"/>
              </a:ext>
            </a:extLst>
          </p:cNvPr>
          <p:cNvPicPr>
            <a:picLocks noChangeAspect="1"/>
          </p:cNvPicPr>
          <p:nvPr/>
        </p:nvPicPr>
        <p:blipFill rotWithShape="1">
          <a:blip r:embed="rId2"/>
          <a:srcRect/>
          <a:stretch/>
        </p:blipFill>
        <p:spPr>
          <a:xfrm>
            <a:off x="739959" y="1887898"/>
            <a:ext cx="4754947" cy="3169964"/>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450DDA63-767A-AB90-B552-990AA77A5B8A}"/>
              </a:ext>
            </a:extLst>
          </p:cNvPr>
          <p:cNvSpPr>
            <a:spLocks noGrp="1"/>
          </p:cNvSpPr>
          <p:nvPr>
            <p:ph idx="1"/>
          </p:nvPr>
        </p:nvSpPr>
        <p:spPr>
          <a:xfrm>
            <a:off x="5494640" y="1537341"/>
            <a:ext cx="6371058" cy="4677908"/>
          </a:xfrm>
        </p:spPr>
        <p:txBody>
          <a:bodyPr vert="horz" lIns="91440" tIns="45720" rIns="91440" bIns="45720" rtlCol="0" anchor="t">
            <a:normAutofit lnSpcReduction="10000"/>
          </a:bodyPr>
          <a:lstStyle/>
          <a:p>
            <a:pPr>
              <a:lnSpc>
                <a:spcPct val="100000"/>
              </a:lnSpc>
            </a:pPr>
            <a:r>
              <a:rPr lang="en-US" sz="2400" dirty="0">
                <a:ea typeface="+mn-lt"/>
                <a:cs typeface="+mn-lt"/>
              </a:rPr>
              <a:t>Challan is an official document issued to a motor vehicle driver who violates traffic rules and regulations.</a:t>
            </a:r>
            <a:endParaRPr lang="en-US" dirty="0"/>
          </a:p>
          <a:p>
            <a:pPr>
              <a:lnSpc>
                <a:spcPct val="100000"/>
              </a:lnSpc>
            </a:pPr>
            <a:r>
              <a:rPr lang="en-US" sz="2400" dirty="0">
                <a:ea typeface="+mn-lt"/>
                <a:cs typeface="+mn-lt"/>
              </a:rPr>
              <a:t> According to the Motor Vehicles Act,  When a traffic challan is issued in your name, it means you are responsible for paying the penalty, which varies depending on the type of offense committed.</a:t>
            </a:r>
            <a:endParaRPr lang="en-US" dirty="0"/>
          </a:p>
          <a:p>
            <a:pPr>
              <a:lnSpc>
                <a:spcPct val="100000"/>
              </a:lnSpc>
            </a:pPr>
            <a:r>
              <a:rPr lang="en-US" sz="2400" dirty="0">
                <a:ea typeface="+mn-lt"/>
                <a:cs typeface="+mn-lt"/>
              </a:rPr>
              <a:t>E-Challan is the electronic form of the regular physical challan issued for traffic violations for both cars and bikes. </a:t>
            </a:r>
            <a:endParaRPr lang="en-US" dirty="0"/>
          </a:p>
          <a:p>
            <a:pPr>
              <a:lnSpc>
                <a:spcPct val="100000"/>
              </a:lnSpc>
            </a:pPr>
            <a:endParaRPr lang="en-US" sz="2400"/>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56607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98545-2A76-45DB-D101-0DFB86D9CC28}"/>
              </a:ext>
            </a:extLst>
          </p:cNvPr>
          <p:cNvSpPr>
            <a:spLocks noGrp="1"/>
          </p:cNvSpPr>
          <p:nvPr>
            <p:ph type="title"/>
          </p:nvPr>
        </p:nvSpPr>
        <p:spPr>
          <a:xfrm>
            <a:off x="5932152" y="735531"/>
            <a:ext cx="5248221" cy="886379"/>
          </a:xfrm>
        </p:spPr>
        <p:txBody>
          <a:bodyPr>
            <a:normAutofit/>
          </a:bodyPr>
          <a:lstStyle/>
          <a:p>
            <a:r>
              <a:rPr lang="en-US" sz="3100"/>
              <a:t>Problem Statement (What?)</a:t>
            </a:r>
          </a:p>
        </p:txBody>
      </p:sp>
      <p:pic>
        <p:nvPicPr>
          <p:cNvPr id="5" name="Picture 4" descr="Exclamation mark on a yellow background">
            <a:extLst>
              <a:ext uri="{FF2B5EF4-FFF2-40B4-BE49-F238E27FC236}">
                <a16:creationId xmlns:a16="http://schemas.microsoft.com/office/drawing/2014/main" id="{118C401C-C430-8401-3C5D-235CABA787C3}"/>
              </a:ext>
            </a:extLst>
          </p:cNvPr>
          <p:cNvPicPr>
            <a:picLocks noChangeAspect="1"/>
          </p:cNvPicPr>
          <p:nvPr/>
        </p:nvPicPr>
        <p:blipFill rotWithShape="1">
          <a:blip r:embed="rId2"/>
          <a:srcRect l="19034" r="5974" b="1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11" name="Group 1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2" name="Freeform: Shape 1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3" name="Freeform: Shape 1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5" name="Group 14">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16" name="Freeform: Shape 15">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 name="Freeform: Shape 16">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9"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20" name="Freeform: Shape 19">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D2D58CE8-FCBC-417E-5062-931D4320EF17}"/>
              </a:ext>
            </a:extLst>
          </p:cNvPr>
          <p:cNvSpPr>
            <a:spLocks noGrp="1"/>
          </p:cNvSpPr>
          <p:nvPr>
            <p:ph idx="1"/>
          </p:nvPr>
        </p:nvSpPr>
        <p:spPr>
          <a:xfrm>
            <a:off x="5775581" y="1789054"/>
            <a:ext cx="5707775" cy="4434844"/>
          </a:xfrm>
        </p:spPr>
        <p:txBody>
          <a:bodyPr vert="horz" lIns="91440" tIns="45720" rIns="91440" bIns="45720" rtlCol="0" anchor="t">
            <a:normAutofit/>
          </a:bodyPr>
          <a:lstStyle/>
          <a:p>
            <a:pPr>
              <a:lnSpc>
                <a:spcPct val="100000"/>
              </a:lnSpc>
            </a:pPr>
            <a:r>
              <a:rPr lang="en-US" sz="1800">
                <a:ea typeface="+mn-lt"/>
                <a:cs typeface="+mn-lt"/>
              </a:rPr>
              <a:t>Retrieving the E-Challan is pivotal within the E-Challan process, enabling individuals to verify fines tied to traffic violations, gain insights into their driving habits, and uphold legal compliance.</a:t>
            </a:r>
            <a:endParaRPr lang="en-US"/>
          </a:p>
          <a:p>
            <a:pPr>
              <a:lnSpc>
                <a:spcPct val="100000"/>
              </a:lnSpc>
            </a:pPr>
            <a:r>
              <a:rPr lang="en-US" sz="1800">
                <a:ea typeface="+mn-lt"/>
                <a:cs typeface="+mn-lt"/>
              </a:rPr>
              <a:t>It provides a means for individuals to review details such as the type of violation, date and time of occurrence, location, and the corresponding fine amount.</a:t>
            </a:r>
            <a:endParaRPr lang="en-US"/>
          </a:p>
          <a:p>
            <a:pPr>
              <a:lnSpc>
                <a:spcPct val="100000"/>
              </a:lnSpc>
            </a:pPr>
            <a:r>
              <a:rPr lang="en-US" sz="1800">
                <a:ea typeface="+mn-lt"/>
                <a:cs typeface="+mn-lt"/>
              </a:rPr>
              <a:t>The problem statement revolves around enhancing the efficiency and effectiveness of the E-Challan retrieval process to promote road safety and ensure legal compliance.</a:t>
            </a:r>
            <a:endParaRPr lang="en-US" sz="1800"/>
          </a:p>
          <a:p>
            <a:pPr marL="342900" indent="-342900">
              <a:lnSpc>
                <a:spcPct val="100000"/>
              </a:lnSpc>
            </a:pPr>
            <a:endParaRPr lang="en-US" sz="1500"/>
          </a:p>
          <a:p>
            <a:pPr marL="342900" indent="-342900">
              <a:lnSpc>
                <a:spcPct val="100000"/>
              </a:lnSpc>
            </a:pPr>
            <a:endParaRPr lang="en-US" sz="1500"/>
          </a:p>
          <a:p>
            <a:pPr marL="0" indent="0">
              <a:lnSpc>
                <a:spcPct val="100000"/>
              </a:lnSpc>
              <a:buNone/>
            </a:pPr>
            <a:endParaRPr lang="en-US" sz="1500"/>
          </a:p>
        </p:txBody>
      </p:sp>
      <p:grpSp>
        <p:nvGrpSpPr>
          <p:cNvPr id="2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7" name="Freeform: Shape 2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6760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8" name="Rectangle 43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3313F-BCF0-B680-831D-6DCB8D69BAD4}"/>
              </a:ext>
            </a:extLst>
          </p:cNvPr>
          <p:cNvSpPr>
            <a:spLocks noGrp="1"/>
          </p:cNvSpPr>
          <p:nvPr>
            <p:ph type="title"/>
          </p:nvPr>
        </p:nvSpPr>
        <p:spPr>
          <a:xfrm>
            <a:off x="4794372" y="453695"/>
            <a:ext cx="5248221" cy="886379"/>
          </a:xfrm>
        </p:spPr>
        <p:txBody>
          <a:bodyPr vert="horz" lIns="91440" tIns="45720" rIns="91440" bIns="45720" rtlCol="0" anchor="ctr">
            <a:normAutofit/>
          </a:bodyPr>
          <a:lstStyle/>
          <a:p>
            <a:r>
              <a:rPr lang="en-US"/>
              <a:t>Existing System</a:t>
            </a:r>
          </a:p>
        </p:txBody>
      </p:sp>
      <p:pic>
        <p:nvPicPr>
          <p:cNvPr id="248" name="Picture 247" descr="A computer with different objects around it&#10;&#10;Description automatically generated">
            <a:extLst>
              <a:ext uri="{FF2B5EF4-FFF2-40B4-BE49-F238E27FC236}">
                <a16:creationId xmlns:a16="http://schemas.microsoft.com/office/drawing/2014/main" id="{B8E55574-2333-335D-D70A-B7D8753FC762}"/>
              </a:ext>
            </a:extLst>
          </p:cNvPr>
          <p:cNvPicPr>
            <a:picLocks noChangeAspect="1"/>
          </p:cNvPicPr>
          <p:nvPr/>
        </p:nvPicPr>
        <p:blipFill rotWithShape="1">
          <a:blip r:embed="rId2"/>
          <a:srcRect l="14669" r="18581" b="1"/>
          <a:stretch/>
        </p:blipFill>
        <p:spPr>
          <a:xfrm>
            <a:off x="739959" y="1095407"/>
            <a:ext cx="3731989" cy="4076454"/>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440" name="Group 439">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441" name="Freeform: Shape 44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42" name="Freeform: Shape 44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44" name="Group 443">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445" name="Freeform: Shape 444">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46" name="Freeform: Shape 445">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448"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449" name="Freeform: Shape 448">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693F6030-928A-6E18-8B75-5EC414ED0735}"/>
              </a:ext>
            </a:extLst>
          </p:cNvPr>
          <p:cNvSpPr txBox="1"/>
          <p:nvPr/>
        </p:nvSpPr>
        <p:spPr>
          <a:xfrm>
            <a:off x="4909197" y="2394478"/>
            <a:ext cx="6574159" cy="400687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a:ea typeface="+mn-lt"/>
                <a:cs typeface="+mn-lt"/>
              </a:rPr>
              <a:t>This process involves several steps:</a:t>
            </a:r>
            <a:endParaRPr lang="en-US"/>
          </a:p>
          <a:p>
            <a:pPr marL="184785" indent="-228600">
              <a:lnSpc>
                <a:spcPct val="90000"/>
              </a:lnSpc>
              <a:spcAft>
                <a:spcPts val="600"/>
              </a:spcAft>
              <a:buAutoNum type="arabicPeriod"/>
            </a:pPr>
            <a:r>
              <a:rPr lang="en-US" sz="1600"/>
              <a:t>Website Visit: Users navigate to a specific website designated for E-Challan retrieval or processing (</a:t>
            </a:r>
            <a:r>
              <a:rPr lang="en-US" sz="1600">
                <a:ea typeface="+mn-lt"/>
                <a:cs typeface="+mn-lt"/>
                <a:hlinkClick r:id="rId3"/>
              </a:rPr>
              <a:t>https://echallan.tspolice.gov.in/publicview/</a:t>
            </a:r>
            <a:r>
              <a:rPr lang="en-US" sz="1600">
                <a:ea typeface="+mn-lt"/>
                <a:cs typeface="+mn-lt"/>
              </a:rPr>
              <a:t> in case of Telangana)</a:t>
            </a:r>
            <a:br>
              <a:rPr lang="en-US" sz="1600"/>
            </a:br>
            <a:endParaRPr lang="en-US" sz="1600"/>
          </a:p>
          <a:p>
            <a:pPr marL="184785" indent="-228600">
              <a:lnSpc>
                <a:spcPct val="90000"/>
              </a:lnSpc>
              <a:spcAft>
                <a:spcPts val="600"/>
              </a:spcAft>
              <a:buAutoNum type="arabicPeriod"/>
            </a:pPr>
            <a:r>
              <a:rPr lang="en-US" sz="1600"/>
              <a:t>License Plate Entry: Upon arrival at the website, users are prompted to enter their license plate details. This typically includes the alphanumeric characters displayed on their vehicle's license plate.</a:t>
            </a:r>
            <a:br>
              <a:rPr lang="en-US" sz="1600"/>
            </a:br>
            <a:endParaRPr lang="en-US" sz="1600"/>
          </a:p>
          <a:p>
            <a:pPr marL="184785" indent="-228600">
              <a:lnSpc>
                <a:spcPct val="90000"/>
              </a:lnSpc>
              <a:spcAft>
                <a:spcPts val="600"/>
              </a:spcAft>
              <a:buAutoNum type="arabicPeriod"/>
            </a:pPr>
            <a:r>
              <a:rPr lang="en-US" sz="1600"/>
              <a:t>Captcha Entry: In addition to the license plate details, users are required to complete a captcha. Captchas are used to verify that the user is a human rather than a computer program attempting to automate the process.</a:t>
            </a:r>
          </a:p>
          <a:p>
            <a:pPr>
              <a:lnSpc>
                <a:spcPct val="90000"/>
              </a:lnSpc>
              <a:spcAft>
                <a:spcPts val="600"/>
              </a:spcAft>
            </a:pPr>
            <a:endParaRPr lang="en-US" sz="1600"/>
          </a:p>
        </p:txBody>
      </p:sp>
      <p:grpSp>
        <p:nvGrpSpPr>
          <p:cNvPr id="455"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56" name="Freeform: Shape 45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 name="TextBox 5">
            <a:extLst>
              <a:ext uri="{FF2B5EF4-FFF2-40B4-BE49-F238E27FC236}">
                <a16:creationId xmlns:a16="http://schemas.microsoft.com/office/drawing/2014/main" id="{03B0C79C-7529-6AC4-A54A-3B9C9A656226}"/>
              </a:ext>
            </a:extLst>
          </p:cNvPr>
          <p:cNvSpPr txBox="1"/>
          <p:nvPr/>
        </p:nvSpPr>
        <p:spPr>
          <a:xfrm>
            <a:off x="4906027" y="1336109"/>
            <a:ext cx="5908110"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aseline="0">
                <a:latin typeface="Avenir Next LT Pro"/>
              </a:rPr>
              <a:t>In the existing system, users are required to visit a website and manually enter their license plate details, along with completing a captcha for verification purposes.</a:t>
            </a:r>
            <a:r>
              <a:rPr lang="en-US" sz="1700">
                <a:latin typeface="Avenir Next LT Pro"/>
              </a:rPr>
              <a:t> </a:t>
            </a:r>
          </a:p>
        </p:txBody>
      </p:sp>
    </p:spTree>
    <p:extLst>
      <p:ext uri="{BB962C8B-B14F-4D97-AF65-F5344CB8AC3E}">
        <p14:creationId xmlns:p14="http://schemas.microsoft.com/office/powerpoint/2010/main" val="340820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F1667-7C50-870A-60CA-27855B4E3051}"/>
              </a:ext>
            </a:extLst>
          </p:cNvPr>
          <p:cNvSpPr>
            <a:spLocks noGrp="1"/>
          </p:cNvSpPr>
          <p:nvPr>
            <p:ph idx="1"/>
          </p:nvPr>
        </p:nvSpPr>
        <p:spPr>
          <a:xfrm>
            <a:off x="996351" y="359134"/>
            <a:ext cx="10265080" cy="2332402"/>
          </a:xfrm>
        </p:spPr>
        <p:txBody>
          <a:bodyPr vert="horz" lIns="91440" tIns="45720" rIns="91440" bIns="45720" rtlCol="0" anchor="t">
            <a:noAutofit/>
          </a:bodyPr>
          <a:lstStyle/>
          <a:p>
            <a:pPr marL="0" indent="0">
              <a:buNone/>
            </a:pPr>
            <a:r>
              <a:rPr lang="en-US" sz="1600">
                <a:ea typeface="+mn-lt"/>
                <a:cs typeface="+mn-lt"/>
              </a:rPr>
              <a:t>4 .Submission: After entering their license plate details and completing the captcha, users submit the information through the website. </a:t>
            </a:r>
            <a:endParaRPr lang="en-US" sz="1600"/>
          </a:p>
          <a:p>
            <a:pPr marL="0" indent="0">
              <a:buNone/>
            </a:pPr>
            <a:r>
              <a:rPr lang="en-US" sz="1600">
                <a:ea typeface="+mn-lt"/>
                <a:cs typeface="+mn-lt"/>
              </a:rPr>
              <a:t>5 .Processing: The entered data is processed by the website's backend system, which retrieves the corresponding E-Challan information associated with the provided license plate details. </a:t>
            </a:r>
            <a:endParaRPr lang="en-US" sz="1600"/>
          </a:p>
          <a:p>
            <a:pPr marL="0" indent="0">
              <a:buNone/>
            </a:pPr>
            <a:r>
              <a:rPr lang="en-US" sz="1600">
                <a:ea typeface="+mn-lt"/>
                <a:cs typeface="+mn-lt"/>
              </a:rPr>
              <a:t>6. Response: Once the processing is complete, users receive a response from the website, typically displaying the retrieved E-Challan details, such as violation type, fine amount, payment status, and any additional information. </a:t>
            </a:r>
          </a:p>
          <a:p>
            <a:pPr marL="0" indent="0">
              <a:buNone/>
            </a:pPr>
            <a:endParaRPr lang="en-US" sz="1600">
              <a:ea typeface="+mn-lt"/>
              <a:cs typeface="+mn-lt"/>
            </a:endParaRPr>
          </a:p>
          <a:p>
            <a:pPr marL="0" indent="0">
              <a:buNone/>
            </a:pPr>
            <a:endParaRPr lang="en-US" sz="1600">
              <a:ea typeface="+mn-lt"/>
              <a:cs typeface="+mn-lt"/>
            </a:endParaRPr>
          </a:p>
        </p:txBody>
      </p:sp>
      <p:pic>
        <p:nvPicPr>
          <p:cNvPr id="2" name="Picture 1" descr="A screenshot of a phone&#10;&#10;Description automatically generated">
            <a:extLst>
              <a:ext uri="{FF2B5EF4-FFF2-40B4-BE49-F238E27FC236}">
                <a16:creationId xmlns:a16="http://schemas.microsoft.com/office/drawing/2014/main" id="{361E03C9-0F1C-AEFC-53C8-174D4E57958A}"/>
              </a:ext>
            </a:extLst>
          </p:cNvPr>
          <p:cNvPicPr>
            <a:picLocks noChangeAspect="1"/>
          </p:cNvPicPr>
          <p:nvPr/>
        </p:nvPicPr>
        <p:blipFill rotWithShape="1">
          <a:blip r:embed="rId2"/>
          <a:srcRect l="16235" r="12353" b="1408"/>
          <a:stretch/>
        </p:blipFill>
        <p:spPr>
          <a:xfrm>
            <a:off x="1074953" y="2921745"/>
            <a:ext cx="8776363" cy="1015960"/>
          </a:xfrm>
          <a:prstGeom prst="rect">
            <a:avLst/>
          </a:prstGeom>
        </p:spPr>
      </p:pic>
      <p:sp>
        <p:nvSpPr>
          <p:cNvPr id="4" name="TextBox 3">
            <a:extLst>
              <a:ext uri="{FF2B5EF4-FFF2-40B4-BE49-F238E27FC236}">
                <a16:creationId xmlns:a16="http://schemas.microsoft.com/office/drawing/2014/main" id="{5809409D-3CDF-EFEE-D068-5114D6D4C562}"/>
              </a:ext>
            </a:extLst>
          </p:cNvPr>
          <p:cNvSpPr txBox="1"/>
          <p:nvPr/>
        </p:nvSpPr>
        <p:spPr>
          <a:xfrm>
            <a:off x="730683" y="4415425"/>
            <a:ext cx="91231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This existing system requires manual input from users for both the license plate details and the captcha, which can be time-consuming and prone to errors. Additionally, the captcha adds an extra step for user verification, which may be inconvenient for users.</a:t>
            </a:r>
          </a:p>
        </p:txBody>
      </p:sp>
    </p:spTree>
    <p:extLst>
      <p:ext uri="{BB962C8B-B14F-4D97-AF65-F5344CB8AC3E}">
        <p14:creationId xmlns:p14="http://schemas.microsoft.com/office/powerpoint/2010/main" val="302499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88AD-6E4F-9E1D-CDCC-CDDD498A66AE}"/>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9CA1E013-385A-D7B9-9120-8F018CDB7FC9}"/>
              </a:ext>
            </a:extLst>
          </p:cNvPr>
          <p:cNvSpPr>
            <a:spLocks noGrp="1"/>
          </p:cNvSpPr>
          <p:nvPr>
            <p:ph idx="1"/>
          </p:nvPr>
        </p:nvSpPr>
        <p:spPr>
          <a:xfrm>
            <a:off x="838200" y="1491598"/>
            <a:ext cx="10901819" cy="4309584"/>
          </a:xfrm>
        </p:spPr>
        <p:txBody>
          <a:bodyPr vert="horz" lIns="91440" tIns="45720" rIns="91440" bIns="45720" rtlCol="0" anchor="t">
            <a:normAutofit/>
          </a:bodyPr>
          <a:lstStyle/>
          <a:p>
            <a:pPr>
              <a:spcBef>
                <a:spcPts val="500"/>
              </a:spcBef>
            </a:pPr>
            <a:r>
              <a:rPr lang="en-US" sz="1800">
                <a:ea typeface="+mn-lt"/>
                <a:cs typeface="+mn-lt"/>
              </a:rPr>
              <a:t>The proposed solution entails the development and deployment of a License Plate Recognition (LPR) model leveraging advanced computer vision techniques.</a:t>
            </a:r>
            <a:endParaRPr lang="en-US"/>
          </a:p>
          <a:p>
            <a:r>
              <a:rPr lang="en-US" sz="1800">
                <a:ea typeface="+mn-lt"/>
                <a:cs typeface="+mn-lt"/>
              </a:rPr>
              <a:t>This model would be designed to automatically detect and recognize individual characters comprising a license plate, eliminating the necessity for users to manually input this information.</a:t>
            </a:r>
          </a:p>
          <a:p>
            <a:r>
              <a:rPr lang="en-US" sz="1800">
                <a:ea typeface="+mn-lt"/>
                <a:cs typeface="+mn-lt"/>
              </a:rPr>
              <a:t> By harnessing machine learning algorithms, the system would be trained on vast datasets of license plate images, allowing it to accurately identify and interpret various license plate formats, fonts, and styles. </a:t>
            </a:r>
            <a:endParaRPr lang="en-US"/>
          </a:p>
          <a:p>
            <a:r>
              <a:rPr lang="en-US" sz="1800">
                <a:ea typeface="+mn-lt"/>
                <a:cs typeface="+mn-lt"/>
              </a:rPr>
              <a:t>Through this approach, users would experience enhanced convenience and efficiency when accessing E-Challan information, as they would no longer need to tediously enter license plate details themselves. Instead, the system would seamlessly process images captured by cameras or uploaded by users, rapidly extracting the relevant information for further processing.</a:t>
            </a:r>
            <a:endParaRPr lang="en-US" sz="1800"/>
          </a:p>
          <a:p>
            <a:endParaRPr lang="en-US" sz="1800"/>
          </a:p>
          <a:p>
            <a:endParaRPr lang="en-US" sz="1800"/>
          </a:p>
          <a:p>
            <a:endParaRPr lang="en-US"/>
          </a:p>
          <a:p>
            <a:endParaRPr lang="en-US"/>
          </a:p>
        </p:txBody>
      </p:sp>
    </p:spTree>
    <p:extLst>
      <p:ext uri="{BB962C8B-B14F-4D97-AF65-F5344CB8AC3E}">
        <p14:creationId xmlns:p14="http://schemas.microsoft.com/office/powerpoint/2010/main" val="293101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7F88AD-6E4F-9E1D-CDCC-CDDD498A66AE}"/>
              </a:ext>
            </a:extLst>
          </p:cNvPr>
          <p:cNvSpPr>
            <a:spLocks noGrp="1"/>
          </p:cNvSpPr>
          <p:nvPr>
            <p:ph type="title"/>
          </p:nvPr>
        </p:nvSpPr>
        <p:spPr>
          <a:xfrm>
            <a:off x="5956784" y="396117"/>
            <a:ext cx="5217172" cy="1158857"/>
          </a:xfrm>
        </p:spPr>
        <p:txBody>
          <a:bodyPr anchor="b">
            <a:normAutofit/>
          </a:bodyPr>
          <a:lstStyle/>
          <a:p>
            <a:r>
              <a:rPr lang="en-US" dirty="0"/>
              <a:t>Innovative Process</a:t>
            </a:r>
          </a:p>
        </p:txBody>
      </p:sp>
      <p:grpSp>
        <p:nvGrpSpPr>
          <p:cNvPr id="61" name="Graphic 38">
            <a:extLst>
              <a:ext uri="{FF2B5EF4-FFF2-40B4-BE49-F238E27FC236}">
                <a16:creationId xmlns:a16="http://schemas.microsoft.com/office/drawing/2014/main" id="{35C37387-FC74-4DFB-841A-B7688148CD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tx1"/>
          </a:solidFill>
        </p:grpSpPr>
        <p:sp>
          <p:nvSpPr>
            <p:cNvPr id="62" name="Freeform: Shape 61">
              <a:extLst>
                <a:ext uri="{FF2B5EF4-FFF2-40B4-BE49-F238E27FC236}">
                  <a16:creationId xmlns:a16="http://schemas.microsoft.com/office/drawing/2014/main" id="{42D8A01F-F541-4FE1-9384-7A5B686AE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7067F35E-69E0-4628-B498-7058AF51F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65" name="Graphic 38">
            <a:extLst>
              <a:ext uri="{FF2B5EF4-FFF2-40B4-BE49-F238E27FC236}">
                <a16:creationId xmlns:a16="http://schemas.microsoft.com/office/drawing/2014/main" id="{CD0F749C-1D4C-430F-B946-6DAF4C3098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583" y="795582"/>
            <a:ext cx="1910252" cy="709660"/>
            <a:chOff x="2267504" y="2540250"/>
            <a:chExt cx="1990951" cy="739640"/>
          </a:xfrm>
          <a:solidFill>
            <a:schemeClr val="tx1">
              <a:alpha val="60000"/>
            </a:schemeClr>
          </a:solidFill>
        </p:grpSpPr>
        <p:sp>
          <p:nvSpPr>
            <p:cNvPr id="66" name="Freeform: Shape 65">
              <a:extLst>
                <a:ext uri="{FF2B5EF4-FFF2-40B4-BE49-F238E27FC236}">
                  <a16:creationId xmlns:a16="http://schemas.microsoft.com/office/drawing/2014/main" id="{2B331624-2D22-4B4E-A3E6-0D4F79493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1020173F-D274-41F7-8EF8-70D857D30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69" name="Oval 68">
            <a:extLst>
              <a:ext uri="{FF2B5EF4-FFF2-40B4-BE49-F238E27FC236}">
                <a16:creationId xmlns:a16="http://schemas.microsoft.com/office/drawing/2014/main" id="{D9FE21DE-050D-4E27-A007-AAE4EF842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Oval 70">
            <a:extLst>
              <a:ext uri="{FF2B5EF4-FFF2-40B4-BE49-F238E27FC236}">
                <a16:creationId xmlns:a16="http://schemas.microsoft.com/office/drawing/2014/main" id="{77EF10EC-D135-4F55-A642-AFA283DD9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5" name="Picture 54" descr="A screenshot of a computer&#10;&#10;Description automatically generated">
            <a:extLst>
              <a:ext uri="{FF2B5EF4-FFF2-40B4-BE49-F238E27FC236}">
                <a16:creationId xmlns:a16="http://schemas.microsoft.com/office/drawing/2014/main" id="{53D40F8B-7900-DD8E-5746-FCF8961FED30}"/>
              </a:ext>
            </a:extLst>
          </p:cNvPr>
          <p:cNvPicPr>
            <a:picLocks noChangeAspect="1"/>
          </p:cNvPicPr>
          <p:nvPr/>
        </p:nvPicPr>
        <p:blipFill rotWithShape="1">
          <a:blip r:embed="rId2"/>
          <a:srcRect l="17935" t="5375" r="18101" b="2090"/>
          <a:stretch/>
        </p:blipFill>
        <p:spPr>
          <a:xfrm>
            <a:off x="1112853" y="1711231"/>
            <a:ext cx="4170660" cy="3442814"/>
          </a:xfrm>
          <a:prstGeom prst="rect">
            <a:avLst/>
          </a:prstGeom>
        </p:spPr>
      </p:pic>
      <p:grpSp>
        <p:nvGrpSpPr>
          <p:cNvPr id="73" name="Graphic 4">
            <a:extLst>
              <a:ext uri="{FF2B5EF4-FFF2-40B4-BE49-F238E27FC236}">
                <a16:creationId xmlns:a16="http://schemas.microsoft.com/office/drawing/2014/main" id="{89D47E22-F192-4DEC-AE19-484993AE85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637983"/>
            <a:ext cx="975169" cy="975171"/>
            <a:chOff x="5829300" y="3162300"/>
            <a:chExt cx="532256" cy="532257"/>
          </a:xfrm>
          <a:solidFill>
            <a:schemeClr val="tx1"/>
          </a:solidFill>
        </p:grpSpPr>
        <p:sp>
          <p:nvSpPr>
            <p:cNvPr id="74" name="Freeform: Shape 73">
              <a:extLst>
                <a:ext uri="{FF2B5EF4-FFF2-40B4-BE49-F238E27FC236}">
                  <a16:creationId xmlns:a16="http://schemas.microsoft.com/office/drawing/2014/main" id="{4D5B481D-50AE-46D4-9C2F-ADF882A44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A9696D1-2645-4CDB-999E-2BCB171DD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F893A7D-6FAA-4ABA-8FBF-12AE8BB15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5E098AA5-8EA7-4B49-A943-13BDB0687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2B7441F-24D2-47F6-AEF3-0B16E0EBD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78C9959-A685-4BAF-98D3-38CEE7F61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65439F3-230A-42C1-985A-F3801AFDE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3CA0CAF8-ABFC-4754-B816-1A982DB04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197C506-00E2-4325-8F3D-B7A52BFA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C8AF387-37B3-40A6-BEB9-5F1D326DF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5861A354-F1B5-4CFC-8B29-36A08A6E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4239475-71DB-497A-B17E-B50BC0F12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9CF385-DC69-4555-8C67-BFB833B86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88" name="Graphic 4">
            <a:extLst>
              <a:ext uri="{FF2B5EF4-FFF2-40B4-BE49-F238E27FC236}">
                <a16:creationId xmlns:a16="http://schemas.microsoft.com/office/drawing/2014/main" id="{8546F01E-28C6-4D97-ACC0-50485CD546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4637983"/>
            <a:ext cx="975169" cy="975171"/>
            <a:chOff x="5829300" y="3162300"/>
            <a:chExt cx="532256" cy="532257"/>
          </a:xfrm>
          <a:solidFill>
            <a:schemeClr val="tx1">
              <a:alpha val="60000"/>
            </a:schemeClr>
          </a:solidFill>
        </p:grpSpPr>
        <p:sp>
          <p:nvSpPr>
            <p:cNvPr id="89" name="Freeform: Shape 88">
              <a:extLst>
                <a:ext uri="{FF2B5EF4-FFF2-40B4-BE49-F238E27FC236}">
                  <a16:creationId xmlns:a16="http://schemas.microsoft.com/office/drawing/2014/main" id="{EB0908F7-1F79-4980-843B-7010EE8E8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3653996-A332-4C70-839A-B246E0543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9F15CE8-59C3-4EB5-9C7C-4BAAC5F7D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F61B38B2-7390-4304-A200-E656AE0896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A0DCEB4-FD1D-4E15-A000-1A9CB77DA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DCE85A3-7077-4FEE-B140-C20B1A230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4748CC5-5652-4C4F-A5CE-41DA8383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47D79CB-5BE7-49A3-8C81-100690235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2F449AC0-C0F3-4D2F-9134-78DDFD1B2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7A8DFB0-41C7-4703-BCC0-9022659112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B1A0CFB7-B9CE-4B04-92B5-FE295DFE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7344B6F-954A-49BE-B5E9-19A09DC6B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263CDF5-777C-406D-B2B2-0FF351D11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3" name="Content Placeholder 32">
            <a:extLst>
              <a:ext uri="{FF2B5EF4-FFF2-40B4-BE49-F238E27FC236}">
                <a16:creationId xmlns:a16="http://schemas.microsoft.com/office/drawing/2014/main" id="{7B9B9398-DF2A-FC91-8FA5-479D9F6A0E0A}"/>
              </a:ext>
            </a:extLst>
          </p:cNvPr>
          <p:cNvSpPr>
            <a:spLocks noGrp="1"/>
          </p:cNvSpPr>
          <p:nvPr>
            <p:ph idx="1"/>
          </p:nvPr>
        </p:nvSpPr>
        <p:spPr>
          <a:xfrm>
            <a:off x="5956783" y="1718838"/>
            <a:ext cx="5619739" cy="4739525"/>
          </a:xfrm>
        </p:spPr>
        <p:txBody>
          <a:bodyPr vert="horz" lIns="91440" tIns="45720" rIns="91440" bIns="45720" rtlCol="0" anchor="t">
            <a:normAutofit/>
          </a:bodyPr>
          <a:lstStyle/>
          <a:p>
            <a:pPr marL="514350" indent="-514350">
              <a:lnSpc>
                <a:spcPct val="100000"/>
              </a:lnSpc>
              <a:buAutoNum type="arabicPeriod"/>
            </a:pPr>
            <a:r>
              <a:rPr lang="en-US" sz="1400" dirty="0">
                <a:ea typeface="+mn-lt"/>
                <a:cs typeface="+mn-lt"/>
              </a:rPr>
              <a:t>Image Selection or Upload: Users capture or upload an image containing a vehicle's license plate, typically done through a web interface or mobile application.</a:t>
            </a:r>
            <a:endParaRPr lang="en-US" sz="1400" dirty="0"/>
          </a:p>
          <a:p>
            <a:pPr marL="514350" indent="-514350">
              <a:lnSpc>
                <a:spcPct val="100000"/>
              </a:lnSpc>
              <a:buAutoNum type="arabicPeriod"/>
            </a:pPr>
            <a:r>
              <a:rPr lang="en-US" sz="1400" dirty="0">
                <a:ea typeface="+mn-lt"/>
                <a:cs typeface="+mn-lt"/>
              </a:rPr>
              <a:t>License Plate Recognition (LPR): The LPR model analyzes the uploaded image using computer vision techniques, identifying and isolating the region containing the license plate.</a:t>
            </a:r>
          </a:p>
          <a:p>
            <a:pPr marL="514350" indent="-514350">
              <a:lnSpc>
                <a:spcPct val="100000"/>
              </a:lnSpc>
              <a:buAutoNum type="arabicPeriod"/>
            </a:pPr>
            <a:r>
              <a:rPr lang="en-US" sz="1400" dirty="0">
                <a:ea typeface="+mn-lt"/>
                <a:cs typeface="+mn-lt"/>
              </a:rPr>
              <a:t>Character Recognition: The LPR model processes the license plate region to recognize individual characters (letters and numbers) using machine learning algorithms trained on license plate datasets.</a:t>
            </a:r>
            <a:endParaRPr lang="en-US" sz="1400" dirty="0"/>
          </a:p>
          <a:p>
            <a:pPr marL="514350" indent="-514350">
              <a:lnSpc>
                <a:spcPct val="100000"/>
              </a:lnSpc>
              <a:buAutoNum type="arabicPeriod"/>
            </a:pPr>
            <a:r>
              <a:rPr lang="en-US" sz="1400" dirty="0">
                <a:ea typeface="+mn-lt"/>
                <a:cs typeface="+mn-lt"/>
              </a:rPr>
              <a:t>Text Extraction: Recognized characters are extracted from the license plate region as a string of alphanumeric characters.</a:t>
            </a:r>
          </a:p>
          <a:p>
            <a:pPr marL="514350" indent="-514350">
              <a:lnSpc>
                <a:spcPct val="100000"/>
              </a:lnSpc>
              <a:buAutoNum type="arabicPeriod"/>
            </a:pPr>
            <a:r>
              <a:rPr lang="en-US" sz="1400" dirty="0">
                <a:ea typeface="+mn-lt"/>
                <a:cs typeface="+mn-lt"/>
              </a:rPr>
              <a:t>E-Challan Retrieval: The extracted license plate number is used to query the database for associated E-Challan records, retrieving relevant information such as violation type, fine amount, and payment status.</a:t>
            </a:r>
          </a:p>
        </p:txBody>
      </p:sp>
    </p:spTree>
    <p:extLst>
      <p:ext uri="{BB962C8B-B14F-4D97-AF65-F5344CB8AC3E}">
        <p14:creationId xmlns:p14="http://schemas.microsoft.com/office/powerpoint/2010/main" val="287648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car with its headlights on&#10;&#10;Description automatically generated">
            <a:extLst>
              <a:ext uri="{FF2B5EF4-FFF2-40B4-BE49-F238E27FC236}">
                <a16:creationId xmlns:a16="http://schemas.microsoft.com/office/drawing/2014/main" id="{6E34CC0E-6E19-8152-E521-26E1BAFF97F9}"/>
              </a:ext>
            </a:extLst>
          </p:cNvPr>
          <p:cNvPicPr>
            <a:picLocks noChangeAspect="1"/>
          </p:cNvPicPr>
          <p:nvPr/>
        </p:nvPicPr>
        <p:blipFill>
          <a:blip r:embed="rId2"/>
          <a:stretch>
            <a:fillRect/>
          </a:stretch>
        </p:blipFill>
        <p:spPr>
          <a:xfrm>
            <a:off x="5709717" y="3866563"/>
            <a:ext cx="3757937" cy="2799175"/>
          </a:xfrm>
          <a:prstGeom prst="rect">
            <a:avLst/>
          </a:prstGeom>
        </p:spPr>
      </p:pic>
      <p:pic>
        <p:nvPicPr>
          <p:cNvPr id="6" name="Picture 5" descr="A white car with its headlights on&#10;&#10;Description automatically generated">
            <a:extLst>
              <a:ext uri="{FF2B5EF4-FFF2-40B4-BE49-F238E27FC236}">
                <a16:creationId xmlns:a16="http://schemas.microsoft.com/office/drawing/2014/main" id="{BFA90212-264F-F5F9-FD15-98489DF307C9}"/>
              </a:ext>
            </a:extLst>
          </p:cNvPr>
          <p:cNvPicPr>
            <a:picLocks noChangeAspect="1"/>
          </p:cNvPicPr>
          <p:nvPr/>
        </p:nvPicPr>
        <p:blipFill>
          <a:blip r:embed="rId3"/>
          <a:stretch>
            <a:fillRect/>
          </a:stretch>
        </p:blipFill>
        <p:spPr>
          <a:xfrm>
            <a:off x="5712325" y="1029939"/>
            <a:ext cx="3758330" cy="2692836"/>
          </a:xfrm>
          <a:prstGeom prst="rect">
            <a:avLst/>
          </a:prstGeom>
        </p:spPr>
      </p:pic>
      <p:sp>
        <p:nvSpPr>
          <p:cNvPr id="7" name="TextBox 6">
            <a:extLst>
              <a:ext uri="{FF2B5EF4-FFF2-40B4-BE49-F238E27FC236}">
                <a16:creationId xmlns:a16="http://schemas.microsoft.com/office/drawing/2014/main" id="{61F5667D-5DF1-4FE8-3C1A-E4540D8ADE38}"/>
              </a:ext>
            </a:extLst>
          </p:cNvPr>
          <p:cNvSpPr txBox="1"/>
          <p:nvPr/>
        </p:nvSpPr>
        <p:spPr>
          <a:xfrm>
            <a:off x="761999" y="480163"/>
            <a:ext cx="375780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t>For Example</a:t>
            </a:r>
          </a:p>
        </p:txBody>
      </p:sp>
      <p:sp>
        <p:nvSpPr>
          <p:cNvPr id="8" name="TextBox 7">
            <a:extLst>
              <a:ext uri="{FF2B5EF4-FFF2-40B4-BE49-F238E27FC236}">
                <a16:creationId xmlns:a16="http://schemas.microsoft.com/office/drawing/2014/main" id="{D0354876-96FF-2E8D-02CE-8806837CF87A}"/>
              </a:ext>
            </a:extLst>
          </p:cNvPr>
          <p:cNvSpPr txBox="1"/>
          <p:nvPr/>
        </p:nvSpPr>
        <p:spPr>
          <a:xfrm>
            <a:off x="292273" y="1482245"/>
            <a:ext cx="527136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dirty="0"/>
              <a:t>Uploading image of a car</a:t>
            </a:r>
            <a:br>
              <a:rPr lang="en-US" sz="2400" dirty="0"/>
            </a:br>
            <a:br>
              <a:rPr lang="en-US" sz="2400" dirty="0"/>
            </a:br>
            <a:br>
              <a:rPr lang="en-US" sz="2400" dirty="0"/>
            </a:br>
            <a:br>
              <a:rPr lang="en-US" sz="2400" dirty="0"/>
            </a:br>
            <a:br>
              <a:rPr lang="en-US" sz="2400" dirty="0"/>
            </a:br>
            <a:br>
              <a:rPr lang="en-US" sz="2400" dirty="0"/>
            </a:br>
            <a:br>
              <a:rPr lang="en-US" sz="2400" dirty="0"/>
            </a:br>
            <a:endParaRPr lang="en-US" sz="2400" dirty="0"/>
          </a:p>
          <a:p>
            <a:pPr marL="342900" indent="-342900">
              <a:buAutoNum type="arabicPeriod"/>
            </a:pPr>
            <a:r>
              <a:rPr lang="en-US" sz="2400" dirty="0"/>
              <a:t>Model recognizing the license plate </a:t>
            </a:r>
          </a:p>
        </p:txBody>
      </p:sp>
    </p:spTree>
    <p:extLst>
      <p:ext uri="{BB962C8B-B14F-4D97-AF65-F5344CB8AC3E}">
        <p14:creationId xmlns:p14="http://schemas.microsoft.com/office/powerpoint/2010/main" val="2727629248"/>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FunkyShapesVTI</vt:lpstr>
      <vt:lpstr>PowerPoint Presentation</vt:lpstr>
      <vt:lpstr>Content</vt:lpstr>
      <vt:lpstr>Introduction</vt:lpstr>
      <vt:lpstr>Problem Statement (What?)</vt:lpstr>
      <vt:lpstr>Existing System</vt:lpstr>
      <vt:lpstr>PowerPoint Presentation</vt:lpstr>
      <vt:lpstr>Proposed System</vt:lpstr>
      <vt:lpstr>Innovative Process</vt:lpstr>
      <vt:lpstr>PowerPoint Presentation</vt:lpstr>
      <vt:lpstr>PowerPoint Presentation</vt:lpstr>
      <vt:lpstr>Use Case Diagram</vt:lpstr>
      <vt:lpstr>Advantages over conventional system</vt:lpstr>
      <vt:lpstr>Additional Features</vt:lpstr>
      <vt:lpstr>Scope of the App</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358</cp:revision>
  <dcterms:created xsi:type="dcterms:W3CDTF">2023-01-07T13:43:51Z</dcterms:created>
  <dcterms:modified xsi:type="dcterms:W3CDTF">2024-06-04T17:21:39Z</dcterms:modified>
</cp:coreProperties>
</file>