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5E6B-0A10-4E05-B9B9-1E329DB5F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030" y="462014"/>
            <a:ext cx="7584708" cy="16651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E-MATRIMONY PORTALS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7439C-C25A-E2DF-30CF-387F6D9B0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s.manSOOR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BASHA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REG.NO:-192111385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0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7AE9-1C88-BE3D-6780-C4BE94F4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2"/>
            <a:ext cx="9940490" cy="1447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1504D-A455-AAD8-B314-929EE6D0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2" y="2329314"/>
            <a:ext cx="10131426" cy="346188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441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{7053E8E7-D5E8-40B3-8D02-80D23EC45123}tf03457452</Template>
  <TotalTime>134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Celestial</vt:lpstr>
      <vt:lpstr> E-MATRIMONY PORTALS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E-MATRIMONY PORTALS</dc:title>
  <dc:creator>syedmanu08@gmail.com</dc:creator>
  <cp:lastModifiedBy>syedmanu08@gmail.com</cp:lastModifiedBy>
  <cp:revision>1</cp:revision>
  <dcterms:created xsi:type="dcterms:W3CDTF">2022-09-16T03:16:51Z</dcterms:created>
  <dcterms:modified xsi:type="dcterms:W3CDTF">2022-09-16T05:30:56Z</dcterms:modified>
</cp:coreProperties>
</file>