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EBE0D-568C-413B-B5DE-E0DB44E73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09B78-AB6D-463D-8D18-8558F2E32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DEBAA-9005-47EE-9906-78F176469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8E94-EB8A-44CB-BC0F-988CD5DBA711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5A89B-457D-4409-8FB3-5917FB76E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C48A9-1EC1-4BBB-A42C-3FC3EC942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CEC7-F76E-4F66-8CC1-C21355B72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6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7314-033B-45FB-81E2-2EDD0D642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6866B-CA68-44EB-8DBE-019E85B74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F6965-BFC3-46CB-B155-FFE54C92B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8E94-EB8A-44CB-BC0F-988CD5DBA711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DE9BD-27FC-4841-9583-22A5B5EA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8E851-7131-4756-B86D-39C9D026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CEC7-F76E-4F66-8CC1-C21355B72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5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9BA02B-86C8-44DB-B2A9-FA113A581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5AB34-9D65-46E2-A52B-7AAA07B12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35A96-3317-443B-90B6-425F5692D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8E94-EB8A-44CB-BC0F-988CD5DBA711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6B31F-6FBE-4FA3-BE34-C8E264B4F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ACCAE-A0D5-4B37-942A-4C6309113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CEC7-F76E-4F66-8CC1-C21355B72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78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21DA3-6811-459B-B224-3D754B9E3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C3624-927A-4225-A5A1-3E8A0D8C5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0A8A2-6ACE-4A61-A10B-AD0B2E9A8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8E94-EB8A-44CB-BC0F-988CD5DBA711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4B59E-F711-45F7-A201-AC15A5D0E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71518-EBD8-42C8-97C3-1C762EC9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CEC7-F76E-4F66-8CC1-C21355B72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3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36F96-4892-4633-B4EE-D0D5835B3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F5F27-B3C6-4F65-8D18-0FE11B8CD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29605-AB85-4CA1-9643-76B9AEA4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8E94-EB8A-44CB-BC0F-988CD5DBA711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D5201-CE2E-4D26-94DF-DBDFAF3B4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5D639-EB74-4BCC-91E3-32BC0A899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CEC7-F76E-4F66-8CC1-C21355B72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78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C701F-FF32-4436-8AE2-43D39F5B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C40A-9729-464E-9A0A-4C0807303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775E5-BDBE-4F01-B688-8465EACC9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63CBE-D816-4EE9-8DF2-15B913632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8E94-EB8A-44CB-BC0F-988CD5DBA711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016B4-D8CB-4AE5-ADA1-3EBD155D0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74621-2C1A-441C-BF87-382888F9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CEC7-F76E-4F66-8CC1-C21355B72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F6636-AB9F-4DE1-BF82-E752C9AFD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9E5CC-DBBB-411C-879D-447AFD962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51D63-2539-46C1-8FC5-585D5B8A9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B1247B-61AD-4763-87BC-2EFEB373BE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38415E-B2E7-4989-A7F6-F8D101A251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83D43B-C610-4035-A393-61630D41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8E94-EB8A-44CB-BC0F-988CD5DBA711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4BBA04-12E9-4835-8BDF-6CB2B7C1F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69D159-0479-4F57-886A-7A46A1D6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CEC7-F76E-4F66-8CC1-C21355B72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0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2391-7432-4F0C-A0FA-C215B85D5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86C7FE-B2C0-4C12-AB5A-9BEEC1BAA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8E94-EB8A-44CB-BC0F-988CD5DBA711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2B95C-6541-4F1F-8DDE-D032856B1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6BAACC-8EFF-4E8E-9B8C-A899BA2F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CEC7-F76E-4F66-8CC1-C21355B72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5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BA12D1-47B5-4E99-A648-4E1EC45A7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8E94-EB8A-44CB-BC0F-988CD5DBA711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15B91-AEA6-4FCF-A71B-8C1387F5F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30BDE-8DDB-4CE6-8442-AA3155E2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CEC7-F76E-4F66-8CC1-C21355B72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5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683D-3FFE-472F-BF23-67C4ACFC8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0A661-BC2D-407D-A092-06801F73C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C69FE-91E2-40C4-B7F7-BB09EDFA8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9E2D4-624E-4BD0-8673-ED63A3633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8E94-EB8A-44CB-BC0F-988CD5DBA711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A0468-F6BB-4B3D-95DF-ED8B5F044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06B42-7CE7-4F69-982E-67EC8897A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CEC7-F76E-4F66-8CC1-C21355B72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0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2CCEF-85BC-4C91-B86D-43A5C7183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19F7CF-A2CC-4856-9749-C3214D71CF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2E901-3254-487B-AFED-BD093384D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DDE75-E6E1-4253-90B9-46A48E37C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8E94-EB8A-44CB-BC0F-988CD5DBA711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CB931-C35A-4D2D-90EE-71067EA76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E6226-16F5-49D5-82E8-5B3FED8FB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CEC7-F76E-4F66-8CC1-C21355B72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5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1F8FC-2822-4093-ABA8-06EDEBA65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FAEDD-86C3-4C89-B6BB-3ADC2804E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A0333-869E-4F93-8522-10E4D13B6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F8E94-EB8A-44CB-BC0F-988CD5DBA711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FFBA2-00E8-4ADE-AE4F-812A9D6E2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F3A46-3033-45AD-AE86-0D373A07A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5CEC7-F76E-4F66-8CC1-C21355B72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9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6F76D-5865-427D-8624-F967528FAD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b="1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b="1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b="1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b="1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KPMG Task -3 </a:t>
            </a:r>
            <a:br>
              <a:rPr lang="en-US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Presentation </a:t>
            </a:r>
            <a:br>
              <a:rPr lang="en-US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8BF05-9219-4ABE-861C-FEB19B733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67050"/>
            <a:ext cx="9144000" cy="2190750"/>
          </a:xfrm>
        </p:spPr>
        <p:txBody>
          <a:bodyPr>
            <a:normAutofit/>
          </a:bodyPr>
          <a:lstStyle/>
          <a:p>
            <a:r>
              <a:rPr lang="en-US" sz="4400" dirty="0"/>
              <a:t>Sprocket Central Pty Ltd Data Set</a:t>
            </a:r>
          </a:p>
        </p:txBody>
      </p:sp>
    </p:spTree>
    <p:extLst>
      <p:ext uri="{BB962C8B-B14F-4D97-AF65-F5344CB8AC3E}">
        <p14:creationId xmlns:p14="http://schemas.microsoft.com/office/powerpoint/2010/main" val="1581928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7DAB7-2116-4BC1-A583-11995E41B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AD8DC-E7E1-4792-8146-593A2B786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" y="-1752600"/>
            <a:ext cx="22755958" cy="8610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5883C69-53D2-4F56-A7E3-72571D866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-309808"/>
            <a:ext cx="2649415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099B96AF-B2E4-4940-828F-CBB2EFF96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-1238250"/>
            <a:ext cx="12915900" cy="773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937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E56C-92DE-4946-82FC-5ADE48A5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on above Profit Dashboard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C2356-4CB7-4421-A2EA-464757C45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Image1 shows the Profit of Brands in Dollars in terms of Packed bubble diagram by using Tableau</a:t>
            </a:r>
          </a:p>
          <a:p>
            <a:endParaRPr lang="en-US" dirty="0"/>
          </a:p>
          <a:p>
            <a:r>
              <a:rPr lang="en-US" dirty="0"/>
              <a:t> Image2 Shows the profit in terms of all customers id’s in bar chart diagram by using Tableau</a:t>
            </a:r>
          </a:p>
          <a:p>
            <a:endParaRPr lang="en-US" dirty="0"/>
          </a:p>
          <a:p>
            <a:r>
              <a:rPr lang="en-US" dirty="0"/>
              <a:t> Image3 Shows the profit in term of Genders by using Tableau.</a:t>
            </a:r>
          </a:p>
          <a:p>
            <a:endParaRPr lang="en-US" dirty="0"/>
          </a:p>
          <a:p>
            <a:r>
              <a:rPr lang="en-US" dirty="0"/>
              <a:t> Image4 Shows the profit in terms of monthly using </a:t>
            </a:r>
            <a:r>
              <a:rPr lang="en-US" dirty="0" err="1"/>
              <a:t>Treemap</a:t>
            </a:r>
            <a:r>
              <a:rPr lang="en-US" dirty="0"/>
              <a:t> in Tableau</a:t>
            </a:r>
          </a:p>
        </p:txBody>
      </p:sp>
    </p:spTree>
    <p:extLst>
      <p:ext uri="{BB962C8B-B14F-4D97-AF65-F5344CB8AC3E}">
        <p14:creationId xmlns:p14="http://schemas.microsoft.com/office/powerpoint/2010/main" val="242825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DC290-7654-4C2E-9B89-448C4B5C2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above Profit Dashboard we Conclude that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4D01F-7CE9-4380-94AC-CBD35E5EA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Solex</a:t>
            </a:r>
            <a:r>
              <a:rPr lang="en-US" dirty="0"/>
              <a:t> Brand has highest Profit Margin.</a:t>
            </a:r>
          </a:p>
          <a:p>
            <a:endParaRPr lang="en-US" dirty="0"/>
          </a:p>
          <a:p>
            <a:r>
              <a:rPr lang="en-US" dirty="0"/>
              <a:t>All the customer ID are unique and profit are not same for all.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Females has more Profit than male.</a:t>
            </a:r>
          </a:p>
          <a:p>
            <a:endParaRPr lang="en-US" dirty="0"/>
          </a:p>
          <a:p>
            <a:r>
              <a:rPr lang="en-US" dirty="0"/>
              <a:t>Finally October Month has the highest Profit in all Months of the year. </a:t>
            </a:r>
          </a:p>
        </p:txBody>
      </p:sp>
    </p:spTree>
    <p:extLst>
      <p:ext uri="{BB962C8B-B14F-4D97-AF65-F5344CB8AC3E}">
        <p14:creationId xmlns:p14="http://schemas.microsoft.com/office/powerpoint/2010/main" val="679621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5A2115-5CC5-4C6A-8CD5-A8C0DF873817}"/>
              </a:ext>
            </a:extLst>
          </p:cNvPr>
          <p:cNvSpPr txBox="1"/>
          <p:nvPr/>
        </p:nvSpPr>
        <p:spPr>
          <a:xfrm>
            <a:off x="2695575" y="647700"/>
            <a:ext cx="6800850" cy="3154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8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96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139484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144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      KPMG Task -3  Presentation  on </vt:lpstr>
      <vt:lpstr>PowerPoint Presentation</vt:lpstr>
      <vt:lpstr>Explanation on above Profit Dashboard Image</vt:lpstr>
      <vt:lpstr>From the above Profit Dashboard we Conclude that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KPMG Task -3  Presentation  on</dc:title>
  <dc:creator>Syed Mukarram</dc:creator>
  <cp:lastModifiedBy>Syed Mukarram</cp:lastModifiedBy>
  <cp:revision>3</cp:revision>
  <dcterms:created xsi:type="dcterms:W3CDTF">2021-05-29T20:59:49Z</dcterms:created>
  <dcterms:modified xsi:type="dcterms:W3CDTF">2021-05-29T21:16:13Z</dcterms:modified>
</cp:coreProperties>
</file>