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58" r:id="rId4"/>
    <p:sldId id="272" r:id="rId5"/>
    <p:sldId id="270" r:id="rId6"/>
    <p:sldId id="271" r:id="rId7"/>
    <p:sldId id="257" r:id="rId8"/>
    <p:sldId id="265" r:id="rId9"/>
    <p:sldId id="266" r:id="rId10"/>
    <p:sldId id="267" r:id="rId11"/>
    <p:sldId id="268" r:id="rId12"/>
    <p:sldId id="269"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0871C7-3356-42A6-8D46-324AE9AED681}" v="99" dt="2024-09-19T11:18:58.7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a Nishad Anjum" userId="1302b65f6f11bfb5" providerId="LiveId" clId="{530871C7-3356-42A6-8D46-324AE9AED681}"/>
    <pc:docChg chg="undo custSel addSld delSld modSld sldOrd modMainMaster">
      <pc:chgData name="Syeda Nishad Anjum" userId="1302b65f6f11bfb5" providerId="LiveId" clId="{530871C7-3356-42A6-8D46-324AE9AED681}" dt="2024-09-19T11:19:16.722" v="1350" actId="478"/>
      <pc:docMkLst>
        <pc:docMk/>
      </pc:docMkLst>
      <pc:sldChg chg="addSp delSp modSp mod modTransition">
        <pc:chgData name="Syeda Nishad Anjum" userId="1302b65f6f11bfb5" providerId="LiveId" clId="{530871C7-3356-42A6-8D46-324AE9AED681}" dt="2024-09-19T11:18:58.761" v="1349"/>
        <pc:sldMkLst>
          <pc:docMk/>
          <pc:sldMk cId="222057550" sldId="256"/>
        </pc:sldMkLst>
        <pc:spChg chg="mod">
          <ac:chgData name="Syeda Nishad Anjum" userId="1302b65f6f11bfb5" providerId="LiveId" clId="{530871C7-3356-42A6-8D46-324AE9AED681}" dt="2024-09-18T18:14:26.301" v="118" actId="1076"/>
          <ac:spMkLst>
            <pc:docMk/>
            <pc:sldMk cId="222057550" sldId="256"/>
            <ac:spMk id="2" creationId="{591246A5-B59B-1A91-FAA4-88E62B5925C9}"/>
          </ac:spMkLst>
        </pc:spChg>
        <pc:spChg chg="add del mod">
          <ac:chgData name="Syeda Nishad Anjum" userId="1302b65f6f11bfb5" providerId="LiveId" clId="{530871C7-3356-42A6-8D46-324AE9AED681}" dt="2024-09-19T10:12:47.501" v="1291" actId="478"/>
          <ac:spMkLst>
            <pc:docMk/>
            <pc:sldMk cId="222057550" sldId="256"/>
            <ac:spMk id="3" creationId="{AC8C9A6A-C67D-4DDB-83B2-745D59F3AE95}"/>
          </ac:spMkLst>
        </pc:spChg>
        <pc:spChg chg="add mod">
          <ac:chgData name="Syeda Nishad Anjum" userId="1302b65f6f11bfb5" providerId="LiveId" clId="{530871C7-3356-42A6-8D46-324AE9AED681}" dt="2024-09-19T11:18:58.761" v="1349"/>
          <ac:spMkLst>
            <pc:docMk/>
            <pc:sldMk cId="222057550" sldId="256"/>
            <ac:spMk id="6" creationId="{B7273061-7173-A363-7DEF-F8518DE4F220}"/>
          </ac:spMkLst>
        </pc:spChg>
        <pc:picChg chg="add del mod">
          <ac:chgData name="Syeda Nishad Anjum" userId="1302b65f6f11bfb5" providerId="LiveId" clId="{530871C7-3356-42A6-8D46-324AE9AED681}" dt="2024-09-19T11:17:19.791" v="1344" actId="478"/>
          <ac:picMkLst>
            <pc:docMk/>
            <pc:sldMk cId="222057550" sldId="256"/>
            <ac:picMk id="5" creationId="{EA941F07-6233-8CFE-AD83-B2105DC93568}"/>
          </ac:picMkLst>
        </pc:picChg>
      </pc:sldChg>
      <pc:sldChg chg="addSp delSp modSp mod modTransition">
        <pc:chgData name="Syeda Nishad Anjum" userId="1302b65f6f11bfb5" providerId="LiveId" clId="{530871C7-3356-42A6-8D46-324AE9AED681}" dt="2024-09-19T07:49:22.857" v="1062" actId="21"/>
        <pc:sldMkLst>
          <pc:docMk/>
          <pc:sldMk cId="314103564" sldId="257"/>
        </pc:sldMkLst>
        <pc:spChg chg="add del mod">
          <ac:chgData name="Syeda Nishad Anjum" userId="1302b65f6f11bfb5" providerId="LiveId" clId="{530871C7-3356-42A6-8D46-324AE9AED681}" dt="2024-09-19T07:05:01.008" v="655" actId="21"/>
          <ac:spMkLst>
            <pc:docMk/>
            <pc:sldMk cId="314103564" sldId="257"/>
            <ac:spMk id="2" creationId="{83C8CA49-5A71-B8E3-95F4-8A17319921FF}"/>
          </ac:spMkLst>
        </pc:spChg>
        <pc:picChg chg="add mod">
          <ac:chgData name="Syeda Nishad Anjum" userId="1302b65f6f11bfb5" providerId="LiveId" clId="{530871C7-3356-42A6-8D46-324AE9AED681}" dt="2024-09-19T07:05:04.207" v="656" actId="14100"/>
          <ac:picMkLst>
            <pc:docMk/>
            <pc:sldMk cId="314103564" sldId="257"/>
            <ac:picMk id="4" creationId="{40AEFD0B-0DDE-F583-2E8E-BA5B59B1D5F9}"/>
          </ac:picMkLst>
        </pc:picChg>
        <pc:picChg chg="add del mod">
          <ac:chgData name="Syeda Nishad Anjum" userId="1302b65f6f11bfb5" providerId="LiveId" clId="{530871C7-3356-42A6-8D46-324AE9AED681}" dt="2024-09-19T07:49:22.857" v="1062" actId="21"/>
          <ac:picMkLst>
            <pc:docMk/>
            <pc:sldMk cId="314103564" sldId="257"/>
            <ac:picMk id="5" creationId="{F3C74775-A3A8-F35E-8F98-4C437E167D5D}"/>
          </ac:picMkLst>
        </pc:picChg>
      </pc:sldChg>
      <pc:sldChg chg="addSp delSp modSp mod ord modTransition">
        <pc:chgData name="Syeda Nishad Anjum" userId="1302b65f6f11bfb5" providerId="LiveId" clId="{530871C7-3356-42A6-8D46-324AE9AED681}" dt="2024-09-19T11:17:32.841" v="1348" actId="478"/>
        <pc:sldMkLst>
          <pc:docMk/>
          <pc:sldMk cId="4205458148" sldId="258"/>
        </pc:sldMkLst>
        <pc:spChg chg="mod">
          <ac:chgData name="Syeda Nishad Anjum" userId="1302b65f6f11bfb5" providerId="LiveId" clId="{530871C7-3356-42A6-8D46-324AE9AED681}" dt="2024-09-19T10:14:28.019" v="1305" actId="20577"/>
          <ac:spMkLst>
            <pc:docMk/>
            <pc:sldMk cId="4205458148" sldId="258"/>
            <ac:spMk id="2" creationId="{8EDBA7DA-B5F0-9C5F-410E-14546B7D72AE}"/>
          </ac:spMkLst>
        </pc:spChg>
        <pc:spChg chg="add mod">
          <ac:chgData name="Syeda Nishad Anjum" userId="1302b65f6f11bfb5" providerId="LiveId" clId="{530871C7-3356-42A6-8D46-324AE9AED681}" dt="2024-09-19T10:15:55.036" v="1313" actId="404"/>
          <ac:spMkLst>
            <pc:docMk/>
            <pc:sldMk cId="4205458148" sldId="258"/>
            <ac:spMk id="4" creationId="{BEC4F2A3-F3B6-8536-B50C-24E1905DA566}"/>
          </ac:spMkLst>
        </pc:spChg>
        <pc:picChg chg="add del mod">
          <ac:chgData name="Syeda Nishad Anjum" userId="1302b65f6f11bfb5" providerId="LiveId" clId="{530871C7-3356-42A6-8D46-324AE9AED681}" dt="2024-09-19T11:17:32.841" v="1348" actId="478"/>
          <ac:picMkLst>
            <pc:docMk/>
            <pc:sldMk cId="4205458148" sldId="258"/>
            <ac:picMk id="5" creationId="{64A87861-EB12-FAAC-C9FE-C28BCB6CB68D}"/>
          </ac:picMkLst>
        </pc:picChg>
      </pc:sldChg>
      <pc:sldChg chg="addSp delSp modSp del mod modTransition">
        <pc:chgData name="Syeda Nishad Anjum" userId="1302b65f6f11bfb5" providerId="LiveId" clId="{530871C7-3356-42A6-8D46-324AE9AED681}" dt="2024-09-19T07:55:37.119" v="1226" actId="2696"/>
        <pc:sldMkLst>
          <pc:docMk/>
          <pc:sldMk cId="2017214368" sldId="259"/>
        </pc:sldMkLst>
        <pc:spChg chg="mod">
          <ac:chgData name="Syeda Nishad Anjum" userId="1302b65f6f11bfb5" providerId="LiveId" clId="{530871C7-3356-42A6-8D46-324AE9AED681}" dt="2024-09-18T18:11:09.123" v="1" actId="1076"/>
          <ac:spMkLst>
            <pc:docMk/>
            <pc:sldMk cId="2017214368" sldId="259"/>
            <ac:spMk id="2" creationId="{DE62C3BD-8D2B-4FBE-43C8-132FA5CD0FF5}"/>
          </ac:spMkLst>
        </pc:spChg>
        <pc:spChg chg="mod">
          <ac:chgData name="Syeda Nishad Anjum" userId="1302b65f6f11bfb5" providerId="LiveId" clId="{530871C7-3356-42A6-8D46-324AE9AED681}" dt="2024-09-18T18:14:04.377" v="115" actId="14100"/>
          <ac:spMkLst>
            <pc:docMk/>
            <pc:sldMk cId="2017214368" sldId="259"/>
            <ac:spMk id="3" creationId="{7CE6903F-E5E2-5F74-2FC5-EFD83475B109}"/>
          </ac:spMkLst>
        </pc:spChg>
        <pc:spChg chg="add mod">
          <ac:chgData name="Syeda Nishad Anjum" userId="1302b65f6f11bfb5" providerId="LiveId" clId="{530871C7-3356-42A6-8D46-324AE9AED681}" dt="2024-09-18T18:11:47.280" v="21" actId="1076"/>
          <ac:spMkLst>
            <pc:docMk/>
            <pc:sldMk cId="2017214368" sldId="259"/>
            <ac:spMk id="6" creationId="{A0E64BAF-93CB-91E3-1DA7-8DE8C92EBBE9}"/>
          </ac:spMkLst>
        </pc:spChg>
        <pc:spChg chg="add mod">
          <ac:chgData name="Syeda Nishad Anjum" userId="1302b65f6f11bfb5" providerId="LiveId" clId="{530871C7-3356-42A6-8D46-324AE9AED681}" dt="2024-09-18T18:23:59.220" v="291" actId="20577"/>
          <ac:spMkLst>
            <pc:docMk/>
            <pc:sldMk cId="2017214368" sldId="259"/>
            <ac:spMk id="7" creationId="{6F3BEF3E-EFEB-EE7C-DD21-07E012CB2BE2}"/>
          </ac:spMkLst>
        </pc:spChg>
        <pc:spChg chg="add mod">
          <ac:chgData name="Syeda Nishad Anjum" userId="1302b65f6f11bfb5" providerId="LiveId" clId="{530871C7-3356-42A6-8D46-324AE9AED681}" dt="2024-09-18T18:14:00.549" v="113" actId="20577"/>
          <ac:spMkLst>
            <pc:docMk/>
            <pc:sldMk cId="2017214368" sldId="259"/>
            <ac:spMk id="8" creationId="{06116A88-9A2C-A5F5-0CAD-B9256BA756D9}"/>
          </ac:spMkLst>
        </pc:spChg>
        <pc:picChg chg="add del">
          <ac:chgData name="Syeda Nishad Anjum" userId="1302b65f6f11bfb5" providerId="LiveId" clId="{530871C7-3356-42A6-8D46-324AE9AED681}" dt="2024-09-18T18:11:23.975" v="4" actId="21"/>
          <ac:picMkLst>
            <pc:docMk/>
            <pc:sldMk cId="2017214368" sldId="259"/>
            <ac:picMk id="5" creationId="{FC0BA02A-851E-24DC-44B4-8ECC1F0C3EA1}"/>
          </ac:picMkLst>
        </pc:picChg>
      </pc:sldChg>
      <pc:sldChg chg="addSp delSp modSp new mod ord modTransition modShow">
        <pc:chgData name="Syeda Nishad Anjum" userId="1302b65f6f11bfb5" providerId="LiveId" clId="{530871C7-3356-42A6-8D46-324AE9AED681}" dt="2024-09-19T11:19:16.722" v="1350" actId="478"/>
        <pc:sldMkLst>
          <pc:docMk/>
          <pc:sldMk cId="3278325552" sldId="260"/>
        </pc:sldMkLst>
        <pc:spChg chg="add del mod">
          <ac:chgData name="Syeda Nishad Anjum" userId="1302b65f6f11bfb5" providerId="LiveId" clId="{530871C7-3356-42A6-8D46-324AE9AED681}" dt="2024-09-19T11:19:16.722" v="1350" actId="478"/>
          <ac:spMkLst>
            <pc:docMk/>
            <pc:sldMk cId="3278325552" sldId="260"/>
            <ac:spMk id="2" creationId="{27F6A61D-7A7B-9808-55FF-E9C67D5900D0}"/>
          </ac:spMkLst>
        </pc:spChg>
        <pc:spChg chg="add mod">
          <ac:chgData name="Syeda Nishad Anjum" userId="1302b65f6f11bfb5" providerId="LiveId" clId="{530871C7-3356-42A6-8D46-324AE9AED681}" dt="2024-09-19T10:01:34.131" v="1260" actId="20577"/>
          <ac:spMkLst>
            <pc:docMk/>
            <pc:sldMk cId="3278325552" sldId="260"/>
            <ac:spMk id="7" creationId="{66F4AEC5-5718-A136-E574-A61E119CDF2A}"/>
          </ac:spMkLst>
        </pc:spChg>
        <pc:spChg chg="add mod">
          <ac:chgData name="Syeda Nishad Anjum" userId="1302b65f6f11bfb5" providerId="LiveId" clId="{530871C7-3356-42A6-8D46-324AE9AED681}" dt="2024-09-18T18:17:12.182" v="170" actId="1076"/>
          <ac:spMkLst>
            <pc:docMk/>
            <pc:sldMk cId="3278325552" sldId="260"/>
            <ac:spMk id="8" creationId="{5AA7C419-B68C-1BE7-85A7-317BA3A83C20}"/>
          </ac:spMkLst>
        </pc:spChg>
        <pc:spChg chg="add del mod">
          <ac:chgData name="Syeda Nishad Anjum" userId="1302b65f6f11bfb5" providerId="LiveId" clId="{530871C7-3356-42A6-8D46-324AE9AED681}" dt="2024-09-19T09:59:41.932" v="1241" actId="1076"/>
          <ac:spMkLst>
            <pc:docMk/>
            <pc:sldMk cId="3278325552" sldId="260"/>
            <ac:spMk id="9" creationId="{7831BCC1-AAC7-F88F-E2D4-5CFC50DB49A0}"/>
          </ac:spMkLst>
        </pc:spChg>
        <pc:spChg chg="add mod">
          <ac:chgData name="Syeda Nishad Anjum" userId="1302b65f6f11bfb5" providerId="LiveId" clId="{530871C7-3356-42A6-8D46-324AE9AED681}" dt="2024-09-19T10:01:51.911" v="1265" actId="1076"/>
          <ac:spMkLst>
            <pc:docMk/>
            <pc:sldMk cId="3278325552" sldId="260"/>
            <ac:spMk id="11" creationId="{8F211AC2-6E72-9B36-41DA-A375EBEFC121}"/>
          </ac:spMkLst>
        </pc:spChg>
        <pc:spChg chg="add mod">
          <ac:chgData name="Syeda Nishad Anjum" userId="1302b65f6f11bfb5" providerId="LiveId" clId="{530871C7-3356-42A6-8D46-324AE9AED681}" dt="2024-09-19T10:00:05.634" v="1250" actId="1076"/>
          <ac:spMkLst>
            <pc:docMk/>
            <pc:sldMk cId="3278325552" sldId="260"/>
            <ac:spMk id="13" creationId="{CD73C606-BF4E-8EC1-6FE3-7CD267796AD8}"/>
          </ac:spMkLst>
        </pc:spChg>
        <pc:spChg chg="add del mod">
          <ac:chgData name="Syeda Nishad Anjum" userId="1302b65f6f11bfb5" providerId="LiveId" clId="{530871C7-3356-42A6-8D46-324AE9AED681}" dt="2024-09-18T18:23:19.711" v="287" actId="21"/>
          <ac:spMkLst>
            <pc:docMk/>
            <pc:sldMk cId="3278325552" sldId="260"/>
            <ac:spMk id="14" creationId="{CC6A01C3-7362-4560-FBB2-B75E99B40351}"/>
          </ac:spMkLst>
        </pc:spChg>
        <pc:spChg chg="add mod">
          <ac:chgData name="Syeda Nishad Anjum" userId="1302b65f6f11bfb5" providerId="LiveId" clId="{530871C7-3356-42A6-8D46-324AE9AED681}" dt="2024-09-19T10:01:57.481" v="1266" actId="1076"/>
          <ac:spMkLst>
            <pc:docMk/>
            <pc:sldMk cId="3278325552" sldId="260"/>
            <ac:spMk id="15" creationId="{5F532C88-4A23-F580-E3C9-FB8E879F23DE}"/>
          </ac:spMkLst>
        </pc:spChg>
        <pc:picChg chg="add mod">
          <ac:chgData name="Syeda Nishad Anjum" userId="1302b65f6f11bfb5" providerId="LiveId" clId="{530871C7-3356-42A6-8D46-324AE9AED681}" dt="2024-09-18T18:21:11.580" v="221" actId="1076"/>
          <ac:picMkLst>
            <pc:docMk/>
            <pc:sldMk cId="3278325552" sldId="260"/>
            <ac:picMk id="3" creationId="{610B0D48-3674-8A6A-2A36-A69136DC1010}"/>
          </ac:picMkLst>
        </pc:picChg>
        <pc:picChg chg="add mod">
          <ac:chgData name="Syeda Nishad Anjum" userId="1302b65f6f11bfb5" providerId="LiveId" clId="{530871C7-3356-42A6-8D46-324AE9AED681}" dt="2024-09-18T18:18:11.245" v="177" actId="1076"/>
          <ac:picMkLst>
            <pc:docMk/>
            <pc:sldMk cId="3278325552" sldId="260"/>
            <ac:picMk id="5" creationId="{FA5DB55F-1469-0FD6-E607-A101BA53A224}"/>
          </ac:picMkLst>
        </pc:picChg>
        <pc:picChg chg="add mod">
          <ac:chgData name="Syeda Nishad Anjum" userId="1302b65f6f11bfb5" providerId="LiveId" clId="{530871C7-3356-42A6-8D46-324AE9AED681}" dt="2024-09-18T18:16:42.923" v="149" actId="1076"/>
          <ac:picMkLst>
            <pc:docMk/>
            <pc:sldMk cId="3278325552" sldId="260"/>
            <ac:picMk id="6" creationId="{3FF05526-F41F-F263-E9F9-27CA39FE527E}"/>
          </ac:picMkLst>
        </pc:picChg>
        <pc:picChg chg="add mod">
          <ac:chgData name="Syeda Nishad Anjum" userId="1302b65f6f11bfb5" providerId="LiveId" clId="{530871C7-3356-42A6-8D46-324AE9AED681}" dt="2024-09-18T18:20:19.510" v="202" actId="1076"/>
          <ac:picMkLst>
            <pc:docMk/>
            <pc:sldMk cId="3278325552" sldId="260"/>
            <ac:picMk id="10" creationId="{C6FB72BE-1349-746F-2A61-4F095B7E177A}"/>
          </ac:picMkLst>
        </pc:picChg>
        <pc:picChg chg="add mod">
          <ac:chgData name="Syeda Nishad Anjum" userId="1302b65f6f11bfb5" providerId="LiveId" clId="{530871C7-3356-42A6-8D46-324AE9AED681}" dt="2024-09-18T18:21:22.845" v="223" actId="1076"/>
          <ac:picMkLst>
            <pc:docMk/>
            <pc:sldMk cId="3278325552" sldId="260"/>
            <ac:picMk id="12" creationId="{79F671EE-01DC-3C91-827E-3FDF582DBD75}"/>
          </ac:picMkLst>
        </pc:picChg>
      </pc:sldChg>
      <pc:sldChg chg="addSp delSp modSp new del mod">
        <pc:chgData name="Syeda Nishad Anjum" userId="1302b65f6f11bfb5" providerId="LiveId" clId="{530871C7-3356-42A6-8D46-324AE9AED681}" dt="2024-09-19T06:51:42.143" v="453" actId="2696"/>
        <pc:sldMkLst>
          <pc:docMk/>
          <pc:sldMk cId="524065752" sldId="261"/>
        </pc:sldMkLst>
        <pc:spChg chg="add del mod">
          <ac:chgData name="Syeda Nishad Anjum" userId="1302b65f6f11bfb5" providerId="LiveId" clId="{530871C7-3356-42A6-8D46-324AE9AED681}" dt="2024-09-19T06:47:13.653" v="377"/>
          <ac:spMkLst>
            <pc:docMk/>
            <pc:sldMk cId="524065752" sldId="261"/>
            <ac:spMk id="4" creationId="{5AF28D98-AA40-24BE-0AC5-7F74B8AB92A2}"/>
          </ac:spMkLst>
        </pc:spChg>
        <pc:spChg chg="add mod">
          <ac:chgData name="Syeda Nishad Anjum" userId="1302b65f6f11bfb5" providerId="LiveId" clId="{530871C7-3356-42A6-8D46-324AE9AED681}" dt="2024-09-19T06:48:38.526" v="411" actId="1076"/>
          <ac:spMkLst>
            <pc:docMk/>
            <pc:sldMk cId="524065752" sldId="261"/>
            <ac:spMk id="8" creationId="{64D916C2-D06A-3E1E-127B-4BB22E822E0B}"/>
          </ac:spMkLst>
        </pc:spChg>
        <pc:graphicFrameChg chg="add del mod">
          <ac:chgData name="Syeda Nishad Anjum" userId="1302b65f6f11bfb5" providerId="LiveId" clId="{530871C7-3356-42A6-8D46-324AE9AED681}" dt="2024-09-19T06:47:44.343" v="381" actId="478"/>
          <ac:graphicFrameMkLst>
            <pc:docMk/>
            <pc:sldMk cId="524065752" sldId="261"/>
            <ac:graphicFrameMk id="7" creationId="{E03839E2-432E-6E57-AC0D-4A67585A6DB6}"/>
          </ac:graphicFrameMkLst>
        </pc:graphicFrameChg>
        <pc:picChg chg="add mod">
          <ac:chgData name="Syeda Nishad Anjum" userId="1302b65f6f11bfb5" providerId="LiveId" clId="{530871C7-3356-42A6-8D46-324AE9AED681}" dt="2024-09-19T06:49:04.483" v="413" actId="14100"/>
          <ac:picMkLst>
            <pc:docMk/>
            <pc:sldMk cId="524065752" sldId="261"/>
            <ac:picMk id="3" creationId="{648715E3-5231-0B5C-5928-DC559E10A416}"/>
          </ac:picMkLst>
        </pc:picChg>
      </pc:sldChg>
      <pc:sldChg chg="add del">
        <pc:chgData name="Syeda Nishad Anjum" userId="1302b65f6f11bfb5" providerId="LiveId" clId="{530871C7-3356-42A6-8D46-324AE9AED681}" dt="2024-09-19T06:58:26.379" v="526" actId="2696"/>
        <pc:sldMkLst>
          <pc:docMk/>
          <pc:sldMk cId="1548369092" sldId="262"/>
        </pc:sldMkLst>
      </pc:sldChg>
      <pc:sldChg chg="addSp delSp modSp new add del mod">
        <pc:chgData name="Syeda Nishad Anjum" userId="1302b65f6f11bfb5" providerId="LiveId" clId="{530871C7-3356-42A6-8D46-324AE9AED681}" dt="2024-09-19T06:56:45.933" v="479" actId="2696"/>
        <pc:sldMkLst>
          <pc:docMk/>
          <pc:sldMk cId="1876612716" sldId="262"/>
        </pc:sldMkLst>
        <pc:spChg chg="mod">
          <ac:chgData name="Syeda Nishad Anjum" userId="1302b65f6f11bfb5" providerId="LiveId" clId="{530871C7-3356-42A6-8D46-324AE9AED681}" dt="2024-09-19T06:55:47.173" v="463" actId="1076"/>
          <ac:spMkLst>
            <pc:docMk/>
            <pc:sldMk cId="1876612716" sldId="262"/>
            <ac:spMk id="2" creationId="{45476550-1809-D0F4-A46E-C68014051F4D}"/>
          </ac:spMkLst>
        </pc:spChg>
        <pc:spChg chg="del">
          <ac:chgData name="Syeda Nishad Anjum" userId="1302b65f6f11bfb5" providerId="LiveId" clId="{530871C7-3356-42A6-8D46-324AE9AED681}" dt="2024-09-19T06:49:40.655" v="415" actId="931"/>
          <ac:spMkLst>
            <pc:docMk/>
            <pc:sldMk cId="1876612716" sldId="262"/>
            <ac:spMk id="3" creationId="{55C93C98-A8D4-A84B-4E5C-C5CBA6B846E4}"/>
          </ac:spMkLst>
        </pc:spChg>
        <pc:spChg chg="del mod">
          <ac:chgData name="Syeda Nishad Anjum" userId="1302b65f6f11bfb5" providerId="LiveId" clId="{530871C7-3356-42A6-8D46-324AE9AED681}" dt="2024-09-19T06:55:53.797" v="464" actId="21"/>
          <ac:spMkLst>
            <pc:docMk/>
            <pc:sldMk cId="1876612716" sldId="262"/>
            <ac:spMk id="4" creationId="{A04F1837-A5E7-525A-19BF-7A75CA56AE1B}"/>
          </ac:spMkLst>
        </pc:spChg>
        <pc:spChg chg="add mod">
          <ac:chgData name="Syeda Nishad Anjum" userId="1302b65f6f11bfb5" providerId="LiveId" clId="{530871C7-3356-42A6-8D46-324AE9AED681}" dt="2024-09-19T06:56:42.154" v="478" actId="478"/>
          <ac:spMkLst>
            <pc:docMk/>
            <pc:sldMk cId="1876612716" sldId="262"/>
            <ac:spMk id="8" creationId="{614E2D92-9205-B894-7DFF-B8A591E64D2C}"/>
          </ac:spMkLst>
        </pc:spChg>
        <pc:picChg chg="add del mod">
          <ac:chgData name="Syeda Nishad Anjum" userId="1302b65f6f11bfb5" providerId="LiveId" clId="{530871C7-3356-42A6-8D46-324AE9AED681}" dt="2024-09-19T06:56:42.154" v="478" actId="478"/>
          <ac:picMkLst>
            <pc:docMk/>
            <pc:sldMk cId="1876612716" sldId="262"/>
            <ac:picMk id="6" creationId="{607D8AF6-F11B-2B54-6814-94BF0C28E1F0}"/>
          </ac:picMkLst>
        </pc:picChg>
      </pc:sldChg>
      <pc:sldChg chg="addSp delSp modSp new del mod">
        <pc:chgData name="Syeda Nishad Anjum" userId="1302b65f6f11bfb5" providerId="LiveId" clId="{530871C7-3356-42A6-8D46-324AE9AED681}" dt="2024-09-19T06:56:31.238" v="476" actId="2696"/>
        <pc:sldMkLst>
          <pc:docMk/>
          <pc:sldMk cId="2188766256" sldId="263"/>
        </pc:sldMkLst>
        <pc:spChg chg="del">
          <ac:chgData name="Syeda Nishad Anjum" userId="1302b65f6f11bfb5" providerId="LiveId" clId="{530871C7-3356-42A6-8D46-324AE9AED681}" dt="2024-09-19T06:55:06.978" v="457" actId="931"/>
          <ac:spMkLst>
            <pc:docMk/>
            <pc:sldMk cId="2188766256" sldId="263"/>
            <ac:spMk id="3" creationId="{7D8FF8BD-A279-6607-749E-7DED91A299B8}"/>
          </ac:spMkLst>
        </pc:spChg>
        <pc:spChg chg="mod">
          <ac:chgData name="Syeda Nishad Anjum" userId="1302b65f6f11bfb5" providerId="LiveId" clId="{530871C7-3356-42A6-8D46-324AE9AED681}" dt="2024-09-19T06:55:30.945" v="461" actId="1076"/>
          <ac:spMkLst>
            <pc:docMk/>
            <pc:sldMk cId="2188766256" sldId="263"/>
            <ac:spMk id="4" creationId="{F0A3AEAD-2AAF-2F49-3B5E-AC0B45CE7E38}"/>
          </ac:spMkLst>
        </pc:spChg>
        <pc:spChg chg="add mod">
          <ac:chgData name="Syeda Nishad Anjum" userId="1302b65f6f11bfb5" providerId="LiveId" clId="{530871C7-3356-42A6-8D46-324AE9AED681}" dt="2024-09-19T06:55:10.656" v="458" actId="21"/>
          <ac:spMkLst>
            <pc:docMk/>
            <pc:sldMk cId="2188766256" sldId="263"/>
            <ac:spMk id="8" creationId="{75470723-E5F9-7587-3F33-8B51ACB402F5}"/>
          </ac:spMkLst>
        </pc:spChg>
        <pc:picChg chg="add del mod">
          <ac:chgData name="Syeda Nishad Anjum" userId="1302b65f6f11bfb5" providerId="LiveId" clId="{530871C7-3356-42A6-8D46-324AE9AED681}" dt="2024-09-19T06:55:10.656" v="458" actId="21"/>
          <ac:picMkLst>
            <pc:docMk/>
            <pc:sldMk cId="2188766256" sldId="263"/>
            <ac:picMk id="6" creationId="{F4D84094-3370-0B53-AAAE-E04E2A1741D2}"/>
          </ac:picMkLst>
        </pc:picChg>
      </pc:sldChg>
      <pc:sldChg chg="new del">
        <pc:chgData name="Syeda Nishad Anjum" userId="1302b65f6f11bfb5" providerId="LiveId" clId="{530871C7-3356-42A6-8D46-324AE9AED681}" dt="2024-09-19T06:56:37.111" v="477" actId="2696"/>
        <pc:sldMkLst>
          <pc:docMk/>
          <pc:sldMk cId="2495160927" sldId="264"/>
        </pc:sldMkLst>
      </pc:sldChg>
      <pc:sldChg chg="addSp delSp modSp new mod modTransition">
        <pc:chgData name="Syeda Nishad Anjum" userId="1302b65f6f11bfb5" providerId="LiveId" clId="{530871C7-3356-42A6-8D46-324AE9AED681}" dt="2024-09-19T07:29:13.590" v="820" actId="404"/>
        <pc:sldMkLst>
          <pc:docMk/>
          <pc:sldMk cId="3413806812" sldId="265"/>
        </pc:sldMkLst>
        <pc:spChg chg="mod">
          <ac:chgData name="Syeda Nishad Anjum" userId="1302b65f6f11bfb5" providerId="LiveId" clId="{530871C7-3356-42A6-8D46-324AE9AED681}" dt="2024-09-19T06:57:40.239" v="525" actId="122"/>
          <ac:spMkLst>
            <pc:docMk/>
            <pc:sldMk cId="3413806812" sldId="265"/>
            <ac:spMk id="2" creationId="{2253297C-77B7-1ACE-1898-A779A40070B2}"/>
          </ac:spMkLst>
        </pc:spChg>
        <pc:spChg chg="del">
          <ac:chgData name="Syeda Nishad Anjum" userId="1302b65f6f11bfb5" providerId="LiveId" clId="{530871C7-3356-42A6-8D46-324AE9AED681}" dt="2024-09-19T06:57:02.533" v="481" actId="931"/>
          <ac:spMkLst>
            <pc:docMk/>
            <pc:sldMk cId="3413806812" sldId="265"/>
            <ac:spMk id="3" creationId="{3171AE20-40FF-1411-28CB-B4E0774741A9}"/>
          </ac:spMkLst>
        </pc:spChg>
        <pc:spChg chg="mod">
          <ac:chgData name="Syeda Nishad Anjum" userId="1302b65f6f11bfb5" providerId="LiveId" clId="{530871C7-3356-42A6-8D46-324AE9AED681}" dt="2024-09-19T07:29:13.590" v="820" actId="404"/>
          <ac:spMkLst>
            <pc:docMk/>
            <pc:sldMk cId="3413806812" sldId="265"/>
            <ac:spMk id="4" creationId="{D02F1933-4D20-DBE4-7224-DC955066E21C}"/>
          </ac:spMkLst>
        </pc:spChg>
        <pc:picChg chg="add mod">
          <ac:chgData name="Syeda Nishad Anjum" userId="1302b65f6f11bfb5" providerId="LiveId" clId="{530871C7-3356-42A6-8D46-324AE9AED681}" dt="2024-09-19T06:57:09.627" v="483" actId="14100"/>
          <ac:picMkLst>
            <pc:docMk/>
            <pc:sldMk cId="3413806812" sldId="265"/>
            <ac:picMk id="6" creationId="{AEF9B310-3326-63D8-9CE7-CB5083FB0A57}"/>
          </ac:picMkLst>
        </pc:picChg>
      </pc:sldChg>
      <pc:sldChg chg="addSp modSp new mod modTransition">
        <pc:chgData name="Syeda Nishad Anjum" userId="1302b65f6f11bfb5" providerId="LiveId" clId="{530871C7-3356-42A6-8D46-324AE9AED681}" dt="2024-09-19T07:30:42.706" v="823" actId="27636"/>
        <pc:sldMkLst>
          <pc:docMk/>
          <pc:sldMk cId="2910705577" sldId="266"/>
        </pc:sldMkLst>
        <pc:spChg chg="mod">
          <ac:chgData name="Syeda Nishad Anjum" userId="1302b65f6f11bfb5" providerId="LiveId" clId="{530871C7-3356-42A6-8D46-324AE9AED681}" dt="2024-09-19T06:59:55.682" v="598" actId="122"/>
          <ac:spMkLst>
            <pc:docMk/>
            <pc:sldMk cId="2910705577" sldId="266"/>
            <ac:spMk id="2" creationId="{350D9EEE-C949-DA7F-499F-1F01A099FCFE}"/>
          </ac:spMkLst>
        </pc:spChg>
        <pc:spChg chg="mod">
          <ac:chgData name="Syeda Nishad Anjum" userId="1302b65f6f11bfb5" providerId="LiveId" clId="{530871C7-3356-42A6-8D46-324AE9AED681}" dt="2024-09-19T07:30:42.706" v="822" actId="27636"/>
          <ac:spMkLst>
            <pc:docMk/>
            <pc:sldMk cId="2910705577" sldId="266"/>
            <ac:spMk id="3" creationId="{6AD1A167-791B-F675-5790-A2A13D05C887}"/>
          </ac:spMkLst>
        </pc:spChg>
        <pc:spChg chg="mod">
          <ac:chgData name="Syeda Nishad Anjum" userId="1302b65f6f11bfb5" providerId="LiveId" clId="{530871C7-3356-42A6-8D46-324AE9AED681}" dt="2024-09-19T07:30:42.706" v="823" actId="27636"/>
          <ac:spMkLst>
            <pc:docMk/>
            <pc:sldMk cId="2910705577" sldId="266"/>
            <ac:spMk id="4" creationId="{2F2CB7B6-7D5D-A1BE-3238-1284EED4535A}"/>
          </ac:spMkLst>
        </pc:spChg>
        <pc:picChg chg="add mod">
          <ac:chgData name="Syeda Nishad Anjum" userId="1302b65f6f11bfb5" providerId="LiveId" clId="{530871C7-3356-42A6-8D46-324AE9AED681}" dt="2024-09-19T06:59:14.002" v="533" actId="14100"/>
          <ac:picMkLst>
            <pc:docMk/>
            <pc:sldMk cId="2910705577" sldId="266"/>
            <ac:picMk id="6" creationId="{A0EC5C48-0D81-DAEA-6DEB-10F97128BF8E}"/>
          </ac:picMkLst>
        </pc:picChg>
      </pc:sldChg>
      <pc:sldChg chg="addSp modSp new mod modTransition">
        <pc:chgData name="Syeda Nishad Anjum" userId="1302b65f6f11bfb5" providerId="LiveId" clId="{530871C7-3356-42A6-8D46-324AE9AED681}" dt="2024-09-19T07:32:32.114" v="826" actId="27636"/>
        <pc:sldMkLst>
          <pc:docMk/>
          <pc:sldMk cId="2582868766" sldId="267"/>
        </pc:sldMkLst>
        <pc:spChg chg="mod">
          <ac:chgData name="Syeda Nishad Anjum" userId="1302b65f6f11bfb5" providerId="LiveId" clId="{530871C7-3356-42A6-8D46-324AE9AED681}" dt="2024-09-19T07:01:35.368" v="625" actId="122"/>
          <ac:spMkLst>
            <pc:docMk/>
            <pc:sldMk cId="2582868766" sldId="267"/>
            <ac:spMk id="2" creationId="{9F2EA01F-0147-C6D6-E770-7811B95ACC48}"/>
          </ac:spMkLst>
        </pc:spChg>
        <pc:spChg chg="mod">
          <ac:chgData name="Syeda Nishad Anjum" userId="1302b65f6f11bfb5" providerId="LiveId" clId="{530871C7-3356-42A6-8D46-324AE9AED681}" dt="2024-09-19T07:32:32.114" v="825" actId="27636"/>
          <ac:spMkLst>
            <pc:docMk/>
            <pc:sldMk cId="2582868766" sldId="267"/>
            <ac:spMk id="3" creationId="{B12BA59E-2D06-1870-8BC9-3C1B2203E70B}"/>
          </ac:spMkLst>
        </pc:spChg>
        <pc:spChg chg="mod">
          <ac:chgData name="Syeda Nishad Anjum" userId="1302b65f6f11bfb5" providerId="LiveId" clId="{530871C7-3356-42A6-8D46-324AE9AED681}" dt="2024-09-19T07:32:32.114" v="826" actId="27636"/>
          <ac:spMkLst>
            <pc:docMk/>
            <pc:sldMk cId="2582868766" sldId="267"/>
            <ac:spMk id="4" creationId="{4BD85E0D-2769-97D7-DFB7-65CDD38B304D}"/>
          </ac:spMkLst>
        </pc:spChg>
        <pc:picChg chg="add mod">
          <ac:chgData name="Syeda Nishad Anjum" userId="1302b65f6f11bfb5" providerId="LiveId" clId="{530871C7-3356-42A6-8D46-324AE9AED681}" dt="2024-09-19T07:01:21.562" v="604" actId="14100"/>
          <ac:picMkLst>
            <pc:docMk/>
            <pc:sldMk cId="2582868766" sldId="267"/>
            <ac:picMk id="6" creationId="{A8689489-23DE-5FC6-2AD6-906058BFE38D}"/>
          </ac:picMkLst>
        </pc:picChg>
      </pc:sldChg>
      <pc:sldChg chg="addSp modSp new mod modTransition">
        <pc:chgData name="Syeda Nishad Anjum" userId="1302b65f6f11bfb5" providerId="LiveId" clId="{530871C7-3356-42A6-8D46-324AE9AED681}" dt="2024-09-19T07:34:30.776" v="831" actId="20577"/>
        <pc:sldMkLst>
          <pc:docMk/>
          <pc:sldMk cId="2389179981" sldId="268"/>
        </pc:sldMkLst>
        <pc:spChg chg="mod">
          <ac:chgData name="Syeda Nishad Anjum" userId="1302b65f6f11bfb5" providerId="LiveId" clId="{530871C7-3356-42A6-8D46-324AE9AED681}" dt="2024-09-19T07:02:51.604" v="646" actId="122"/>
          <ac:spMkLst>
            <pc:docMk/>
            <pc:sldMk cId="2389179981" sldId="268"/>
            <ac:spMk id="2" creationId="{5D6FA2A5-299E-862A-20A7-3453964A42B5}"/>
          </ac:spMkLst>
        </pc:spChg>
        <pc:spChg chg="mod">
          <ac:chgData name="Syeda Nishad Anjum" userId="1302b65f6f11bfb5" providerId="LiveId" clId="{530871C7-3356-42A6-8D46-324AE9AED681}" dt="2024-09-19T07:34:27.475" v="828" actId="27636"/>
          <ac:spMkLst>
            <pc:docMk/>
            <pc:sldMk cId="2389179981" sldId="268"/>
            <ac:spMk id="3" creationId="{B6B8FA29-EC0F-C760-3033-7796214B633F}"/>
          </ac:spMkLst>
        </pc:spChg>
        <pc:spChg chg="mod">
          <ac:chgData name="Syeda Nishad Anjum" userId="1302b65f6f11bfb5" providerId="LiveId" clId="{530871C7-3356-42A6-8D46-324AE9AED681}" dt="2024-09-19T07:34:30.776" v="831" actId="20577"/>
          <ac:spMkLst>
            <pc:docMk/>
            <pc:sldMk cId="2389179981" sldId="268"/>
            <ac:spMk id="4" creationId="{CE64C249-AAD3-E8E9-8583-ED8B52F1A81C}"/>
          </ac:spMkLst>
        </pc:spChg>
        <pc:picChg chg="add mod">
          <ac:chgData name="Syeda Nishad Anjum" userId="1302b65f6f11bfb5" providerId="LiveId" clId="{530871C7-3356-42A6-8D46-324AE9AED681}" dt="2024-09-19T07:02:38.088" v="632" actId="14100"/>
          <ac:picMkLst>
            <pc:docMk/>
            <pc:sldMk cId="2389179981" sldId="268"/>
            <ac:picMk id="6" creationId="{FBBD07C6-E9D4-5043-3D6F-E7B0201CD962}"/>
          </ac:picMkLst>
        </pc:picChg>
      </pc:sldChg>
      <pc:sldChg chg="addSp modSp new mod modTransition">
        <pc:chgData name="Syeda Nishad Anjum" userId="1302b65f6f11bfb5" providerId="LiveId" clId="{530871C7-3356-42A6-8D46-324AE9AED681}" dt="2024-09-19T07:45:00.918" v="1058" actId="122"/>
        <pc:sldMkLst>
          <pc:docMk/>
          <pc:sldMk cId="4095111763" sldId="269"/>
        </pc:sldMkLst>
        <pc:spChg chg="mod">
          <ac:chgData name="Syeda Nishad Anjum" userId="1302b65f6f11bfb5" providerId="LiveId" clId="{530871C7-3356-42A6-8D46-324AE9AED681}" dt="2024-09-19T07:45:00.918" v="1058" actId="122"/>
          <ac:spMkLst>
            <pc:docMk/>
            <pc:sldMk cId="4095111763" sldId="269"/>
            <ac:spMk id="2" creationId="{87BC97FF-44BF-7A66-7747-C7AB68BD8B22}"/>
          </ac:spMkLst>
        </pc:spChg>
        <pc:spChg chg="mod">
          <ac:chgData name="Syeda Nishad Anjum" userId="1302b65f6f11bfb5" providerId="LiveId" clId="{530871C7-3356-42A6-8D46-324AE9AED681}" dt="2024-09-19T07:43:54.410" v="982" actId="27636"/>
          <ac:spMkLst>
            <pc:docMk/>
            <pc:sldMk cId="4095111763" sldId="269"/>
            <ac:spMk id="3" creationId="{6B8B2EB2-F270-A19B-4F4B-62FB338FCF65}"/>
          </ac:spMkLst>
        </pc:spChg>
        <pc:spChg chg="mod">
          <ac:chgData name="Syeda Nishad Anjum" userId="1302b65f6f11bfb5" providerId="LiveId" clId="{530871C7-3356-42A6-8D46-324AE9AED681}" dt="2024-09-19T07:44:38.920" v="1028" actId="1076"/>
          <ac:spMkLst>
            <pc:docMk/>
            <pc:sldMk cId="4095111763" sldId="269"/>
            <ac:spMk id="4" creationId="{897B5696-E170-6177-64A9-81794087B9F2}"/>
          </ac:spMkLst>
        </pc:spChg>
        <pc:picChg chg="add mod">
          <ac:chgData name="Syeda Nishad Anjum" userId="1302b65f6f11bfb5" providerId="LiveId" clId="{530871C7-3356-42A6-8D46-324AE9AED681}" dt="2024-09-19T07:04:22.010" v="654" actId="14100"/>
          <ac:picMkLst>
            <pc:docMk/>
            <pc:sldMk cId="4095111763" sldId="269"/>
            <ac:picMk id="6" creationId="{7472F9B0-EE13-7F0C-7030-6FD2F125C66D}"/>
          </ac:picMkLst>
        </pc:picChg>
      </pc:sldChg>
      <pc:sldChg chg="addSp delSp modSp new mod">
        <pc:chgData name="Syeda Nishad Anjum" userId="1302b65f6f11bfb5" providerId="LiveId" clId="{530871C7-3356-42A6-8D46-324AE9AED681}" dt="2024-09-19T07:15:30.926" v="751" actId="1076"/>
        <pc:sldMkLst>
          <pc:docMk/>
          <pc:sldMk cId="3871491496" sldId="270"/>
        </pc:sldMkLst>
        <pc:spChg chg="add mod">
          <ac:chgData name="Syeda Nishad Anjum" userId="1302b65f6f11bfb5" providerId="LiveId" clId="{530871C7-3356-42A6-8D46-324AE9AED681}" dt="2024-09-19T07:09:38.420" v="716" actId="1076"/>
          <ac:spMkLst>
            <pc:docMk/>
            <pc:sldMk cId="3871491496" sldId="270"/>
            <ac:spMk id="2" creationId="{656DB3D3-7D2A-9013-EDD4-BE77CF21DAE8}"/>
          </ac:spMkLst>
        </pc:spChg>
        <pc:spChg chg="add del mod">
          <ac:chgData name="Syeda Nishad Anjum" userId="1302b65f6f11bfb5" providerId="LiveId" clId="{530871C7-3356-42A6-8D46-324AE9AED681}" dt="2024-09-19T07:11:07.292" v="719"/>
          <ac:spMkLst>
            <pc:docMk/>
            <pc:sldMk cId="3871491496" sldId="270"/>
            <ac:spMk id="3" creationId="{8FD21F18-0B15-DD98-C196-7C500CB67D11}"/>
          </ac:spMkLst>
        </pc:spChg>
        <pc:spChg chg="add del mod">
          <ac:chgData name="Syeda Nishad Anjum" userId="1302b65f6f11bfb5" providerId="LiveId" clId="{530871C7-3356-42A6-8D46-324AE9AED681}" dt="2024-09-19T07:12:46.848" v="724" actId="47"/>
          <ac:spMkLst>
            <pc:docMk/>
            <pc:sldMk cId="3871491496" sldId="270"/>
            <ac:spMk id="4" creationId="{A22FD5C1-D990-11E3-7977-309F8D50E677}"/>
          </ac:spMkLst>
        </pc:spChg>
        <pc:spChg chg="add">
          <ac:chgData name="Syeda Nishad Anjum" userId="1302b65f6f11bfb5" providerId="LiveId" clId="{530871C7-3356-42A6-8D46-324AE9AED681}" dt="2024-09-19T07:12:34.874" v="721"/>
          <ac:spMkLst>
            <pc:docMk/>
            <pc:sldMk cId="3871491496" sldId="270"/>
            <ac:spMk id="5" creationId="{E457C40F-D7DA-19EB-EA2C-5DBE9D80434E}"/>
          </ac:spMkLst>
        </pc:spChg>
        <pc:spChg chg="add mod">
          <ac:chgData name="Syeda Nishad Anjum" userId="1302b65f6f11bfb5" providerId="LiveId" clId="{530871C7-3356-42A6-8D46-324AE9AED681}" dt="2024-09-19T07:14:49.543" v="741" actId="20577"/>
          <ac:spMkLst>
            <pc:docMk/>
            <pc:sldMk cId="3871491496" sldId="270"/>
            <ac:spMk id="6" creationId="{FE7FC63A-8C49-0950-C6CA-24201946852E}"/>
          </ac:spMkLst>
        </pc:spChg>
        <pc:spChg chg="add mod">
          <ac:chgData name="Syeda Nishad Anjum" userId="1302b65f6f11bfb5" providerId="LiveId" clId="{530871C7-3356-42A6-8D46-324AE9AED681}" dt="2024-09-19T07:14:53.090" v="742" actId="1076"/>
          <ac:spMkLst>
            <pc:docMk/>
            <pc:sldMk cId="3871491496" sldId="270"/>
            <ac:spMk id="7" creationId="{1886FC0A-6FD4-40A6-66A7-E4FD19EC1615}"/>
          </ac:spMkLst>
        </pc:spChg>
        <pc:spChg chg="add mod">
          <ac:chgData name="Syeda Nishad Anjum" userId="1302b65f6f11bfb5" providerId="LiveId" clId="{530871C7-3356-42A6-8D46-324AE9AED681}" dt="2024-09-19T07:15:30.926" v="751" actId="1076"/>
          <ac:spMkLst>
            <pc:docMk/>
            <pc:sldMk cId="3871491496" sldId="270"/>
            <ac:spMk id="8" creationId="{BA08E149-5EA8-B574-76BA-4A602C7C3F13}"/>
          </ac:spMkLst>
        </pc:spChg>
      </pc:sldChg>
      <pc:sldChg chg="new del">
        <pc:chgData name="Syeda Nishad Anjum" userId="1302b65f6f11bfb5" providerId="LiveId" clId="{530871C7-3356-42A6-8D46-324AE9AED681}" dt="2024-09-19T07:08:54.220" v="684" actId="2696"/>
        <pc:sldMkLst>
          <pc:docMk/>
          <pc:sldMk cId="4130330978" sldId="270"/>
        </pc:sldMkLst>
      </pc:sldChg>
      <pc:sldChg chg="addSp delSp modSp new mod">
        <pc:chgData name="Syeda Nishad Anjum" userId="1302b65f6f11bfb5" providerId="LiveId" clId="{530871C7-3356-42A6-8D46-324AE9AED681}" dt="2024-09-19T07:23:59.345" v="814" actId="1076"/>
        <pc:sldMkLst>
          <pc:docMk/>
          <pc:sldMk cId="3580633147" sldId="271"/>
        </pc:sldMkLst>
        <pc:spChg chg="add del mod">
          <ac:chgData name="Syeda Nishad Anjum" userId="1302b65f6f11bfb5" providerId="LiveId" clId="{530871C7-3356-42A6-8D46-324AE9AED681}" dt="2024-09-19T07:18:30.488" v="760"/>
          <ac:spMkLst>
            <pc:docMk/>
            <pc:sldMk cId="3580633147" sldId="271"/>
            <ac:spMk id="2" creationId="{C8F8C08C-CDCC-5E8F-EDBA-A7750DB7705E}"/>
          </ac:spMkLst>
        </pc:spChg>
        <pc:spChg chg="add del mod">
          <ac:chgData name="Syeda Nishad Anjum" userId="1302b65f6f11bfb5" providerId="LiveId" clId="{530871C7-3356-42A6-8D46-324AE9AED681}" dt="2024-09-19T07:20:14.309" v="771" actId="21"/>
          <ac:spMkLst>
            <pc:docMk/>
            <pc:sldMk cId="3580633147" sldId="271"/>
            <ac:spMk id="3" creationId="{307F4A24-9658-AC44-8C90-3AA91819A1F8}"/>
          </ac:spMkLst>
        </pc:spChg>
        <pc:spChg chg="add mod">
          <ac:chgData name="Syeda Nishad Anjum" userId="1302b65f6f11bfb5" providerId="LiveId" clId="{530871C7-3356-42A6-8D46-324AE9AED681}" dt="2024-09-19T07:19:05.670" v="769" actId="20577"/>
          <ac:spMkLst>
            <pc:docMk/>
            <pc:sldMk cId="3580633147" sldId="271"/>
            <ac:spMk id="4" creationId="{0BA98D49-3AFC-2934-85AB-ED7510CD9816}"/>
          </ac:spMkLst>
        </pc:spChg>
        <pc:spChg chg="add del mod">
          <ac:chgData name="Syeda Nishad Anjum" userId="1302b65f6f11bfb5" providerId="LiveId" clId="{530871C7-3356-42A6-8D46-324AE9AED681}" dt="2024-09-19T07:20:56.019" v="781"/>
          <ac:spMkLst>
            <pc:docMk/>
            <pc:sldMk cId="3580633147" sldId="271"/>
            <ac:spMk id="5" creationId="{DB1904E3-5204-7636-D269-C8779B24057C}"/>
          </ac:spMkLst>
        </pc:spChg>
        <pc:spChg chg="add">
          <ac:chgData name="Syeda Nishad Anjum" userId="1302b65f6f11bfb5" providerId="LiveId" clId="{530871C7-3356-42A6-8D46-324AE9AED681}" dt="2024-09-19T07:20:45.750" v="778"/>
          <ac:spMkLst>
            <pc:docMk/>
            <pc:sldMk cId="3580633147" sldId="271"/>
            <ac:spMk id="6" creationId="{560C2C33-0AAA-67C0-3F41-BC5D715B6241}"/>
          </ac:spMkLst>
        </pc:spChg>
        <pc:spChg chg="add">
          <ac:chgData name="Syeda Nishad Anjum" userId="1302b65f6f11bfb5" providerId="LiveId" clId="{530871C7-3356-42A6-8D46-324AE9AED681}" dt="2024-09-19T07:20:52.341" v="779"/>
          <ac:spMkLst>
            <pc:docMk/>
            <pc:sldMk cId="3580633147" sldId="271"/>
            <ac:spMk id="7" creationId="{2BCAD155-ECD1-566B-BEDB-B361E644A353}"/>
          </ac:spMkLst>
        </pc:spChg>
        <pc:spChg chg="add mod">
          <ac:chgData name="Syeda Nishad Anjum" userId="1302b65f6f11bfb5" providerId="LiveId" clId="{530871C7-3356-42A6-8D46-324AE9AED681}" dt="2024-09-19T07:23:59.345" v="814" actId="1076"/>
          <ac:spMkLst>
            <pc:docMk/>
            <pc:sldMk cId="3580633147" sldId="271"/>
            <ac:spMk id="8" creationId="{4C774580-C050-A769-725F-E0F2C18189DC}"/>
          </ac:spMkLst>
        </pc:spChg>
        <pc:spChg chg="add mod">
          <ac:chgData name="Syeda Nishad Anjum" userId="1302b65f6f11bfb5" providerId="LiveId" clId="{530871C7-3356-42A6-8D46-324AE9AED681}" dt="2024-09-19T07:23:20.886" v="806" actId="113"/>
          <ac:spMkLst>
            <pc:docMk/>
            <pc:sldMk cId="3580633147" sldId="271"/>
            <ac:spMk id="9" creationId="{16511B8E-428F-88AD-A5CB-7A47E6457D4F}"/>
          </ac:spMkLst>
        </pc:spChg>
      </pc:sldChg>
      <pc:sldChg chg="addSp delSp modSp new mod">
        <pc:chgData name="Syeda Nishad Anjum" userId="1302b65f6f11bfb5" providerId="LiveId" clId="{530871C7-3356-42A6-8D46-324AE9AED681}" dt="2024-09-19T07:55:31.115" v="1225" actId="20577"/>
        <pc:sldMkLst>
          <pc:docMk/>
          <pc:sldMk cId="481236124" sldId="272"/>
        </pc:sldMkLst>
        <pc:spChg chg="mod">
          <ac:chgData name="Syeda Nishad Anjum" userId="1302b65f6f11bfb5" providerId="LiveId" clId="{530871C7-3356-42A6-8D46-324AE9AED681}" dt="2024-09-19T07:55:31.115" v="1225" actId="20577"/>
          <ac:spMkLst>
            <pc:docMk/>
            <pc:sldMk cId="481236124" sldId="272"/>
            <ac:spMk id="2" creationId="{B5358266-D2D8-703F-AB71-0EA044E3AF96}"/>
          </ac:spMkLst>
        </pc:spChg>
        <pc:spChg chg="mod">
          <ac:chgData name="Syeda Nishad Anjum" userId="1302b65f6f11bfb5" providerId="LiveId" clId="{530871C7-3356-42A6-8D46-324AE9AED681}" dt="2024-09-19T07:51:36.002" v="1145" actId="20577"/>
          <ac:spMkLst>
            <pc:docMk/>
            <pc:sldMk cId="481236124" sldId="272"/>
            <ac:spMk id="3" creationId="{084DCC40-AB31-0336-E1E5-5B1F6DB8C029}"/>
          </ac:spMkLst>
        </pc:spChg>
        <pc:spChg chg="del mod">
          <ac:chgData name="Syeda Nishad Anjum" userId="1302b65f6f11bfb5" providerId="LiveId" clId="{530871C7-3356-42A6-8D46-324AE9AED681}" dt="2024-09-19T07:51:51.346" v="1146" actId="931"/>
          <ac:spMkLst>
            <pc:docMk/>
            <pc:sldMk cId="481236124" sldId="272"/>
            <ac:spMk id="4" creationId="{1636221D-875A-A611-AC7B-C2774045300D}"/>
          </ac:spMkLst>
        </pc:spChg>
        <pc:spChg chg="add mod">
          <ac:chgData name="Syeda Nishad Anjum" userId="1302b65f6f11bfb5" providerId="LiveId" clId="{530871C7-3356-42A6-8D46-324AE9AED681}" dt="2024-09-19T07:54:43.843" v="1216" actId="255"/>
          <ac:spMkLst>
            <pc:docMk/>
            <pc:sldMk cId="481236124" sldId="272"/>
            <ac:spMk id="7" creationId="{64D047E0-B8E4-A2F4-CB1D-27D9482CC388}"/>
          </ac:spMkLst>
        </pc:spChg>
        <pc:picChg chg="add mod">
          <ac:chgData name="Syeda Nishad Anjum" userId="1302b65f6f11bfb5" providerId="LiveId" clId="{530871C7-3356-42A6-8D46-324AE9AED681}" dt="2024-09-19T07:53:03.071" v="1169" actId="14100"/>
          <ac:picMkLst>
            <pc:docMk/>
            <pc:sldMk cId="481236124" sldId="272"/>
            <ac:picMk id="6" creationId="{BC7597F4-45E6-8390-669C-3E18D9AE9C14}"/>
          </ac:picMkLst>
        </pc:picChg>
        <pc:picChg chg="add mod">
          <ac:chgData name="Syeda Nishad Anjum" userId="1302b65f6f11bfb5" providerId="LiveId" clId="{530871C7-3356-42A6-8D46-324AE9AED681}" dt="2024-09-19T07:54:20.578" v="1212" actId="1076"/>
          <ac:picMkLst>
            <pc:docMk/>
            <pc:sldMk cId="481236124" sldId="272"/>
            <ac:picMk id="9" creationId="{0F54C8FC-67C9-4279-C84E-C687295F20F9}"/>
          </ac:picMkLst>
        </pc:picChg>
        <pc:picChg chg="add mod">
          <ac:chgData name="Syeda Nishad Anjum" userId="1302b65f6f11bfb5" providerId="LiveId" clId="{530871C7-3356-42A6-8D46-324AE9AED681}" dt="2024-09-19T07:54:10.393" v="1209" actId="1076"/>
          <ac:picMkLst>
            <pc:docMk/>
            <pc:sldMk cId="481236124" sldId="272"/>
            <ac:picMk id="11" creationId="{A2ADA6C9-3FE6-8FC1-1E22-ABAC020AB259}"/>
          </ac:picMkLst>
        </pc:picChg>
        <pc:picChg chg="add mod">
          <ac:chgData name="Syeda Nishad Anjum" userId="1302b65f6f11bfb5" providerId="LiveId" clId="{530871C7-3356-42A6-8D46-324AE9AED681}" dt="2024-09-19T07:54:01.451" v="1206" actId="1076"/>
          <ac:picMkLst>
            <pc:docMk/>
            <pc:sldMk cId="481236124" sldId="272"/>
            <ac:picMk id="13" creationId="{41494DC1-CE75-E1C2-BBE7-0C9CE0445D0C}"/>
          </ac:picMkLst>
        </pc:picChg>
        <pc:cxnChg chg="add mod">
          <ac:chgData name="Syeda Nishad Anjum" userId="1302b65f6f11bfb5" providerId="LiveId" clId="{530871C7-3356-42A6-8D46-324AE9AED681}" dt="2024-09-19T07:55:21.402" v="1220" actId="14861"/>
          <ac:cxnSpMkLst>
            <pc:docMk/>
            <pc:sldMk cId="481236124" sldId="272"/>
            <ac:cxnSpMk id="15" creationId="{39B7EEFF-C47D-D8BE-E547-13D04A32CD65}"/>
          </ac:cxnSpMkLst>
        </pc:cxnChg>
      </pc:sldChg>
      <pc:sldChg chg="addSp modSp new mod">
        <pc:chgData name="Syeda Nishad Anjum" userId="1302b65f6f11bfb5" providerId="LiveId" clId="{530871C7-3356-42A6-8D46-324AE9AED681}" dt="2024-09-19T11:07:30.842" v="1338" actId="403"/>
        <pc:sldMkLst>
          <pc:docMk/>
          <pc:sldMk cId="2503786090" sldId="273"/>
        </pc:sldMkLst>
        <pc:spChg chg="add mod">
          <ac:chgData name="Syeda Nishad Anjum" userId="1302b65f6f11bfb5" providerId="LiveId" clId="{530871C7-3356-42A6-8D46-324AE9AED681}" dt="2024-09-19T11:07:30.842" v="1338" actId="403"/>
          <ac:spMkLst>
            <pc:docMk/>
            <pc:sldMk cId="2503786090" sldId="273"/>
            <ac:spMk id="2" creationId="{C1A3D2FE-3B99-70BF-E29E-C29CC96CC9E3}"/>
          </ac:spMkLst>
        </pc:spChg>
      </pc:sldChg>
      <pc:sldMasterChg chg="modTransition modSldLayout">
        <pc:chgData name="Syeda Nishad Anjum" userId="1302b65f6f11bfb5" providerId="LiveId" clId="{530871C7-3356-42A6-8D46-324AE9AED681}" dt="2024-09-19T07:08:10.388" v="682"/>
        <pc:sldMasterMkLst>
          <pc:docMk/>
          <pc:sldMasterMk cId="2222487414" sldId="2147483672"/>
        </pc:sldMasterMkLst>
        <pc:sldLayoutChg chg="modTransition">
          <pc:chgData name="Syeda Nishad Anjum" userId="1302b65f6f11bfb5" providerId="LiveId" clId="{530871C7-3356-42A6-8D46-324AE9AED681}" dt="2024-09-19T07:08:10.388" v="682"/>
          <pc:sldLayoutMkLst>
            <pc:docMk/>
            <pc:sldMasterMk cId="2222487414" sldId="2147483672"/>
            <pc:sldLayoutMk cId="3167849351" sldId="2147483673"/>
          </pc:sldLayoutMkLst>
        </pc:sldLayoutChg>
        <pc:sldLayoutChg chg="modTransition">
          <pc:chgData name="Syeda Nishad Anjum" userId="1302b65f6f11bfb5" providerId="LiveId" clId="{530871C7-3356-42A6-8D46-324AE9AED681}" dt="2024-09-19T07:08:10.388" v="682"/>
          <pc:sldLayoutMkLst>
            <pc:docMk/>
            <pc:sldMasterMk cId="2222487414" sldId="2147483672"/>
            <pc:sldLayoutMk cId="3128226593" sldId="2147483674"/>
          </pc:sldLayoutMkLst>
        </pc:sldLayoutChg>
        <pc:sldLayoutChg chg="modTransition">
          <pc:chgData name="Syeda Nishad Anjum" userId="1302b65f6f11bfb5" providerId="LiveId" clId="{530871C7-3356-42A6-8D46-324AE9AED681}" dt="2024-09-19T07:08:10.388" v="682"/>
          <pc:sldLayoutMkLst>
            <pc:docMk/>
            <pc:sldMasterMk cId="2222487414" sldId="2147483672"/>
            <pc:sldLayoutMk cId="3879120538" sldId="2147483675"/>
          </pc:sldLayoutMkLst>
        </pc:sldLayoutChg>
        <pc:sldLayoutChg chg="modTransition">
          <pc:chgData name="Syeda Nishad Anjum" userId="1302b65f6f11bfb5" providerId="LiveId" clId="{530871C7-3356-42A6-8D46-324AE9AED681}" dt="2024-09-19T07:08:10.388" v="682"/>
          <pc:sldLayoutMkLst>
            <pc:docMk/>
            <pc:sldMasterMk cId="2222487414" sldId="2147483672"/>
            <pc:sldLayoutMk cId="16391510" sldId="2147483676"/>
          </pc:sldLayoutMkLst>
        </pc:sldLayoutChg>
        <pc:sldLayoutChg chg="modTransition">
          <pc:chgData name="Syeda Nishad Anjum" userId="1302b65f6f11bfb5" providerId="LiveId" clId="{530871C7-3356-42A6-8D46-324AE9AED681}" dt="2024-09-19T07:08:10.388" v="682"/>
          <pc:sldLayoutMkLst>
            <pc:docMk/>
            <pc:sldMasterMk cId="2222487414" sldId="2147483672"/>
            <pc:sldLayoutMk cId="916163059" sldId="2147483677"/>
          </pc:sldLayoutMkLst>
        </pc:sldLayoutChg>
        <pc:sldLayoutChg chg="modTransition">
          <pc:chgData name="Syeda Nishad Anjum" userId="1302b65f6f11bfb5" providerId="LiveId" clId="{530871C7-3356-42A6-8D46-324AE9AED681}" dt="2024-09-19T07:08:10.388" v="682"/>
          <pc:sldLayoutMkLst>
            <pc:docMk/>
            <pc:sldMasterMk cId="2222487414" sldId="2147483672"/>
            <pc:sldLayoutMk cId="4106520386" sldId="2147483678"/>
          </pc:sldLayoutMkLst>
        </pc:sldLayoutChg>
        <pc:sldLayoutChg chg="modTransition">
          <pc:chgData name="Syeda Nishad Anjum" userId="1302b65f6f11bfb5" providerId="LiveId" clId="{530871C7-3356-42A6-8D46-324AE9AED681}" dt="2024-09-19T07:08:10.388" v="682"/>
          <pc:sldLayoutMkLst>
            <pc:docMk/>
            <pc:sldMasterMk cId="2222487414" sldId="2147483672"/>
            <pc:sldLayoutMk cId="2820315155" sldId="2147483679"/>
          </pc:sldLayoutMkLst>
        </pc:sldLayoutChg>
        <pc:sldLayoutChg chg="modTransition">
          <pc:chgData name="Syeda Nishad Anjum" userId="1302b65f6f11bfb5" providerId="LiveId" clId="{530871C7-3356-42A6-8D46-324AE9AED681}" dt="2024-09-19T07:08:10.388" v="682"/>
          <pc:sldLayoutMkLst>
            <pc:docMk/>
            <pc:sldMasterMk cId="2222487414" sldId="2147483672"/>
            <pc:sldLayoutMk cId="1010121445" sldId="2147483680"/>
          </pc:sldLayoutMkLst>
        </pc:sldLayoutChg>
        <pc:sldLayoutChg chg="modTransition">
          <pc:chgData name="Syeda Nishad Anjum" userId="1302b65f6f11bfb5" providerId="LiveId" clId="{530871C7-3356-42A6-8D46-324AE9AED681}" dt="2024-09-19T07:08:10.388" v="682"/>
          <pc:sldLayoutMkLst>
            <pc:docMk/>
            <pc:sldMasterMk cId="2222487414" sldId="2147483672"/>
            <pc:sldLayoutMk cId="3777453499" sldId="2147483681"/>
          </pc:sldLayoutMkLst>
        </pc:sldLayoutChg>
        <pc:sldLayoutChg chg="modTransition">
          <pc:chgData name="Syeda Nishad Anjum" userId="1302b65f6f11bfb5" providerId="LiveId" clId="{530871C7-3356-42A6-8D46-324AE9AED681}" dt="2024-09-19T07:08:10.388" v="682"/>
          <pc:sldLayoutMkLst>
            <pc:docMk/>
            <pc:sldMasterMk cId="2222487414" sldId="2147483672"/>
            <pc:sldLayoutMk cId="449543086" sldId="2147483682"/>
          </pc:sldLayoutMkLst>
        </pc:sldLayoutChg>
        <pc:sldLayoutChg chg="modTransition">
          <pc:chgData name="Syeda Nishad Anjum" userId="1302b65f6f11bfb5" providerId="LiveId" clId="{530871C7-3356-42A6-8D46-324AE9AED681}" dt="2024-09-19T07:08:10.388" v="682"/>
          <pc:sldLayoutMkLst>
            <pc:docMk/>
            <pc:sldMasterMk cId="2222487414" sldId="2147483672"/>
            <pc:sldLayoutMk cId="179263794" sldId="214748368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3CCE0-7A15-4B14-BC3D-473DDC7352B5}" type="datetimeFigureOut">
              <a:rPr lang="en-IN" smtClean="0"/>
              <a:t>19-09-2024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D6D7D40-89A9-48FD-B6BF-67F19A704AB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7849351"/>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3CCE0-7A15-4B14-BC3D-473DDC7352B5}" type="datetimeFigureOut">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6D7D40-89A9-48FD-B6BF-67F19A704AB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954308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3CCE0-7A15-4B14-BC3D-473DDC7352B5}" type="datetimeFigureOut">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6D7D40-89A9-48FD-B6BF-67F19A704AB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26379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3CCE0-7A15-4B14-BC3D-473DDC7352B5}" type="datetimeFigureOut">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6D7D40-89A9-48FD-B6BF-67F19A704AB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822659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3CCE0-7A15-4B14-BC3D-473DDC7352B5}" type="datetimeFigureOut">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6D7D40-89A9-48FD-B6BF-67F19A704AB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9120538"/>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23CCE0-7A15-4B14-BC3D-473DDC7352B5}" type="datetimeFigureOut">
              <a:rPr lang="en-IN" smtClean="0"/>
              <a:t>19-09-2024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6D7D40-89A9-48FD-B6BF-67F19A704AB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9151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23CCE0-7A15-4B14-BC3D-473DDC7352B5}" type="datetimeFigureOut">
              <a:rPr lang="en-IN" smtClean="0"/>
              <a:t>19-09-2024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6D7D40-89A9-48FD-B6BF-67F19A704AB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616305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23CCE0-7A15-4B14-BC3D-473DDC7352B5}" type="datetimeFigureOut">
              <a:rPr lang="en-IN" smtClean="0"/>
              <a:t>19-09-2024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6D7D40-89A9-48FD-B6BF-67F19A704AB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652038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CCE0-7A15-4B14-BC3D-473DDC7352B5}" type="datetimeFigureOut">
              <a:rPr lang="en-IN" smtClean="0"/>
              <a:t>19-09-2024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6D7D40-89A9-48FD-B6BF-67F19A704ABF}" type="slidenum">
              <a:rPr lang="en-IN" smtClean="0"/>
              <a:t>‹#›</a:t>
            </a:fld>
            <a:endParaRPr lang="en-IN"/>
          </a:p>
        </p:txBody>
      </p:sp>
    </p:spTree>
    <p:extLst>
      <p:ext uri="{BB962C8B-B14F-4D97-AF65-F5344CB8AC3E}">
        <p14:creationId xmlns:p14="http://schemas.microsoft.com/office/powerpoint/2010/main" val="282031515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23CCE0-7A15-4B14-BC3D-473DDC7352B5}" type="datetimeFigureOut">
              <a:rPr lang="en-IN" smtClean="0"/>
              <a:t>19-09-2024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6D7D40-89A9-48FD-B6BF-67F19A704AB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012144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223CCE0-7A15-4B14-BC3D-473DDC7352B5}" type="datetimeFigureOut">
              <a:rPr lang="en-IN" smtClean="0"/>
              <a:t>19-09-2024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D6D7D40-89A9-48FD-B6BF-67F19A704AB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745349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223CCE0-7A15-4B14-BC3D-473DDC7352B5}" type="datetimeFigureOut">
              <a:rPr lang="en-IN" smtClean="0"/>
              <a:t>19-09-2024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D6D7D40-89A9-48FD-B6BF-67F19A704AB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4874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46A5-B59B-1A91-FAA4-88E62B5925C9}"/>
              </a:ext>
            </a:extLst>
          </p:cNvPr>
          <p:cNvSpPr>
            <a:spLocks noGrp="1"/>
          </p:cNvSpPr>
          <p:nvPr>
            <p:ph type="ctrTitle"/>
          </p:nvPr>
        </p:nvSpPr>
        <p:spPr>
          <a:xfrm>
            <a:off x="2201469" y="887569"/>
            <a:ext cx="8637073" cy="2541431"/>
          </a:xfrm>
        </p:spPr>
        <p:txBody>
          <a:bodyPr/>
          <a:lstStyle/>
          <a:p>
            <a:pPr algn="ctr"/>
            <a:r>
              <a:rPr lang="en-US" cap="none" dirty="0"/>
              <a:t>Olist Store Analysis</a:t>
            </a:r>
            <a:endParaRPr lang="en-IN" cap="none" dirty="0"/>
          </a:p>
        </p:txBody>
      </p:sp>
      <p:sp>
        <p:nvSpPr>
          <p:cNvPr id="6" name="TextBox 5">
            <a:extLst>
              <a:ext uri="{FF2B5EF4-FFF2-40B4-BE49-F238E27FC236}">
                <a16:creationId xmlns:a16="http://schemas.microsoft.com/office/drawing/2014/main" id="{B7273061-7173-A363-7DEF-F8518DE4F220}"/>
              </a:ext>
            </a:extLst>
          </p:cNvPr>
          <p:cNvSpPr txBox="1"/>
          <p:nvPr/>
        </p:nvSpPr>
        <p:spPr>
          <a:xfrm>
            <a:off x="4734832" y="5667675"/>
            <a:ext cx="2968124" cy="369332"/>
          </a:xfrm>
          <a:prstGeom prst="rect">
            <a:avLst/>
          </a:prstGeom>
          <a:noFill/>
        </p:spPr>
        <p:txBody>
          <a:bodyPr wrap="square" rtlCol="0">
            <a:spAutoFit/>
          </a:bodyPr>
          <a:lstStyle/>
          <a:p>
            <a:pPr algn="ctr"/>
            <a:r>
              <a:rPr lang="en-US" dirty="0"/>
              <a:t>---*Group 5 presentation*--- </a:t>
            </a:r>
            <a:endParaRPr lang="en-IN" dirty="0"/>
          </a:p>
        </p:txBody>
      </p:sp>
    </p:spTree>
    <p:extLst>
      <p:ext uri="{BB962C8B-B14F-4D97-AF65-F5344CB8AC3E}">
        <p14:creationId xmlns:p14="http://schemas.microsoft.com/office/powerpoint/2010/main" val="22205755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A01F-0147-C6D6-E770-7811B95ACC48}"/>
              </a:ext>
            </a:extLst>
          </p:cNvPr>
          <p:cNvSpPr>
            <a:spLocks noGrp="1"/>
          </p:cNvSpPr>
          <p:nvPr>
            <p:ph type="title"/>
          </p:nvPr>
        </p:nvSpPr>
        <p:spPr/>
        <p:txBody>
          <a:bodyPr/>
          <a:lstStyle/>
          <a:p>
            <a:pPr algn="ctr"/>
            <a:r>
              <a:rPr lang="en-US" dirty="0"/>
              <a:t>Monthly sales trend </a:t>
            </a:r>
            <a:endParaRPr lang="en-IN" dirty="0"/>
          </a:p>
        </p:txBody>
      </p:sp>
      <p:sp>
        <p:nvSpPr>
          <p:cNvPr id="3" name="Content Placeholder 2">
            <a:extLst>
              <a:ext uri="{FF2B5EF4-FFF2-40B4-BE49-F238E27FC236}">
                <a16:creationId xmlns:a16="http://schemas.microsoft.com/office/drawing/2014/main" id="{B12BA59E-2D06-1870-8BC9-3C1B2203E70B}"/>
              </a:ext>
            </a:extLst>
          </p:cNvPr>
          <p:cNvSpPr>
            <a:spLocks noGrp="1"/>
          </p:cNvSpPr>
          <p:nvPr>
            <p:ph sz="half" idx="1"/>
          </p:nvPr>
        </p:nvSpPr>
        <p:spPr/>
        <p:txBody>
          <a:bodyPr>
            <a:normAutofit fontScale="77500" lnSpcReduction="20000"/>
          </a:bodyPr>
          <a:lstStyle/>
          <a:p>
            <a:endParaRPr lang="en-IN"/>
          </a:p>
        </p:txBody>
      </p:sp>
      <p:sp>
        <p:nvSpPr>
          <p:cNvPr id="4" name="Content Placeholder 3">
            <a:extLst>
              <a:ext uri="{FF2B5EF4-FFF2-40B4-BE49-F238E27FC236}">
                <a16:creationId xmlns:a16="http://schemas.microsoft.com/office/drawing/2014/main" id="{4BD85E0D-2769-97D7-DFB7-65CDD38B304D}"/>
              </a:ext>
            </a:extLst>
          </p:cNvPr>
          <p:cNvSpPr>
            <a:spLocks noGrp="1"/>
          </p:cNvSpPr>
          <p:nvPr>
            <p:ph sz="half" idx="2"/>
          </p:nvPr>
        </p:nvSpPr>
        <p:spPr/>
        <p:txBody>
          <a:bodyPr>
            <a:normAutofit fontScale="77500" lnSpcReduction="20000"/>
          </a:bodyPr>
          <a:lstStyle/>
          <a:p>
            <a:pPr algn="l">
              <a:buFont typeface="+mj-lt"/>
              <a:buAutoNum type="arabicPeriod"/>
            </a:pPr>
            <a:r>
              <a:rPr lang="en-US" b="1" i="0" dirty="0">
                <a:solidFill>
                  <a:srgbClr val="111111"/>
                </a:solidFill>
                <a:effectLst/>
                <a:latin typeface="-apple-system"/>
              </a:rPr>
              <a:t>Initial Peak</a:t>
            </a:r>
            <a:r>
              <a:rPr lang="en-US" b="0" i="0" dirty="0">
                <a:solidFill>
                  <a:srgbClr val="111111"/>
                </a:solidFill>
                <a:effectLst/>
                <a:latin typeface="-apple-system"/>
              </a:rPr>
              <a:t>: The highest sales point is at the beginning of the period, with sales reaching up to 91K units. This indicates a strong start in sales performance.</a:t>
            </a:r>
          </a:p>
          <a:p>
            <a:pPr algn="l">
              <a:buFont typeface="+mj-lt"/>
              <a:buAutoNum type="arabicPeriod"/>
            </a:pPr>
            <a:r>
              <a:rPr lang="en-US" b="1" i="0" dirty="0">
                <a:solidFill>
                  <a:srgbClr val="111111"/>
                </a:solidFill>
                <a:effectLst/>
                <a:latin typeface="-apple-system"/>
              </a:rPr>
              <a:t>Consistent Decline</a:t>
            </a:r>
            <a:r>
              <a:rPr lang="en-US" b="0" i="0" dirty="0">
                <a:solidFill>
                  <a:srgbClr val="111111"/>
                </a:solidFill>
                <a:effectLst/>
                <a:latin typeface="-apple-system"/>
              </a:rPr>
              <a:t>: There is a noticeable downward trend in monthly sales over time, suggesting a decrease in performance or demand as the months progress.</a:t>
            </a:r>
          </a:p>
          <a:p>
            <a:pPr algn="l">
              <a:buFont typeface="+mj-lt"/>
              <a:buAutoNum type="arabicPeriod"/>
            </a:pPr>
            <a:r>
              <a:rPr lang="en-US" b="1" i="0" dirty="0">
                <a:solidFill>
                  <a:srgbClr val="111111"/>
                </a:solidFill>
                <a:effectLst/>
                <a:latin typeface="-apple-system"/>
              </a:rPr>
              <a:t>Lowest Point</a:t>
            </a:r>
            <a:r>
              <a:rPr lang="en-US" b="0" i="0" dirty="0">
                <a:solidFill>
                  <a:srgbClr val="111111"/>
                </a:solidFill>
                <a:effectLst/>
                <a:latin typeface="-apple-system"/>
              </a:rPr>
              <a:t>: The lowest sales point occurs at the end of the period, with sales dropping to 31K units. This significant decline highlights a potential issue that may need to be addressed.</a:t>
            </a:r>
          </a:p>
          <a:p>
            <a:endParaRPr lang="en-IN" dirty="0"/>
          </a:p>
        </p:txBody>
      </p:sp>
      <p:pic>
        <p:nvPicPr>
          <p:cNvPr id="6" name="Picture 5">
            <a:extLst>
              <a:ext uri="{FF2B5EF4-FFF2-40B4-BE49-F238E27FC236}">
                <a16:creationId xmlns:a16="http://schemas.microsoft.com/office/drawing/2014/main" id="{A8689489-23DE-5FC6-2AD6-906058BFE38D}"/>
              </a:ext>
            </a:extLst>
          </p:cNvPr>
          <p:cNvPicPr>
            <a:picLocks noChangeAspect="1"/>
          </p:cNvPicPr>
          <p:nvPr/>
        </p:nvPicPr>
        <p:blipFill>
          <a:blip r:embed="rId2"/>
          <a:stretch>
            <a:fillRect/>
          </a:stretch>
        </p:blipFill>
        <p:spPr>
          <a:xfrm>
            <a:off x="1447331" y="2010878"/>
            <a:ext cx="4645152" cy="3447986"/>
          </a:xfrm>
          <a:prstGeom prst="rect">
            <a:avLst/>
          </a:prstGeom>
        </p:spPr>
      </p:pic>
    </p:spTree>
    <p:extLst>
      <p:ext uri="{BB962C8B-B14F-4D97-AF65-F5344CB8AC3E}">
        <p14:creationId xmlns:p14="http://schemas.microsoft.com/office/powerpoint/2010/main" val="258286876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FA2A5-299E-862A-20A7-3453964A42B5}"/>
              </a:ext>
            </a:extLst>
          </p:cNvPr>
          <p:cNvSpPr>
            <a:spLocks noGrp="1"/>
          </p:cNvSpPr>
          <p:nvPr>
            <p:ph type="title"/>
          </p:nvPr>
        </p:nvSpPr>
        <p:spPr/>
        <p:txBody>
          <a:bodyPr/>
          <a:lstStyle/>
          <a:p>
            <a:pPr algn="ctr"/>
            <a:r>
              <a:rPr lang="en-US" dirty="0"/>
              <a:t>Yoy growth %</a:t>
            </a:r>
            <a:endParaRPr lang="en-IN" dirty="0"/>
          </a:p>
        </p:txBody>
      </p:sp>
      <p:sp>
        <p:nvSpPr>
          <p:cNvPr id="3" name="Content Placeholder 2">
            <a:extLst>
              <a:ext uri="{FF2B5EF4-FFF2-40B4-BE49-F238E27FC236}">
                <a16:creationId xmlns:a16="http://schemas.microsoft.com/office/drawing/2014/main" id="{B6B8FA29-EC0F-C760-3033-7796214B633F}"/>
              </a:ext>
            </a:extLst>
          </p:cNvPr>
          <p:cNvSpPr>
            <a:spLocks noGrp="1"/>
          </p:cNvSpPr>
          <p:nvPr>
            <p:ph sz="half" idx="1"/>
          </p:nvPr>
        </p:nvSpPr>
        <p:spPr/>
        <p:txBody>
          <a:bodyPr>
            <a:normAutofit fontScale="55000" lnSpcReduction="20000"/>
          </a:bodyPr>
          <a:lstStyle/>
          <a:p>
            <a:endParaRPr lang="en-IN"/>
          </a:p>
        </p:txBody>
      </p:sp>
      <p:sp>
        <p:nvSpPr>
          <p:cNvPr id="4" name="Content Placeholder 3">
            <a:extLst>
              <a:ext uri="{FF2B5EF4-FFF2-40B4-BE49-F238E27FC236}">
                <a16:creationId xmlns:a16="http://schemas.microsoft.com/office/drawing/2014/main" id="{CE64C249-AAD3-E8E9-8583-ED8B52F1A81C}"/>
              </a:ext>
            </a:extLst>
          </p:cNvPr>
          <p:cNvSpPr>
            <a:spLocks noGrp="1"/>
          </p:cNvSpPr>
          <p:nvPr>
            <p:ph sz="half" idx="2"/>
          </p:nvPr>
        </p:nvSpPr>
        <p:spPr/>
        <p:txBody>
          <a:bodyPr>
            <a:normAutofit fontScale="55000" lnSpcReduction="20000"/>
          </a:bodyPr>
          <a:lstStyle/>
          <a:p>
            <a:pPr algn="l">
              <a:buFont typeface="+mj-lt"/>
              <a:buAutoNum type="arabicPeriod"/>
            </a:pPr>
            <a:r>
              <a:rPr lang="en-US" b="1" i="0" dirty="0">
                <a:solidFill>
                  <a:srgbClr val="111111"/>
                </a:solidFill>
                <a:effectLst/>
                <a:latin typeface="-apple-system"/>
              </a:rPr>
              <a:t>Significant Customer Growth in 2017</a:t>
            </a:r>
            <a:r>
              <a:rPr lang="en-US" b="0" i="0" dirty="0">
                <a:solidFill>
                  <a:srgbClr val="111111"/>
                </a:solidFill>
                <a:effectLst/>
                <a:latin typeface="-apple-system"/>
              </a:rPr>
              <a:t>: The sum of total customers saw a dramatic increase from 2016 to 2017. In 2016, there were only 13 total customers, but this number surged to 2232 in 2017. This indicates a substantial expansion in the customer base during this period.</a:t>
            </a:r>
          </a:p>
          <a:p>
            <a:pPr algn="l">
              <a:buFont typeface="+mj-lt"/>
              <a:buAutoNum type="arabicPeriod"/>
            </a:pPr>
            <a:r>
              <a:rPr lang="en-US" b="1" i="0" dirty="0">
                <a:solidFill>
                  <a:srgbClr val="111111"/>
                </a:solidFill>
                <a:effectLst/>
                <a:latin typeface="-apple-system"/>
              </a:rPr>
              <a:t>Exponential YOY Growth Percentage</a:t>
            </a:r>
            <a:r>
              <a:rPr lang="en-US" b="0" i="0" dirty="0">
                <a:solidFill>
                  <a:srgbClr val="111111"/>
                </a:solidFill>
                <a:effectLst/>
                <a:latin typeface="-apple-system"/>
              </a:rPr>
              <a:t>: The YOY growth percentage also experienced an exponential rise from 2016 to 2017. The line graph shows a steep incline, reflecting the significant growth in customer acquisition. Although the exact percentage is not provided, the visual suggests a very high growth rate due to the low base in 2016.</a:t>
            </a:r>
          </a:p>
          <a:p>
            <a:pPr algn="l">
              <a:buFont typeface="+mj-lt"/>
              <a:buAutoNum type="arabicPeriod"/>
            </a:pPr>
            <a:r>
              <a:rPr lang="en-US" b="1" i="0" dirty="0">
                <a:solidFill>
                  <a:srgbClr val="111111"/>
                </a:solidFill>
                <a:effectLst/>
                <a:latin typeface="-apple-system"/>
              </a:rPr>
              <a:t>Moderate Growth in 2018</a:t>
            </a:r>
            <a:r>
              <a:rPr lang="en-US" b="0" i="0" dirty="0">
                <a:solidFill>
                  <a:srgbClr val="111111"/>
                </a:solidFill>
                <a:effectLst/>
                <a:latin typeface="-apple-system"/>
              </a:rPr>
              <a:t>: While there was still an increase in the total number of customers in 2018, reaching around 2754, the growth rate was less pronounced compared to the previous year. The line graph indicates a notable drop in the YOY growth percentage, suggesting a period of stabilization or slower growth after the initial surge.</a:t>
            </a:r>
          </a:p>
        </p:txBody>
      </p:sp>
      <p:pic>
        <p:nvPicPr>
          <p:cNvPr id="6" name="Picture 5">
            <a:extLst>
              <a:ext uri="{FF2B5EF4-FFF2-40B4-BE49-F238E27FC236}">
                <a16:creationId xmlns:a16="http://schemas.microsoft.com/office/drawing/2014/main" id="{FBBD07C6-E9D4-5043-3D6F-E7B0201CD962}"/>
              </a:ext>
            </a:extLst>
          </p:cNvPr>
          <p:cNvPicPr>
            <a:picLocks noChangeAspect="1"/>
          </p:cNvPicPr>
          <p:nvPr/>
        </p:nvPicPr>
        <p:blipFill>
          <a:blip r:embed="rId2"/>
          <a:stretch>
            <a:fillRect/>
          </a:stretch>
        </p:blipFill>
        <p:spPr>
          <a:xfrm>
            <a:off x="1447331" y="2010877"/>
            <a:ext cx="4766656" cy="3447985"/>
          </a:xfrm>
          <a:prstGeom prst="rect">
            <a:avLst/>
          </a:prstGeom>
        </p:spPr>
      </p:pic>
    </p:spTree>
    <p:extLst>
      <p:ext uri="{BB962C8B-B14F-4D97-AF65-F5344CB8AC3E}">
        <p14:creationId xmlns:p14="http://schemas.microsoft.com/office/powerpoint/2010/main" val="238917998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C97FF-44BF-7A66-7747-C7AB68BD8B22}"/>
              </a:ext>
            </a:extLst>
          </p:cNvPr>
          <p:cNvSpPr>
            <a:spLocks noGrp="1"/>
          </p:cNvSpPr>
          <p:nvPr>
            <p:ph type="title"/>
          </p:nvPr>
        </p:nvSpPr>
        <p:spPr/>
        <p:txBody>
          <a:bodyPr/>
          <a:lstStyle/>
          <a:p>
            <a:pPr algn="ctr"/>
            <a:r>
              <a:rPr lang="en-US" dirty="0"/>
              <a:t>Payment method analysis</a:t>
            </a:r>
            <a:endParaRPr lang="en-IN" dirty="0"/>
          </a:p>
        </p:txBody>
      </p:sp>
      <p:sp>
        <p:nvSpPr>
          <p:cNvPr id="3" name="Content Placeholder 2">
            <a:extLst>
              <a:ext uri="{FF2B5EF4-FFF2-40B4-BE49-F238E27FC236}">
                <a16:creationId xmlns:a16="http://schemas.microsoft.com/office/drawing/2014/main" id="{6B8B2EB2-F270-A19B-4F4B-62FB338FCF65}"/>
              </a:ext>
            </a:extLst>
          </p:cNvPr>
          <p:cNvSpPr>
            <a:spLocks noGrp="1"/>
          </p:cNvSpPr>
          <p:nvPr>
            <p:ph sz="half" idx="1"/>
          </p:nvPr>
        </p:nvSpPr>
        <p:spPr/>
        <p:txBody>
          <a:bodyPr>
            <a:normAutofit fontScale="25000" lnSpcReduction="20000"/>
          </a:bodyPr>
          <a:lstStyle/>
          <a:p>
            <a:endParaRPr lang="en-IN"/>
          </a:p>
        </p:txBody>
      </p:sp>
      <p:sp>
        <p:nvSpPr>
          <p:cNvPr id="4" name="Content Placeholder 3">
            <a:extLst>
              <a:ext uri="{FF2B5EF4-FFF2-40B4-BE49-F238E27FC236}">
                <a16:creationId xmlns:a16="http://schemas.microsoft.com/office/drawing/2014/main" id="{897B5696-E170-6177-64A9-81794087B9F2}"/>
              </a:ext>
            </a:extLst>
          </p:cNvPr>
          <p:cNvSpPr>
            <a:spLocks noGrp="1"/>
          </p:cNvSpPr>
          <p:nvPr>
            <p:ph sz="half" idx="2"/>
          </p:nvPr>
        </p:nvSpPr>
        <p:spPr>
          <a:xfrm>
            <a:off x="6322142" y="2010877"/>
            <a:ext cx="4844936" cy="3448596"/>
          </a:xfrm>
        </p:spPr>
        <p:txBody>
          <a:bodyPr>
            <a:normAutofit fontScale="25000" lnSpcReduction="20000"/>
          </a:bodyPr>
          <a:lstStyle/>
          <a:p>
            <a:pPr algn="l"/>
            <a:r>
              <a:rPr lang="en-IN" sz="6400" b="1" i="0" dirty="0">
                <a:solidFill>
                  <a:srgbClr val="111111"/>
                </a:solidFill>
                <a:effectLst/>
                <a:latin typeface="-apple-system"/>
              </a:rPr>
              <a:t>Credit Card Dominance</a:t>
            </a:r>
            <a:r>
              <a:rPr lang="en-IN" sz="6400" b="0" i="0" dirty="0">
                <a:solidFill>
                  <a:srgbClr val="111111"/>
                </a:solidFill>
                <a:effectLst/>
                <a:latin typeface="-apple-system"/>
              </a:rPr>
              <a:t>:</a:t>
            </a:r>
          </a:p>
          <a:p>
            <a:pPr marL="457200" indent="-457200" algn="l">
              <a:buFont typeface="+mj-lt"/>
              <a:buAutoNum type="arabicPeriod"/>
            </a:pPr>
            <a:r>
              <a:rPr lang="en-IN" sz="6400" b="0" i="0" dirty="0">
                <a:solidFill>
                  <a:srgbClr val="111111"/>
                </a:solidFill>
                <a:effectLst/>
                <a:latin typeface="-apple-system"/>
              </a:rPr>
              <a:t>High usage</a:t>
            </a:r>
          </a:p>
          <a:p>
            <a:pPr marL="457200" indent="-457200" algn="l">
              <a:buFont typeface="+mj-lt"/>
              <a:buAutoNum type="arabicPeriod"/>
            </a:pPr>
            <a:r>
              <a:rPr lang="en-IN" sz="6400" b="0" i="0" dirty="0">
                <a:solidFill>
                  <a:srgbClr val="111111"/>
                </a:solidFill>
                <a:effectLst/>
                <a:latin typeface="-apple-system"/>
              </a:rPr>
              <a:t>Impact on sales</a:t>
            </a:r>
          </a:p>
          <a:p>
            <a:pPr algn="l"/>
            <a:r>
              <a:rPr lang="en-IN" sz="6400" b="1" i="0" dirty="0">
                <a:solidFill>
                  <a:srgbClr val="111111"/>
                </a:solidFill>
                <a:effectLst/>
                <a:latin typeface="-apple-system"/>
              </a:rPr>
              <a:t>Significant Use of Boleto</a:t>
            </a:r>
            <a:r>
              <a:rPr lang="en-IN" sz="6400" b="0" i="0" dirty="0">
                <a:solidFill>
                  <a:srgbClr val="111111"/>
                </a:solidFill>
                <a:effectLst/>
                <a:latin typeface="-apple-system"/>
              </a:rPr>
              <a:t>:</a:t>
            </a:r>
          </a:p>
          <a:p>
            <a:pPr marL="457200" indent="-457200" algn="l">
              <a:buFont typeface="+mj-lt"/>
              <a:buAutoNum type="arabicPeriod"/>
            </a:pPr>
            <a:r>
              <a:rPr lang="en-IN" sz="6400" b="0" i="0" dirty="0">
                <a:solidFill>
                  <a:srgbClr val="111111"/>
                </a:solidFill>
                <a:effectLst/>
                <a:latin typeface="-apple-system"/>
              </a:rPr>
              <a:t>Second most popular</a:t>
            </a:r>
          </a:p>
          <a:p>
            <a:pPr marL="457200" indent="-457200" algn="l">
              <a:buFont typeface="+mj-lt"/>
              <a:buAutoNum type="arabicPeriod"/>
            </a:pPr>
            <a:r>
              <a:rPr lang="en-IN" sz="6400" b="0" i="0" dirty="0">
                <a:solidFill>
                  <a:srgbClr val="111111"/>
                </a:solidFill>
                <a:effectLst/>
                <a:latin typeface="-apple-system"/>
              </a:rPr>
              <a:t>Customer segmentation</a:t>
            </a:r>
          </a:p>
          <a:p>
            <a:pPr algn="l"/>
            <a:r>
              <a:rPr lang="en-IN" sz="6400" b="1" i="0" dirty="0">
                <a:solidFill>
                  <a:srgbClr val="111111"/>
                </a:solidFill>
                <a:effectLst/>
                <a:latin typeface="-apple-system"/>
              </a:rPr>
              <a:t>Correlation with Review Scores</a:t>
            </a:r>
            <a:r>
              <a:rPr lang="en-IN" sz="6400" b="0" i="0" dirty="0">
                <a:solidFill>
                  <a:srgbClr val="111111"/>
                </a:solidFill>
                <a:effectLst/>
                <a:latin typeface="-apple-system"/>
              </a:rPr>
              <a:t>:</a:t>
            </a:r>
          </a:p>
          <a:p>
            <a:pPr marL="457200" indent="-457200" algn="l">
              <a:buFont typeface="+mj-lt"/>
              <a:buAutoNum type="arabicPeriod"/>
            </a:pPr>
            <a:r>
              <a:rPr lang="en-IN" sz="6400" b="0" i="0" dirty="0">
                <a:solidFill>
                  <a:srgbClr val="111111"/>
                </a:solidFill>
                <a:effectLst/>
                <a:latin typeface="-apple-system"/>
              </a:rPr>
              <a:t>Credit card and high reviews</a:t>
            </a:r>
          </a:p>
          <a:p>
            <a:pPr marL="457200" indent="-457200" algn="l">
              <a:buFont typeface="+mj-lt"/>
              <a:buAutoNum type="arabicPeriod"/>
            </a:pPr>
            <a:r>
              <a:rPr lang="en-IN" sz="6400" i="0" dirty="0">
                <a:solidFill>
                  <a:srgbClr val="111111"/>
                </a:solidFill>
                <a:effectLst/>
                <a:latin typeface="-apple-system"/>
              </a:rPr>
              <a:t>Insights for Improvement:</a:t>
            </a:r>
            <a:br>
              <a:rPr lang="en-IN" sz="4000" i="0" dirty="0">
                <a:solidFill>
                  <a:srgbClr val="111111"/>
                </a:solidFill>
                <a:effectLst/>
                <a:latin typeface="-apple-system"/>
              </a:rPr>
            </a:br>
            <a:br>
              <a:rPr lang="en-IN" i="0" dirty="0">
                <a:solidFill>
                  <a:srgbClr val="111111"/>
                </a:solidFill>
                <a:effectLst/>
                <a:latin typeface="-apple-system"/>
              </a:rPr>
            </a:br>
            <a:endParaRPr lang="en-IN" dirty="0"/>
          </a:p>
        </p:txBody>
      </p:sp>
      <p:pic>
        <p:nvPicPr>
          <p:cNvPr id="6" name="Picture 5">
            <a:extLst>
              <a:ext uri="{FF2B5EF4-FFF2-40B4-BE49-F238E27FC236}">
                <a16:creationId xmlns:a16="http://schemas.microsoft.com/office/drawing/2014/main" id="{7472F9B0-EE13-7F0C-7030-6FD2F125C66D}"/>
              </a:ext>
            </a:extLst>
          </p:cNvPr>
          <p:cNvPicPr>
            <a:picLocks noChangeAspect="1"/>
          </p:cNvPicPr>
          <p:nvPr/>
        </p:nvPicPr>
        <p:blipFill>
          <a:blip r:embed="rId2"/>
          <a:stretch>
            <a:fillRect/>
          </a:stretch>
        </p:blipFill>
        <p:spPr>
          <a:xfrm>
            <a:off x="1447329" y="2017343"/>
            <a:ext cx="4652190" cy="3448596"/>
          </a:xfrm>
          <a:prstGeom prst="rect">
            <a:avLst/>
          </a:prstGeom>
        </p:spPr>
      </p:pic>
    </p:spTree>
    <p:extLst>
      <p:ext uri="{BB962C8B-B14F-4D97-AF65-F5344CB8AC3E}">
        <p14:creationId xmlns:p14="http://schemas.microsoft.com/office/powerpoint/2010/main" val="409511176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A3D2FE-3B99-70BF-E29E-C29CC96CC9E3}"/>
              </a:ext>
            </a:extLst>
          </p:cNvPr>
          <p:cNvSpPr txBox="1"/>
          <p:nvPr/>
        </p:nvSpPr>
        <p:spPr>
          <a:xfrm>
            <a:off x="4670323" y="2467897"/>
            <a:ext cx="3559277" cy="1015663"/>
          </a:xfrm>
          <a:prstGeom prst="rect">
            <a:avLst/>
          </a:prstGeom>
          <a:noFill/>
        </p:spPr>
        <p:txBody>
          <a:bodyPr wrap="square" rtlCol="0">
            <a:spAutoFit/>
          </a:bodyPr>
          <a:lstStyle/>
          <a:p>
            <a:r>
              <a:rPr lang="en-US" sz="6000" dirty="0"/>
              <a:t>Thank you</a:t>
            </a:r>
            <a:endParaRPr lang="en-IN" sz="6000" dirty="0"/>
          </a:p>
        </p:txBody>
      </p:sp>
    </p:spTree>
    <p:extLst>
      <p:ext uri="{BB962C8B-B14F-4D97-AF65-F5344CB8AC3E}">
        <p14:creationId xmlns:p14="http://schemas.microsoft.com/office/powerpoint/2010/main" val="250378609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0B0D48-3674-8A6A-2A36-A69136DC1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1893" y="3926397"/>
            <a:ext cx="993458" cy="1100282"/>
          </a:xfrm>
          <a:prstGeom prst="rect">
            <a:avLst/>
          </a:prstGeom>
        </p:spPr>
      </p:pic>
      <p:pic>
        <p:nvPicPr>
          <p:cNvPr id="5" name="Picture 4">
            <a:extLst>
              <a:ext uri="{FF2B5EF4-FFF2-40B4-BE49-F238E27FC236}">
                <a16:creationId xmlns:a16="http://schemas.microsoft.com/office/drawing/2014/main" id="{FA5DB55F-1469-0FD6-E607-A101BA53A2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9271" y="1325723"/>
            <a:ext cx="993458" cy="1100282"/>
          </a:xfrm>
          <a:prstGeom prst="rect">
            <a:avLst/>
          </a:prstGeom>
        </p:spPr>
      </p:pic>
      <p:pic>
        <p:nvPicPr>
          <p:cNvPr id="6" name="Picture 5">
            <a:extLst>
              <a:ext uri="{FF2B5EF4-FFF2-40B4-BE49-F238E27FC236}">
                <a16:creationId xmlns:a16="http://schemas.microsoft.com/office/drawing/2014/main" id="{3FF05526-F41F-F263-E9F9-27CA39FE52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664" y="1325723"/>
            <a:ext cx="993458" cy="1100282"/>
          </a:xfrm>
          <a:prstGeom prst="rect">
            <a:avLst/>
          </a:prstGeom>
        </p:spPr>
      </p:pic>
      <p:sp>
        <p:nvSpPr>
          <p:cNvPr id="7" name="TextBox 6">
            <a:extLst>
              <a:ext uri="{FF2B5EF4-FFF2-40B4-BE49-F238E27FC236}">
                <a16:creationId xmlns:a16="http://schemas.microsoft.com/office/drawing/2014/main" id="{66F4AEC5-5718-A136-E574-A61E119CDF2A}"/>
              </a:ext>
            </a:extLst>
          </p:cNvPr>
          <p:cNvSpPr txBox="1"/>
          <p:nvPr/>
        </p:nvSpPr>
        <p:spPr>
          <a:xfrm>
            <a:off x="5304381" y="2426005"/>
            <a:ext cx="1829027" cy="400110"/>
          </a:xfrm>
          <a:prstGeom prst="rect">
            <a:avLst/>
          </a:prstGeom>
          <a:noFill/>
        </p:spPr>
        <p:txBody>
          <a:bodyPr wrap="none" rtlCol="0">
            <a:spAutoFit/>
          </a:bodyPr>
          <a:lstStyle/>
          <a:p>
            <a:r>
              <a:rPr lang="en-US" sz="2000" dirty="0"/>
              <a:t>Rakshita verma </a:t>
            </a:r>
            <a:endParaRPr lang="en-IN" sz="2000" dirty="0"/>
          </a:p>
        </p:txBody>
      </p:sp>
      <p:sp>
        <p:nvSpPr>
          <p:cNvPr id="8" name="TextBox 7">
            <a:extLst>
              <a:ext uri="{FF2B5EF4-FFF2-40B4-BE49-F238E27FC236}">
                <a16:creationId xmlns:a16="http://schemas.microsoft.com/office/drawing/2014/main" id="{5AA7C419-B68C-1BE7-85A7-317BA3A83C20}"/>
              </a:ext>
            </a:extLst>
          </p:cNvPr>
          <p:cNvSpPr txBox="1"/>
          <p:nvPr/>
        </p:nvSpPr>
        <p:spPr>
          <a:xfrm>
            <a:off x="966381" y="2426005"/>
            <a:ext cx="2148024" cy="400110"/>
          </a:xfrm>
          <a:prstGeom prst="rect">
            <a:avLst/>
          </a:prstGeom>
          <a:noFill/>
        </p:spPr>
        <p:txBody>
          <a:bodyPr wrap="none" rtlCol="0">
            <a:spAutoFit/>
          </a:bodyPr>
          <a:lstStyle/>
          <a:p>
            <a:r>
              <a:rPr lang="en-US" sz="2000" dirty="0"/>
              <a:t>Syed Nishad anjum</a:t>
            </a:r>
            <a:endParaRPr lang="en-IN" sz="2000" dirty="0"/>
          </a:p>
        </p:txBody>
      </p:sp>
      <p:sp>
        <p:nvSpPr>
          <p:cNvPr id="9" name="TextBox 8">
            <a:extLst>
              <a:ext uri="{FF2B5EF4-FFF2-40B4-BE49-F238E27FC236}">
                <a16:creationId xmlns:a16="http://schemas.microsoft.com/office/drawing/2014/main" id="{7831BCC1-AAC7-F88F-E2D4-5CFC50DB49A0}"/>
              </a:ext>
            </a:extLst>
          </p:cNvPr>
          <p:cNvSpPr txBox="1"/>
          <p:nvPr/>
        </p:nvSpPr>
        <p:spPr>
          <a:xfrm>
            <a:off x="3480548" y="5045726"/>
            <a:ext cx="1616148" cy="400110"/>
          </a:xfrm>
          <a:prstGeom prst="rect">
            <a:avLst/>
          </a:prstGeom>
          <a:noFill/>
        </p:spPr>
        <p:txBody>
          <a:bodyPr wrap="none" rtlCol="0">
            <a:spAutoFit/>
          </a:bodyPr>
          <a:lstStyle/>
          <a:p>
            <a:r>
              <a:rPr lang="en-US" sz="2000" dirty="0"/>
              <a:t>Rahul </a:t>
            </a:r>
            <a:r>
              <a:rPr lang="en-IN" sz="2000" b="0" i="0" dirty="0">
                <a:solidFill>
                  <a:srgbClr val="242424"/>
                </a:solidFill>
                <a:effectLst/>
                <a:latin typeface="Calibri" panose="020F0502020204030204" pitchFamily="34" charset="0"/>
              </a:rPr>
              <a:t>Ganesh</a:t>
            </a:r>
            <a:endParaRPr lang="en-IN" sz="2000" dirty="0"/>
          </a:p>
        </p:txBody>
      </p:sp>
      <p:pic>
        <p:nvPicPr>
          <p:cNvPr id="10" name="Picture 9">
            <a:extLst>
              <a:ext uri="{FF2B5EF4-FFF2-40B4-BE49-F238E27FC236}">
                <a16:creationId xmlns:a16="http://schemas.microsoft.com/office/drawing/2014/main" id="{C6FB72BE-1349-746F-2A61-4F095B7E1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8370" y="1325723"/>
            <a:ext cx="993458" cy="1100282"/>
          </a:xfrm>
          <a:prstGeom prst="rect">
            <a:avLst/>
          </a:prstGeom>
        </p:spPr>
      </p:pic>
      <p:sp>
        <p:nvSpPr>
          <p:cNvPr id="11" name="TextBox 10">
            <a:extLst>
              <a:ext uri="{FF2B5EF4-FFF2-40B4-BE49-F238E27FC236}">
                <a16:creationId xmlns:a16="http://schemas.microsoft.com/office/drawing/2014/main" id="{8F211AC2-6E72-9B36-41DA-A375EBEFC121}"/>
              </a:ext>
            </a:extLst>
          </p:cNvPr>
          <p:cNvSpPr txBox="1"/>
          <p:nvPr/>
        </p:nvSpPr>
        <p:spPr>
          <a:xfrm>
            <a:off x="9418370" y="2420430"/>
            <a:ext cx="1134221" cy="400110"/>
          </a:xfrm>
          <a:prstGeom prst="rect">
            <a:avLst/>
          </a:prstGeom>
          <a:noFill/>
        </p:spPr>
        <p:txBody>
          <a:bodyPr wrap="none" rtlCol="0">
            <a:spAutoFit/>
          </a:bodyPr>
          <a:lstStyle/>
          <a:p>
            <a:r>
              <a:rPr lang="en-US" sz="2000" dirty="0"/>
              <a:t>Pavithra j</a:t>
            </a:r>
          </a:p>
        </p:txBody>
      </p:sp>
      <p:pic>
        <p:nvPicPr>
          <p:cNvPr id="12" name="Picture 11">
            <a:extLst>
              <a:ext uri="{FF2B5EF4-FFF2-40B4-BE49-F238E27FC236}">
                <a16:creationId xmlns:a16="http://schemas.microsoft.com/office/drawing/2014/main" id="{79F671EE-01DC-3C91-827E-3FDF582DB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2977" y="3926397"/>
            <a:ext cx="993458" cy="1100282"/>
          </a:xfrm>
          <a:prstGeom prst="rect">
            <a:avLst/>
          </a:prstGeom>
        </p:spPr>
      </p:pic>
      <p:sp>
        <p:nvSpPr>
          <p:cNvPr id="13" name="TextBox 12">
            <a:extLst>
              <a:ext uri="{FF2B5EF4-FFF2-40B4-BE49-F238E27FC236}">
                <a16:creationId xmlns:a16="http://schemas.microsoft.com/office/drawing/2014/main" id="{CD73C606-BF4E-8EC1-6FE3-7CD267796AD8}"/>
              </a:ext>
            </a:extLst>
          </p:cNvPr>
          <p:cNvSpPr txBox="1"/>
          <p:nvPr/>
        </p:nvSpPr>
        <p:spPr>
          <a:xfrm>
            <a:off x="6847322" y="5026679"/>
            <a:ext cx="2664768" cy="369332"/>
          </a:xfrm>
          <a:prstGeom prst="rect">
            <a:avLst/>
          </a:prstGeom>
          <a:noFill/>
        </p:spPr>
        <p:txBody>
          <a:bodyPr wrap="none" rtlCol="0">
            <a:spAutoFit/>
          </a:bodyPr>
          <a:lstStyle/>
          <a:p>
            <a:r>
              <a:rPr lang="en-IN" b="0" i="0" dirty="0">
                <a:solidFill>
                  <a:srgbClr val="242424"/>
                </a:solidFill>
                <a:effectLst/>
                <a:latin typeface="Calibri" panose="020F0502020204030204" pitchFamily="34" charset="0"/>
              </a:rPr>
              <a:t>Vishakha Gunavant Desale</a:t>
            </a:r>
            <a:endParaRPr lang="en-IN" dirty="0"/>
          </a:p>
        </p:txBody>
      </p:sp>
      <p:sp>
        <p:nvSpPr>
          <p:cNvPr id="15" name="Rectangle 14">
            <a:extLst>
              <a:ext uri="{FF2B5EF4-FFF2-40B4-BE49-F238E27FC236}">
                <a16:creationId xmlns:a16="http://schemas.microsoft.com/office/drawing/2014/main" id="{5F532C88-4A23-F580-E3C9-FB8E879F23DE}"/>
              </a:ext>
            </a:extLst>
          </p:cNvPr>
          <p:cNvSpPr/>
          <p:nvPr/>
        </p:nvSpPr>
        <p:spPr>
          <a:xfrm>
            <a:off x="4850740" y="186813"/>
            <a:ext cx="2490519" cy="7388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400" dirty="0"/>
              <a:t>Team members</a:t>
            </a:r>
            <a:endParaRPr lang="en-IN" sz="2400" dirty="0"/>
          </a:p>
        </p:txBody>
      </p:sp>
    </p:spTree>
    <p:extLst>
      <p:ext uri="{BB962C8B-B14F-4D97-AF65-F5344CB8AC3E}">
        <p14:creationId xmlns:p14="http://schemas.microsoft.com/office/powerpoint/2010/main" val="327832555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DBA7DA-B5F0-9C5F-410E-14546B7D72AE}"/>
              </a:ext>
            </a:extLst>
          </p:cNvPr>
          <p:cNvSpPr txBox="1"/>
          <p:nvPr/>
        </p:nvSpPr>
        <p:spPr>
          <a:xfrm>
            <a:off x="1258529" y="2349909"/>
            <a:ext cx="10373032" cy="1200329"/>
          </a:xfrm>
          <a:prstGeom prst="rect">
            <a:avLst/>
          </a:prstGeom>
          <a:noFill/>
        </p:spPr>
        <p:txBody>
          <a:bodyPr wrap="square" rtlCol="0">
            <a:spAutoFit/>
          </a:bodyPr>
          <a:lstStyle/>
          <a:p>
            <a:r>
              <a:rPr lang="en-US" sz="2400" b="0" i="0" dirty="0">
                <a:solidFill>
                  <a:srgbClr val="111111"/>
                </a:solidFill>
                <a:effectLst/>
                <a:latin typeface="-apple-system"/>
              </a:rPr>
              <a:t>Olist is a Brazilian e-commerce platform that connects small and medium-sized businesses with major online marketplaces. By providing a comprehensive suite of tools and services</a:t>
            </a:r>
            <a:endParaRPr lang="en-IN" sz="2400" dirty="0"/>
          </a:p>
        </p:txBody>
      </p:sp>
      <p:sp>
        <p:nvSpPr>
          <p:cNvPr id="3" name="TextBox 2">
            <a:extLst>
              <a:ext uri="{FF2B5EF4-FFF2-40B4-BE49-F238E27FC236}">
                <a16:creationId xmlns:a16="http://schemas.microsoft.com/office/drawing/2014/main" id="{4945AA3C-58D9-33DE-A0C1-5BF8C8173367}"/>
              </a:ext>
            </a:extLst>
          </p:cNvPr>
          <p:cNvSpPr txBox="1"/>
          <p:nvPr/>
        </p:nvSpPr>
        <p:spPr>
          <a:xfrm>
            <a:off x="5204929" y="1071716"/>
            <a:ext cx="2259658" cy="646331"/>
          </a:xfrm>
          <a:prstGeom prst="rect">
            <a:avLst/>
          </a:prstGeom>
          <a:noFill/>
        </p:spPr>
        <p:txBody>
          <a:bodyPr wrap="none" rtlCol="0">
            <a:spAutoFit/>
          </a:bodyPr>
          <a:lstStyle/>
          <a:p>
            <a:pPr algn="ctr"/>
            <a:r>
              <a:rPr lang="en-US" sz="3600" b="1" dirty="0"/>
              <a:t>Overview</a:t>
            </a:r>
            <a:endParaRPr lang="en-IN" sz="3600" b="1" dirty="0"/>
          </a:p>
        </p:txBody>
      </p:sp>
      <p:sp>
        <p:nvSpPr>
          <p:cNvPr id="4" name="TextBox 3">
            <a:extLst>
              <a:ext uri="{FF2B5EF4-FFF2-40B4-BE49-F238E27FC236}">
                <a16:creationId xmlns:a16="http://schemas.microsoft.com/office/drawing/2014/main" id="{BEC4F2A3-F3B6-8536-B50C-24E1905DA566}"/>
              </a:ext>
            </a:extLst>
          </p:cNvPr>
          <p:cNvSpPr txBox="1"/>
          <p:nvPr/>
        </p:nvSpPr>
        <p:spPr>
          <a:xfrm>
            <a:off x="1258529" y="3573293"/>
            <a:ext cx="10009239" cy="461665"/>
          </a:xfrm>
          <a:prstGeom prst="rect">
            <a:avLst/>
          </a:prstGeom>
          <a:noFill/>
        </p:spPr>
        <p:txBody>
          <a:bodyPr wrap="square" rtlCol="0">
            <a:spAutoFit/>
          </a:bodyPr>
          <a:lstStyle/>
          <a:p>
            <a:r>
              <a:rPr lang="en-US" sz="2400" b="0" i="0" dirty="0">
                <a:solidFill>
                  <a:srgbClr val="111111"/>
                </a:solidFill>
                <a:effectLst/>
                <a:latin typeface="-apple-system"/>
              </a:rPr>
              <a:t>Olist is a prominent e-commerce platform founded in 2015, based in Brazil.</a:t>
            </a:r>
            <a:endParaRPr lang="en-IN" sz="2400" dirty="0"/>
          </a:p>
        </p:txBody>
      </p:sp>
    </p:spTree>
    <p:extLst>
      <p:ext uri="{BB962C8B-B14F-4D97-AF65-F5344CB8AC3E}">
        <p14:creationId xmlns:p14="http://schemas.microsoft.com/office/powerpoint/2010/main" val="420545814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8266-D2D8-703F-AB71-0EA044E3AF96}"/>
              </a:ext>
            </a:extLst>
          </p:cNvPr>
          <p:cNvSpPr>
            <a:spLocks noGrp="1"/>
          </p:cNvSpPr>
          <p:nvPr>
            <p:ph type="title"/>
          </p:nvPr>
        </p:nvSpPr>
        <p:spPr/>
        <p:txBody>
          <a:bodyPr/>
          <a:lstStyle/>
          <a:p>
            <a:pPr algn="ctr"/>
            <a:r>
              <a:rPr lang="en-US" dirty="0"/>
              <a:t>Datasets vs Tools used </a:t>
            </a:r>
            <a:endParaRPr lang="en-IN" dirty="0"/>
          </a:p>
        </p:txBody>
      </p:sp>
      <p:sp>
        <p:nvSpPr>
          <p:cNvPr id="3" name="Content Placeholder 2">
            <a:extLst>
              <a:ext uri="{FF2B5EF4-FFF2-40B4-BE49-F238E27FC236}">
                <a16:creationId xmlns:a16="http://schemas.microsoft.com/office/drawing/2014/main" id="{084DCC40-AB31-0336-E1E5-5B1F6DB8C029}"/>
              </a:ext>
            </a:extLst>
          </p:cNvPr>
          <p:cNvSpPr>
            <a:spLocks noGrp="1"/>
          </p:cNvSpPr>
          <p:nvPr>
            <p:ph sz="half" idx="1"/>
          </p:nvPr>
        </p:nvSpPr>
        <p:spPr/>
        <p:txBody>
          <a:bodyPr>
            <a:normAutofit fontScale="85000" lnSpcReduction="20000"/>
          </a:bodyPr>
          <a:lstStyle/>
          <a:p>
            <a:pPr algn="l">
              <a:buFont typeface="Arial" panose="020B0604020202020204" pitchFamily="34" charset="0"/>
              <a:buChar char="•"/>
            </a:pPr>
            <a:r>
              <a:rPr lang="en-US" sz="2000" b="0" i="0" dirty="0">
                <a:solidFill>
                  <a:srgbClr val="111111"/>
                </a:solidFill>
                <a:effectLst/>
                <a:latin typeface="-apple-system"/>
              </a:rPr>
              <a:t>Customer data</a:t>
            </a:r>
          </a:p>
          <a:p>
            <a:pPr algn="l">
              <a:buFont typeface="Arial" panose="020B0604020202020204" pitchFamily="34" charset="0"/>
              <a:buChar char="•"/>
            </a:pPr>
            <a:r>
              <a:rPr lang="en-US" sz="2000" b="0" i="0" dirty="0">
                <a:solidFill>
                  <a:srgbClr val="111111"/>
                </a:solidFill>
                <a:effectLst/>
                <a:latin typeface="-apple-system"/>
              </a:rPr>
              <a:t>Order data</a:t>
            </a:r>
          </a:p>
          <a:p>
            <a:pPr algn="l">
              <a:buFont typeface="Arial" panose="020B0604020202020204" pitchFamily="34" charset="0"/>
              <a:buChar char="•"/>
            </a:pPr>
            <a:r>
              <a:rPr lang="en-US" sz="2000" b="0" i="0" dirty="0">
                <a:solidFill>
                  <a:srgbClr val="111111"/>
                </a:solidFill>
                <a:effectLst/>
                <a:latin typeface="-apple-system"/>
              </a:rPr>
              <a:t>Product data</a:t>
            </a:r>
          </a:p>
          <a:p>
            <a:pPr algn="l">
              <a:buFont typeface="Arial" panose="020B0604020202020204" pitchFamily="34" charset="0"/>
              <a:buChar char="•"/>
            </a:pPr>
            <a:r>
              <a:rPr lang="en-US" sz="2000" b="0" i="0" dirty="0">
                <a:solidFill>
                  <a:srgbClr val="111111"/>
                </a:solidFill>
                <a:effectLst/>
                <a:latin typeface="-apple-system"/>
              </a:rPr>
              <a:t>Payment data</a:t>
            </a:r>
          </a:p>
          <a:p>
            <a:pPr algn="l">
              <a:buFont typeface="Arial" panose="020B0604020202020204" pitchFamily="34" charset="0"/>
              <a:buChar char="•"/>
            </a:pPr>
            <a:r>
              <a:rPr lang="en-US" sz="2000" b="0" i="0" dirty="0">
                <a:solidFill>
                  <a:srgbClr val="111111"/>
                </a:solidFill>
                <a:effectLst/>
                <a:latin typeface="-apple-system"/>
              </a:rPr>
              <a:t>Review data</a:t>
            </a:r>
          </a:p>
          <a:p>
            <a:pPr algn="l">
              <a:buFont typeface="Arial" panose="020B0604020202020204" pitchFamily="34" charset="0"/>
              <a:buChar char="•"/>
            </a:pPr>
            <a:r>
              <a:rPr lang="en-US" dirty="0">
                <a:solidFill>
                  <a:srgbClr val="111111"/>
                </a:solidFill>
                <a:latin typeface="-apple-system"/>
              </a:rPr>
              <a:t>Order items data</a:t>
            </a:r>
          </a:p>
          <a:p>
            <a:pPr algn="l">
              <a:buFont typeface="Arial" panose="020B0604020202020204" pitchFamily="34" charset="0"/>
              <a:buChar char="•"/>
            </a:pPr>
            <a:r>
              <a:rPr lang="en-US" sz="2000" b="0" i="0" dirty="0">
                <a:solidFill>
                  <a:srgbClr val="111111"/>
                </a:solidFill>
                <a:effectLst/>
                <a:latin typeface="-apple-system"/>
              </a:rPr>
              <a:t>Geolocation data</a:t>
            </a:r>
          </a:p>
          <a:p>
            <a:pPr algn="l">
              <a:buFont typeface="Arial" panose="020B0604020202020204" pitchFamily="34" charset="0"/>
              <a:buChar char="•"/>
            </a:pPr>
            <a:r>
              <a:rPr lang="en-US" dirty="0">
                <a:solidFill>
                  <a:srgbClr val="111111"/>
                </a:solidFill>
                <a:latin typeface="-apple-system"/>
              </a:rPr>
              <a:t>Product translation data</a:t>
            </a:r>
          </a:p>
          <a:p>
            <a:pPr algn="l">
              <a:buFont typeface="Arial" panose="020B0604020202020204" pitchFamily="34" charset="0"/>
              <a:buChar char="•"/>
            </a:pPr>
            <a:r>
              <a:rPr lang="en-US" sz="2000" b="0" i="0" dirty="0">
                <a:solidFill>
                  <a:srgbClr val="111111"/>
                </a:solidFill>
                <a:effectLst/>
                <a:latin typeface="-apple-system"/>
              </a:rPr>
              <a:t>Sellers data</a:t>
            </a:r>
          </a:p>
          <a:p>
            <a:pPr marL="0" indent="0">
              <a:buNone/>
            </a:pPr>
            <a:endParaRPr lang="en-IN" dirty="0"/>
          </a:p>
        </p:txBody>
      </p:sp>
      <p:pic>
        <p:nvPicPr>
          <p:cNvPr id="6" name="Content Placeholder 5">
            <a:extLst>
              <a:ext uri="{FF2B5EF4-FFF2-40B4-BE49-F238E27FC236}">
                <a16:creationId xmlns:a16="http://schemas.microsoft.com/office/drawing/2014/main" id="{BC7597F4-45E6-8390-669C-3E18D9AE9C1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771471" y="2010878"/>
            <a:ext cx="541970" cy="506180"/>
          </a:xfrm>
        </p:spPr>
      </p:pic>
      <p:sp>
        <p:nvSpPr>
          <p:cNvPr id="7" name="TextBox 6">
            <a:extLst>
              <a:ext uri="{FF2B5EF4-FFF2-40B4-BE49-F238E27FC236}">
                <a16:creationId xmlns:a16="http://schemas.microsoft.com/office/drawing/2014/main" id="{64D047E0-B8E4-A2F4-CB1D-27D9482CC388}"/>
              </a:ext>
            </a:extLst>
          </p:cNvPr>
          <p:cNvSpPr txBox="1"/>
          <p:nvPr/>
        </p:nvSpPr>
        <p:spPr>
          <a:xfrm>
            <a:off x="7055780" y="2017240"/>
            <a:ext cx="2147214" cy="3170099"/>
          </a:xfrm>
          <a:prstGeom prst="rect">
            <a:avLst/>
          </a:prstGeom>
          <a:noFill/>
        </p:spPr>
        <p:txBody>
          <a:bodyPr wrap="square" rtlCol="0">
            <a:spAutoFit/>
          </a:bodyPr>
          <a:lstStyle/>
          <a:p>
            <a:pPr algn="l">
              <a:buFont typeface="Arial" panose="020B0604020202020204" pitchFamily="34" charset="0"/>
              <a:buChar char="•"/>
            </a:pPr>
            <a:r>
              <a:rPr lang="en-US" sz="2000" dirty="0">
                <a:solidFill>
                  <a:srgbClr val="111111"/>
                </a:solidFill>
                <a:latin typeface="-apple-system"/>
              </a:rPr>
              <a:t>Excel</a:t>
            </a:r>
          </a:p>
          <a:p>
            <a:pPr algn="l"/>
            <a:endParaRPr lang="en-US" sz="2000" dirty="0">
              <a:solidFill>
                <a:srgbClr val="111111"/>
              </a:solidFill>
              <a:latin typeface="-apple-system"/>
            </a:endParaRPr>
          </a:p>
          <a:p>
            <a:pPr algn="l"/>
            <a:endParaRPr lang="en-US" sz="2000" dirty="0">
              <a:solidFill>
                <a:srgbClr val="111111"/>
              </a:solidFill>
              <a:latin typeface="-apple-system"/>
            </a:endParaRPr>
          </a:p>
          <a:p>
            <a:pPr algn="l">
              <a:buFont typeface="Arial" panose="020B0604020202020204" pitchFamily="34" charset="0"/>
              <a:buChar char="•"/>
            </a:pPr>
            <a:r>
              <a:rPr lang="en-US" sz="2000" b="0" i="0" dirty="0">
                <a:solidFill>
                  <a:srgbClr val="111111"/>
                </a:solidFill>
                <a:effectLst/>
                <a:latin typeface="-apple-system"/>
              </a:rPr>
              <a:t>Power bi</a:t>
            </a:r>
          </a:p>
          <a:p>
            <a:pPr algn="l"/>
            <a:endParaRPr lang="en-US" sz="2000" b="0" i="0" dirty="0">
              <a:solidFill>
                <a:srgbClr val="111111"/>
              </a:solidFill>
              <a:effectLst/>
              <a:latin typeface="-apple-system"/>
            </a:endParaRPr>
          </a:p>
          <a:p>
            <a:pPr algn="l"/>
            <a:endParaRPr lang="en-US" sz="2000" b="0" i="0" dirty="0">
              <a:solidFill>
                <a:srgbClr val="111111"/>
              </a:solidFill>
              <a:effectLst/>
              <a:latin typeface="-apple-system"/>
            </a:endParaRPr>
          </a:p>
          <a:p>
            <a:pPr algn="l">
              <a:buFont typeface="Arial" panose="020B0604020202020204" pitchFamily="34" charset="0"/>
              <a:buChar char="•"/>
            </a:pPr>
            <a:r>
              <a:rPr lang="en-US" sz="2000" dirty="0">
                <a:solidFill>
                  <a:srgbClr val="111111"/>
                </a:solidFill>
                <a:latin typeface="-apple-system"/>
              </a:rPr>
              <a:t>Tableau</a:t>
            </a:r>
          </a:p>
          <a:p>
            <a:pPr algn="l"/>
            <a:endParaRPr lang="en-US" sz="2000" dirty="0">
              <a:solidFill>
                <a:srgbClr val="111111"/>
              </a:solidFill>
              <a:latin typeface="-apple-system"/>
            </a:endParaRPr>
          </a:p>
          <a:p>
            <a:pPr algn="l"/>
            <a:endParaRPr lang="en-US" sz="2000" dirty="0">
              <a:solidFill>
                <a:srgbClr val="111111"/>
              </a:solidFill>
              <a:latin typeface="-apple-system"/>
            </a:endParaRPr>
          </a:p>
          <a:p>
            <a:pPr algn="l">
              <a:buFont typeface="Arial" panose="020B0604020202020204" pitchFamily="34" charset="0"/>
              <a:buChar char="•"/>
            </a:pPr>
            <a:r>
              <a:rPr lang="en-US" sz="2000" b="0" i="0" dirty="0">
                <a:solidFill>
                  <a:srgbClr val="111111"/>
                </a:solidFill>
                <a:effectLst/>
                <a:latin typeface="-apple-system"/>
              </a:rPr>
              <a:t>Mysql</a:t>
            </a:r>
          </a:p>
        </p:txBody>
      </p:sp>
      <p:pic>
        <p:nvPicPr>
          <p:cNvPr id="9" name="Picture 8">
            <a:extLst>
              <a:ext uri="{FF2B5EF4-FFF2-40B4-BE49-F238E27FC236}">
                <a16:creationId xmlns:a16="http://schemas.microsoft.com/office/drawing/2014/main" id="{0F54C8FC-67C9-4279-C84E-C687295F2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9304" y="2916186"/>
            <a:ext cx="1353679" cy="512814"/>
          </a:xfrm>
          <a:prstGeom prst="rect">
            <a:avLst/>
          </a:prstGeom>
        </p:spPr>
      </p:pic>
      <p:pic>
        <p:nvPicPr>
          <p:cNvPr id="11" name="Picture 10">
            <a:extLst>
              <a:ext uri="{FF2B5EF4-FFF2-40B4-BE49-F238E27FC236}">
                <a16:creationId xmlns:a16="http://schemas.microsoft.com/office/drawing/2014/main" id="{A2ADA6C9-3FE6-8FC1-1E22-ABAC020AB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19298" y="3682181"/>
            <a:ext cx="1425370" cy="689794"/>
          </a:xfrm>
          <a:prstGeom prst="rect">
            <a:avLst/>
          </a:prstGeom>
        </p:spPr>
      </p:pic>
      <p:pic>
        <p:nvPicPr>
          <p:cNvPr id="13" name="Picture 12">
            <a:extLst>
              <a:ext uri="{FF2B5EF4-FFF2-40B4-BE49-F238E27FC236}">
                <a16:creationId xmlns:a16="http://schemas.microsoft.com/office/drawing/2014/main" id="{41494DC1-CE75-E1C2-BBE7-0C9CE0445D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70539" y="4658998"/>
            <a:ext cx="611130" cy="669618"/>
          </a:xfrm>
          <a:prstGeom prst="rect">
            <a:avLst/>
          </a:prstGeom>
        </p:spPr>
      </p:pic>
      <p:cxnSp>
        <p:nvCxnSpPr>
          <p:cNvPr id="15" name="Straight Connector 14">
            <a:extLst>
              <a:ext uri="{FF2B5EF4-FFF2-40B4-BE49-F238E27FC236}">
                <a16:creationId xmlns:a16="http://schemas.microsoft.com/office/drawing/2014/main" id="{39B7EEFF-C47D-D8BE-E547-13D04A32CD65}"/>
              </a:ext>
            </a:extLst>
          </p:cNvPr>
          <p:cNvCxnSpPr/>
          <p:nvPr/>
        </p:nvCxnSpPr>
        <p:spPr>
          <a:xfrm flipH="1">
            <a:off x="6032648" y="1876762"/>
            <a:ext cx="78658" cy="4300632"/>
          </a:xfrm>
          <a:prstGeom prst="line">
            <a:avLst/>
          </a:prstGeom>
          <a:effectLst>
            <a:innerShdw blurRad="63500" dist="50800" dir="5400000">
              <a:prstClr val="black">
                <a:alpha val="50000"/>
              </a:prstClr>
            </a:inn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8123612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6DB3D3-7D2A-9013-EDD4-BE77CF21DAE8}"/>
              </a:ext>
            </a:extLst>
          </p:cNvPr>
          <p:cNvSpPr txBox="1"/>
          <p:nvPr/>
        </p:nvSpPr>
        <p:spPr>
          <a:xfrm>
            <a:off x="4975122" y="235975"/>
            <a:ext cx="2677336" cy="523220"/>
          </a:xfrm>
          <a:prstGeom prst="rect">
            <a:avLst/>
          </a:prstGeom>
          <a:noFill/>
        </p:spPr>
        <p:txBody>
          <a:bodyPr wrap="none" rtlCol="0">
            <a:spAutoFit/>
          </a:bodyPr>
          <a:lstStyle/>
          <a:p>
            <a:r>
              <a:rPr lang="en-US" sz="2800" dirty="0"/>
              <a:t>Challenges faced:</a:t>
            </a:r>
            <a:endParaRPr lang="en-IN" sz="2800" dirty="0"/>
          </a:p>
        </p:txBody>
      </p:sp>
      <p:sp>
        <p:nvSpPr>
          <p:cNvPr id="6" name="TextBox 5">
            <a:extLst>
              <a:ext uri="{FF2B5EF4-FFF2-40B4-BE49-F238E27FC236}">
                <a16:creationId xmlns:a16="http://schemas.microsoft.com/office/drawing/2014/main" id="{FE7FC63A-8C49-0950-C6CA-24201946852E}"/>
              </a:ext>
            </a:extLst>
          </p:cNvPr>
          <p:cNvSpPr txBox="1"/>
          <p:nvPr/>
        </p:nvSpPr>
        <p:spPr>
          <a:xfrm>
            <a:off x="934065" y="929470"/>
            <a:ext cx="10225548" cy="1477328"/>
          </a:xfrm>
          <a:prstGeom prst="rect">
            <a:avLst/>
          </a:prstGeom>
          <a:noFill/>
        </p:spPr>
        <p:txBody>
          <a:bodyPr wrap="square" rtlCol="0">
            <a:spAutoFit/>
          </a:bodyPr>
          <a:lstStyle/>
          <a:p>
            <a:pPr algn="l">
              <a:buFont typeface="+mj-lt"/>
              <a:buAutoNum type="arabicPeriod"/>
            </a:pPr>
            <a:r>
              <a:rPr lang="en-US" b="1" i="0" dirty="0">
                <a:solidFill>
                  <a:srgbClr val="111111"/>
                </a:solidFill>
                <a:effectLst/>
                <a:latin typeface="-apple-system"/>
              </a:rPr>
              <a:t>Data Quality and Cleaning</a:t>
            </a:r>
            <a:r>
              <a:rPr lang="en-US" b="0" i="0" dirty="0">
                <a:solidFill>
                  <a:srgbClr val="111111"/>
                </a:solidFill>
                <a:effectLst/>
                <a:latin typeface="-apple-system"/>
              </a:rPr>
              <a:t>:</a:t>
            </a:r>
          </a:p>
          <a:p>
            <a:pPr marL="742950" lvl="1" indent="-285750" algn="l">
              <a:buFont typeface="+mj-lt"/>
              <a:buAutoNum type="arabicPeriod"/>
            </a:pPr>
            <a:r>
              <a:rPr lang="en-US" b="1" i="0" dirty="0">
                <a:solidFill>
                  <a:srgbClr val="111111"/>
                </a:solidFill>
                <a:effectLst/>
                <a:latin typeface="-apple-system"/>
              </a:rPr>
              <a:t>Inconsistent Data</a:t>
            </a:r>
            <a:r>
              <a:rPr lang="en-US" b="0" i="0" dirty="0">
                <a:solidFill>
                  <a:srgbClr val="111111"/>
                </a:solidFill>
                <a:effectLst/>
                <a:latin typeface="-apple-system"/>
              </a:rPr>
              <a:t>: The dataset may contain inconsistencies such as duplicate entries, missing values, or incorrect data types, which require thorough cleaning.</a:t>
            </a:r>
          </a:p>
          <a:p>
            <a:pPr marL="742950" lvl="1" indent="-285750" algn="l">
              <a:buFont typeface="+mj-lt"/>
              <a:buAutoNum type="arabicPeriod"/>
            </a:pPr>
            <a:r>
              <a:rPr lang="en-US" b="1" i="0" dirty="0">
                <a:solidFill>
                  <a:srgbClr val="111111"/>
                </a:solidFill>
                <a:effectLst/>
                <a:latin typeface="-apple-system"/>
              </a:rPr>
              <a:t>Data Integration</a:t>
            </a:r>
            <a:r>
              <a:rPr lang="en-US" b="0" i="0" dirty="0">
                <a:solidFill>
                  <a:srgbClr val="111111"/>
                </a:solidFill>
                <a:effectLst/>
                <a:latin typeface="-apple-system"/>
              </a:rPr>
              <a:t>: Combining data from different sources (e.g., sales, customer reviews, product information) can be complex and time-consuming.</a:t>
            </a:r>
          </a:p>
        </p:txBody>
      </p:sp>
      <p:sp>
        <p:nvSpPr>
          <p:cNvPr id="7" name="TextBox 6">
            <a:extLst>
              <a:ext uri="{FF2B5EF4-FFF2-40B4-BE49-F238E27FC236}">
                <a16:creationId xmlns:a16="http://schemas.microsoft.com/office/drawing/2014/main" id="{1886FC0A-6FD4-40A6-66A7-E4FD19EC1615}"/>
              </a:ext>
            </a:extLst>
          </p:cNvPr>
          <p:cNvSpPr txBox="1"/>
          <p:nvPr/>
        </p:nvSpPr>
        <p:spPr>
          <a:xfrm rot="10800000" flipH="1" flipV="1">
            <a:off x="934065" y="2690336"/>
            <a:ext cx="10021153" cy="1477328"/>
          </a:xfrm>
          <a:prstGeom prst="rect">
            <a:avLst/>
          </a:prstGeom>
          <a:noFill/>
        </p:spPr>
        <p:txBody>
          <a:bodyPr wrap="square" rtlCol="0">
            <a:spAutoFit/>
          </a:bodyPr>
          <a:lstStyle/>
          <a:p>
            <a:pPr algn="l"/>
            <a:r>
              <a:rPr lang="en-US" b="1" i="0" dirty="0">
                <a:solidFill>
                  <a:srgbClr val="111111"/>
                </a:solidFill>
                <a:effectLst/>
                <a:latin typeface="-apple-system"/>
              </a:rPr>
              <a:t>2.Handling Large Volumes of Data</a:t>
            </a:r>
            <a:r>
              <a:rPr lang="en-US" b="0" i="0" dirty="0">
                <a:solidFill>
                  <a:srgbClr val="111111"/>
                </a:solidFill>
                <a:effectLst/>
                <a:latin typeface="-apple-system"/>
              </a:rPr>
              <a:t>:</a:t>
            </a:r>
          </a:p>
          <a:p>
            <a:pPr marL="742950" lvl="1" indent="-285750" algn="l">
              <a:buFont typeface="+mj-lt"/>
              <a:buAutoNum type="arabicPeriod"/>
            </a:pPr>
            <a:r>
              <a:rPr lang="en-US" b="1" i="0" dirty="0">
                <a:solidFill>
                  <a:srgbClr val="111111"/>
                </a:solidFill>
                <a:effectLst/>
                <a:latin typeface="-apple-system"/>
              </a:rPr>
              <a:t>Performance Issues</a:t>
            </a:r>
            <a:r>
              <a:rPr lang="en-US" b="0" i="0" dirty="0">
                <a:solidFill>
                  <a:srgbClr val="111111"/>
                </a:solidFill>
                <a:effectLst/>
                <a:latin typeface="-apple-system"/>
              </a:rPr>
              <a:t>: Analyzing large datasets can lead to performance bottlenecks, especially when using tools that are not optimized for big data.</a:t>
            </a:r>
          </a:p>
          <a:p>
            <a:pPr marL="742950" lvl="1" indent="-285750" algn="l">
              <a:buFont typeface="+mj-lt"/>
              <a:buAutoNum type="arabicPeriod"/>
            </a:pPr>
            <a:r>
              <a:rPr lang="en-US" b="1" i="0" dirty="0">
                <a:solidFill>
                  <a:srgbClr val="111111"/>
                </a:solidFill>
                <a:effectLst/>
                <a:latin typeface="-apple-system"/>
              </a:rPr>
              <a:t>Storage and Processing</a:t>
            </a:r>
            <a:r>
              <a:rPr lang="en-US" b="0" i="0" dirty="0">
                <a:solidFill>
                  <a:srgbClr val="111111"/>
                </a:solidFill>
                <a:effectLst/>
                <a:latin typeface="-apple-system"/>
              </a:rPr>
              <a:t>: Efficiently storing and processing large volumes of data requires robust infrastructure and sometimes specialized tools.</a:t>
            </a:r>
          </a:p>
        </p:txBody>
      </p:sp>
      <p:sp>
        <p:nvSpPr>
          <p:cNvPr id="8" name="TextBox 7">
            <a:extLst>
              <a:ext uri="{FF2B5EF4-FFF2-40B4-BE49-F238E27FC236}">
                <a16:creationId xmlns:a16="http://schemas.microsoft.com/office/drawing/2014/main" id="{BA08E149-5EA8-B574-76BA-4A602C7C3F13}"/>
              </a:ext>
            </a:extLst>
          </p:cNvPr>
          <p:cNvSpPr txBox="1"/>
          <p:nvPr/>
        </p:nvSpPr>
        <p:spPr>
          <a:xfrm>
            <a:off x="934065" y="4430325"/>
            <a:ext cx="10441858" cy="1477328"/>
          </a:xfrm>
          <a:prstGeom prst="rect">
            <a:avLst/>
          </a:prstGeom>
          <a:noFill/>
        </p:spPr>
        <p:txBody>
          <a:bodyPr wrap="square" rtlCol="0">
            <a:spAutoFit/>
          </a:bodyPr>
          <a:lstStyle/>
          <a:p>
            <a:pPr algn="l"/>
            <a:r>
              <a:rPr lang="en-US" b="1" i="0" dirty="0">
                <a:solidFill>
                  <a:srgbClr val="111111"/>
                </a:solidFill>
                <a:effectLst/>
                <a:latin typeface="-apple-system"/>
              </a:rPr>
              <a:t>3.Complex Data Relationships</a:t>
            </a:r>
            <a:r>
              <a:rPr lang="en-US" b="0" i="0" dirty="0">
                <a:solidFill>
                  <a:srgbClr val="111111"/>
                </a:solidFill>
                <a:effectLst/>
                <a:latin typeface="-apple-system"/>
              </a:rPr>
              <a:t>:</a:t>
            </a:r>
          </a:p>
          <a:p>
            <a:pPr marL="742950" lvl="1" indent="-285750" algn="l">
              <a:buFont typeface="+mj-lt"/>
              <a:buAutoNum type="arabicPeriod"/>
            </a:pPr>
            <a:r>
              <a:rPr lang="en-US" b="1" i="0" dirty="0">
                <a:solidFill>
                  <a:srgbClr val="111111"/>
                </a:solidFill>
                <a:effectLst/>
                <a:latin typeface="-apple-system"/>
              </a:rPr>
              <a:t>Relational Complexity</a:t>
            </a:r>
            <a:r>
              <a:rPr lang="en-US" b="0" i="0" dirty="0">
                <a:solidFill>
                  <a:srgbClr val="111111"/>
                </a:solidFill>
                <a:effectLst/>
                <a:latin typeface="-apple-system"/>
              </a:rPr>
              <a:t>: Understanding and managing the relationships between different tables (e.g., orders, customers, products) can be challenging.</a:t>
            </a:r>
          </a:p>
          <a:p>
            <a:pPr marL="742950" lvl="1" indent="-285750" algn="l">
              <a:buFont typeface="+mj-lt"/>
              <a:buAutoNum type="arabicPeriod"/>
            </a:pPr>
            <a:r>
              <a:rPr lang="en-US" b="1" i="0" dirty="0">
                <a:solidFill>
                  <a:srgbClr val="111111"/>
                </a:solidFill>
                <a:effectLst/>
                <a:latin typeface="-apple-system"/>
              </a:rPr>
              <a:t>Normalization and Denormalization</a:t>
            </a:r>
            <a:r>
              <a:rPr lang="en-US" b="0" i="0" dirty="0">
                <a:solidFill>
                  <a:srgbClr val="111111"/>
                </a:solidFill>
                <a:effectLst/>
                <a:latin typeface="-apple-system"/>
              </a:rPr>
              <a:t>: Deciding the right level of normalization to balance performance and complexity is crucial.</a:t>
            </a:r>
          </a:p>
        </p:txBody>
      </p:sp>
    </p:spTree>
    <p:extLst>
      <p:ext uri="{BB962C8B-B14F-4D97-AF65-F5344CB8AC3E}">
        <p14:creationId xmlns:p14="http://schemas.microsoft.com/office/powerpoint/2010/main" val="387149149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A98D49-3AFC-2934-85AB-ED7510CD9816}"/>
              </a:ext>
            </a:extLst>
          </p:cNvPr>
          <p:cNvSpPr txBox="1"/>
          <p:nvPr/>
        </p:nvSpPr>
        <p:spPr>
          <a:xfrm rot="10800000" flipH="1" flipV="1">
            <a:off x="1325273" y="1037979"/>
            <a:ext cx="10021153" cy="1754326"/>
          </a:xfrm>
          <a:prstGeom prst="rect">
            <a:avLst/>
          </a:prstGeom>
          <a:noFill/>
        </p:spPr>
        <p:txBody>
          <a:bodyPr wrap="square" rtlCol="0">
            <a:spAutoFit/>
          </a:bodyPr>
          <a:lstStyle/>
          <a:p>
            <a:pPr algn="l"/>
            <a:r>
              <a:rPr lang="en-US" b="1" i="0" dirty="0">
                <a:solidFill>
                  <a:srgbClr val="111111"/>
                </a:solidFill>
                <a:effectLst/>
                <a:latin typeface="-apple-system"/>
              </a:rPr>
              <a:t>4.Advanced Analytics and Modeling</a:t>
            </a:r>
            <a:r>
              <a:rPr lang="en-US" b="0" i="0" dirty="0">
                <a:solidFill>
                  <a:srgbClr val="111111"/>
                </a:solidFill>
                <a:effectLst/>
                <a:latin typeface="-apple-system"/>
              </a:rPr>
              <a:t>:</a:t>
            </a:r>
          </a:p>
          <a:p>
            <a:pPr marL="742950" lvl="1" indent="-285750" algn="l">
              <a:buFont typeface="+mj-lt"/>
              <a:buAutoNum type="arabicPeriod"/>
            </a:pPr>
            <a:r>
              <a:rPr lang="en-US" b="1" i="0" dirty="0">
                <a:solidFill>
                  <a:srgbClr val="111111"/>
                </a:solidFill>
                <a:effectLst/>
                <a:latin typeface="-apple-system"/>
              </a:rPr>
              <a:t>Feature Engineering</a:t>
            </a:r>
            <a:r>
              <a:rPr lang="en-US" b="0" i="0" dirty="0">
                <a:solidFill>
                  <a:srgbClr val="111111"/>
                </a:solidFill>
                <a:effectLst/>
                <a:latin typeface="-apple-system"/>
              </a:rPr>
              <a:t>: Creating meaningful features from raw data for predictive modeling can be difficult and requires domain expertise.</a:t>
            </a:r>
          </a:p>
          <a:p>
            <a:pPr marL="742950" lvl="1" indent="-285750" algn="l">
              <a:buFont typeface="+mj-lt"/>
              <a:buAutoNum type="arabicPeriod"/>
            </a:pPr>
            <a:r>
              <a:rPr lang="en-US" b="1" i="0" dirty="0">
                <a:solidFill>
                  <a:srgbClr val="111111"/>
                </a:solidFill>
                <a:effectLst/>
                <a:latin typeface="-apple-system"/>
              </a:rPr>
              <a:t>Model Selection and Validation</a:t>
            </a:r>
            <a:r>
              <a:rPr lang="en-US" b="0" i="0" dirty="0">
                <a:solidFill>
                  <a:srgbClr val="111111"/>
                </a:solidFill>
                <a:effectLst/>
                <a:latin typeface="-apple-system"/>
              </a:rPr>
              <a:t>: Choosing the right models and validating them to ensure they generalize well to unseen data is a critical step.</a:t>
            </a:r>
          </a:p>
          <a:p>
            <a:endParaRPr lang="en-IN" dirty="0"/>
          </a:p>
        </p:txBody>
      </p:sp>
      <p:sp>
        <p:nvSpPr>
          <p:cNvPr id="8" name="TextBox 7">
            <a:extLst>
              <a:ext uri="{FF2B5EF4-FFF2-40B4-BE49-F238E27FC236}">
                <a16:creationId xmlns:a16="http://schemas.microsoft.com/office/drawing/2014/main" id="{4C774580-C050-A769-725F-E0F2C18189DC}"/>
              </a:ext>
            </a:extLst>
          </p:cNvPr>
          <p:cNvSpPr txBox="1"/>
          <p:nvPr/>
        </p:nvSpPr>
        <p:spPr>
          <a:xfrm>
            <a:off x="1710812" y="3465530"/>
            <a:ext cx="8947355" cy="1200329"/>
          </a:xfrm>
          <a:prstGeom prst="rect">
            <a:avLst/>
          </a:prstGeom>
          <a:noFill/>
        </p:spPr>
        <p:txBody>
          <a:bodyPr wrap="square" rtlCol="0">
            <a:spAutoFit/>
          </a:bodyPr>
          <a:lstStyle/>
          <a:p>
            <a:pPr marL="342900" indent="-342900" algn="l">
              <a:buFont typeface="+mj-lt"/>
              <a:buAutoNum type="arabicPeriod"/>
            </a:pPr>
            <a:r>
              <a:rPr lang="en-US" b="1" i="0" dirty="0">
                <a:solidFill>
                  <a:srgbClr val="111111"/>
                </a:solidFill>
                <a:effectLst/>
                <a:latin typeface="-apple-system"/>
              </a:rPr>
              <a:t>Effective Visualization</a:t>
            </a:r>
            <a:r>
              <a:rPr lang="en-US" b="0" i="0" dirty="0">
                <a:solidFill>
                  <a:srgbClr val="111111"/>
                </a:solidFill>
                <a:effectLst/>
                <a:latin typeface="-apple-system"/>
              </a:rPr>
              <a:t>: Creating visualizations that accurately represent the data and are easy to interpret can be challenging.</a:t>
            </a:r>
          </a:p>
          <a:p>
            <a:pPr marL="342900" indent="-342900" algn="l">
              <a:buFont typeface="+mj-lt"/>
              <a:buAutoNum type="arabicPeriod"/>
            </a:pPr>
            <a:r>
              <a:rPr lang="en-US" b="1" i="0" dirty="0">
                <a:solidFill>
                  <a:srgbClr val="111111"/>
                </a:solidFill>
                <a:effectLst/>
                <a:latin typeface="-apple-system"/>
              </a:rPr>
              <a:t>Actionable Insights</a:t>
            </a:r>
            <a:r>
              <a:rPr lang="en-US" b="0" i="0" dirty="0">
                <a:solidFill>
                  <a:srgbClr val="111111"/>
                </a:solidFill>
                <a:effectLst/>
                <a:latin typeface="-apple-system"/>
              </a:rPr>
              <a:t>: Translating complex data analysis into actionable business insights requires a deep understanding of the business context and effective communication skills.</a:t>
            </a:r>
          </a:p>
        </p:txBody>
      </p:sp>
      <p:sp>
        <p:nvSpPr>
          <p:cNvPr id="9" name="TextBox 8">
            <a:extLst>
              <a:ext uri="{FF2B5EF4-FFF2-40B4-BE49-F238E27FC236}">
                <a16:creationId xmlns:a16="http://schemas.microsoft.com/office/drawing/2014/main" id="{16511B8E-428F-88AD-A5CB-7A47E6457D4F}"/>
              </a:ext>
            </a:extLst>
          </p:cNvPr>
          <p:cNvSpPr txBox="1"/>
          <p:nvPr/>
        </p:nvSpPr>
        <p:spPr>
          <a:xfrm>
            <a:off x="1425677" y="3038168"/>
            <a:ext cx="4758813" cy="369332"/>
          </a:xfrm>
          <a:prstGeom prst="rect">
            <a:avLst/>
          </a:prstGeom>
          <a:noFill/>
        </p:spPr>
        <p:txBody>
          <a:bodyPr wrap="square" rtlCol="0">
            <a:spAutoFit/>
          </a:bodyPr>
          <a:lstStyle/>
          <a:p>
            <a:r>
              <a:rPr lang="en-US" b="1" dirty="0">
                <a:latin typeface="-apple-system"/>
              </a:rPr>
              <a:t>5.Visualisation:</a:t>
            </a:r>
            <a:endParaRPr lang="en-IN" b="1" dirty="0">
              <a:latin typeface="-apple-system"/>
            </a:endParaRPr>
          </a:p>
        </p:txBody>
      </p:sp>
    </p:spTree>
    <p:extLst>
      <p:ext uri="{BB962C8B-B14F-4D97-AF65-F5344CB8AC3E}">
        <p14:creationId xmlns:p14="http://schemas.microsoft.com/office/powerpoint/2010/main" val="358063314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AEFD0B-0DDE-F583-2E8E-BA5B59B1D5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5461" y="226142"/>
            <a:ext cx="9602086" cy="5830529"/>
          </a:xfrm>
          <a:prstGeom prst="rect">
            <a:avLst/>
          </a:prstGeom>
        </p:spPr>
      </p:pic>
    </p:spTree>
    <p:extLst>
      <p:ext uri="{BB962C8B-B14F-4D97-AF65-F5344CB8AC3E}">
        <p14:creationId xmlns:p14="http://schemas.microsoft.com/office/powerpoint/2010/main" val="31410356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3297C-77B7-1ACE-1898-A779A40070B2}"/>
              </a:ext>
            </a:extLst>
          </p:cNvPr>
          <p:cNvSpPr>
            <a:spLocks noGrp="1"/>
          </p:cNvSpPr>
          <p:nvPr>
            <p:ph type="title"/>
          </p:nvPr>
        </p:nvSpPr>
        <p:spPr/>
        <p:txBody>
          <a:bodyPr/>
          <a:lstStyle/>
          <a:p>
            <a:pPr algn="ctr"/>
            <a:r>
              <a:rPr lang="en-US" dirty="0"/>
              <a:t>Top 5 products by sales </a:t>
            </a:r>
            <a:endParaRPr lang="en-IN" dirty="0"/>
          </a:p>
        </p:txBody>
      </p:sp>
      <p:pic>
        <p:nvPicPr>
          <p:cNvPr id="6" name="Content Placeholder 5">
            <a:extLst>
              <a:ext uri="{FF2B5EF4-FFF2-40B4-BE49-F238E27FC236}">
                <a16:creationId xmlns:a16="http://schemas.microsoft.com/office/drawing/2014/main" id="{AEF9B310-3326-63D8-9CE7-CB5083FB0A5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7800" y="2017342"/>
            <a:ext cx="4645025" cy="3441519"/>
          </a:xfrm>
        </p:spPr>
      </p:pic>
      <p:sp>
        <p:nvSpPr>
          <p:cNvPr id="4" name="Content Placeholder 3">
            <a:extLst>
              <a:ext uri="{FF2B5EF4-FFF2-40B4-BE49-F238E27FC236}">
                <a16:creationId xmlns:a16="http://schemas.microsoft.com/office/drawing/2014/main" id="{D02F1933-4D20-DBE4-7224-DC955066E21C}"/>
              </a:ext>
            </a:extLst>
          </p:cNvPr>
          <p:cNvSpPr>
            <a:spLocks noGrp="1"/>
          </p:cNvSpPr>
          <p:nvPr>
            <p:ph sz="half" idx="2"/>
          </p:nvPr>
        </p:nvSpPr>
        <p:spPr/>
        <p:txBody>
          <a:bodyPr>
            <a:normAutofit/>
          </a:bodyPr>
          <a:lstStyle/>
          <a:p>
            <a:pPr algn="l">
              <a:buFont typeface="+mj-lt"/>
              <a:buAutoNum type="arabicPeriod"/>
            </a:pPr>
            <a:r>
              <a:rPr lang="en-IN" sz="1600" b="1" i="0" dirty="0">
                <a:solidFill>
                  <a:srgbClr val="111111"/>
                </a:solidFill>
                <a:effectLst/>
                <a:latin typeface="-apple-system"/>
              </a:rPr>
              <a:t>Product Categories</a:t>
            </a:r>
            <a:r>
              <a:rPr lang="en-IN" sz="1600" b="0" i="0" dirty="0">
                <a:solidFill>
                  <a:srgbClr val="111111"/>
                </a:solidFill>
                <a:effectLst/>
                <a:latin typeface="-apple-system"/>
              </a:rPr>
              <a:t>: The chart displays five product categories: ‘casa conforto,’ ‘</a:t>
            </a:r>
            <a:r>
              <a:rPr lang="en-IN" sz="1600" b="0" i="0" dirty="0" err="1">
                <a:solidFill>
                  <a:srgbClr val="111111"/>
                </a:solidFill>
                <a:effectLst/>
                <a:latin typeface="-apple-system"/>
              </a:rPr>
              <a:t>cds</a:t>
            </a:r>
            <a:r>
              <a:rPr lang="en-IN" sz="1600" b="0" i="0" dirty="0">
                <a:solidFill>
                  <a:srgbClr val="111111"/>
                </a:solidFill>
                <a:effectLst/>
                <a:latin typeface="-apple-system"/>
              </a:rPr>
              <a:t> </a:t>
            </a:r>
            <a:r>
              <a:rPr lang="en-IN" sz="1600" b="0" i="0" dirty="0" err="1">
                <a:solidFill>
                  <a:srgbClr val="111111"/>
                </a:solidFill>
                <a:effectLst/>
                <a:latin typeface="-apple-system"/>
              </a:rPr>
              <a:t>dvds</a:t>
            </a:r>
            <a:r>
              <a:rPr lang="en-IN" sz="1600" b="0" i="0" dirty="0">
                <a:solidFill>
                  <a:srgbClr val="111111"/>
                </a:solidFill>
                <a:effectLst/>
                <a:latin typeface="-apple-system"/>
              </a:rPr>
              <a:t> </a:t>
            </a:r>
            <a:r>
              <a:rPr lang="en-IN" sz="1600" b="0" i="0" dirty="0" err="1">
                <a:solidFill>
                  <a:srgbClr val="111111"/>
                </a:solidFill>
                <a:effectLst/>
                <a:latin typeface="-apple-system"/>
              </a:rPr>
              <a:t>musicais</a:t>
            </a:r>
            <a:r>
              <a:rPr lang="en-IN" sz="1600" b="0" i="0" dirty="0">
                <a:solidFill>
                  <a:srgbClr val="111111"/>
                </a:solidFill>
                <a:effectLst/>
                <a:latin typeface="-apple-system"/>
              </a:rPr>
              <a:t>,’ ‘fashion </a:t>
            </a:r>
            <a:r>
              <a:rPr lang="en-IN" sz="1600" b="0" i="0" dirty="0" err="1">
                <a:solidFill>
                  <a:srgbClr val="111111"/>
                </a:solidFill>
                <a:effectLst/>
                <a:latin typeface="-apple-system"/>
              </a:rPr>
              <a:t>roupa</a:t>
            </a:r>
            <a:r>
              <a:rPr lang="en-IN" sz="1600" b="0" i="0" dirty="0">
                <a:solidFill>
                  <a:srgbClr val="111111"/>
                </a:solidFill>
                <a:effectLst/>
                <a:latin typeface="-apple-system"/>
              </a:rPr>
              <a:t> </a:t>
            </a:r>
            <a:r>
              <a:rPr lang="en-IN" sz="1600" b="0" i="0" dirty="0" err="1">
                <a:solidFill>
                  <a:srgbClr val="111111"/>
                </a:solidFill>
                <a:effectLst/>
                <a:latin typeface="-apple-system"/>
              </a:rPr>
              <a:t>infantil</a:t>
            </a:r>
            <a:r>
              <a:rPr lang="en-IN" sz="1600" b="0" i="0" dirty="0">
                <a:solidFill>
                  <a:srgbClr val="111111"/>
                </a:solidFill>
                <a:effectLst/>
                <a:latin typeface="-apple-system"/>
              </a:rPr>
              <a:t> </a:t>
            </a:r>
            <a:r>
              <a:rPr lang="en-IN" sz="1600" b="0" i="0" dirty="0" err="1">
                <a:solidFill>
                  <a:srgbClr val="111111"/>
                </a:solidFill>
                <a:effectLst/>
                <a:latin typeface="-apple-system"/>
              </a:rPr>
              <a:t>juvenil</a:t>
            </a:r>
            <a:r>
              <a:rPr lang="en-IN" sz="1600" b="0" i="0" dirty="0">
                <a:solidFill>
                  <a:srgbClr val="111111"/>
                </a:solidFill>
                <a:effectLst/>
                <a:latin typeface="-apple-system"/>
              </a:rPr>
              <a:t>,’ ‘flores,’ and ‘</a:t>
            </a:r>
            <a:r>
              <a:rPr lang="en-IN" sz="1600" b="0" i="0" dirty="0" err="1">
                <a:solidFill>
                  <a:srgbClr val="111111"/>
                </a:solidFill>
                <a:effectLst/>
                <a:latin typeface="-apple-system"/>
              </a:rPr>
              <a:t>seguros</a:t>
            </a:r>
            <a:r>
              <a:rPr lang="en-IN" sz="1600" b="0" i="0" dirty="0">
                <a:solidFill>
                  <a:srgbClr val="111111"/>
                </a:solidFill>
                <a:effectLst/>
                <a:latin typeface="-apple-system"/>
              </a:rPr>
              <a:t> e </a:t>
            </a:r>
            <a:r>
              <a:rPr lang="en-IN" sz="1600" b="0" i="0" dirty="0" err="1">
                <a:solidFill>
                  <a:srgbClr val="111111"/>
                </a:solidFill>
                <a:effectLst/>
                <a:latin typeface="-apple-system"/>
              </a:rPr>
              <a:t>serviços</a:t>
            </a:r>
            <a:r>
              <a:rPr lang="en-IN" sz="1600" b="0" i="0" dirty="0">
                <a:solidFill>
                  <a:srgbClr val="111111"/>
                </a:solidFill>
                <a:effectLst/>
                <a:latin typeface="-apple-system"/>
              </a:rPr>
              <a:t>.’</a:t>
            </a:r>
          </a:p>
          <a:p>
            <a:pPr algn="l">
              <a:buFont typeface="+mj-lt"/>
              <a:buAutoNum type="arabicPeriod"/>
            </a:pPr>
            <a:r>
              <a:rPr lang="en-IN" sz="1600" b="1" i="0" dirty="0">
                <a:solidFill>
                  <a:srgbClr val="111111"/>
                </a:solidFill>
                <a:effectLst/>
                <a:latin typeface="-apple-system"/>
              </a:rPr>
              <a:t>Sales Proportions</a:t>
            </a:r>
            <a:r>
              <a:rPr lang="en-IN" sz="1600" b="0" i="0" dirty="0">
                <a:solidFill>
                  <a:srgbClr val="111111"/>
                </a:solidFill>
                <a:effectLst/>
                <a:latin typeface="-apple-system"/>
              </a:rPr>
              <a:t>: Each bar represents the percentage of total sales for each category. ‘Fashion </a:t>
            </a:r>
            <a:r>
              <a:rPr lang="en-IN" sz="1600" b="0" i="0" dirty="0" err="1">
                <a:solidFill>
                  <a:srgbClr val="111111"/>
                </a:solidFill>
                <a:effectLst/>
                <a:latin typeface="-apple-system"/>
              </a:rPr>
              <a:t>roupa</a:t>
            </a:r>
            <a:r>
              <a:rPr lang="en-IN" sz="1600" b="0" i="0" dirty="0">
                <a:solidFill>
                  <a:srgbClr val="111111"/>
                </a:solidFill>
                <a:effectLst/>
                <a:latin typeface="-apple-system"/>
              </a:rPr>
              <a:t> </a:t>
            </a:r>
            <a:r>
              <a:rPr lang="en-IN" sz="1600" b="0" i="0" dirty="0" err="1">
                <a:solidFill>
                  <a:srgbClr val="111111"/>
                </a:solidFill>
                <a:effectLst/>
                <a:latin typeface="-apple-system"/>
              </a:rPr>
              <a:t>infantil</a:t>
            </a:r>
            <a:r>
              <a:rPr lang="en-IN" sz="1600" b="0" i="0" dirty="0">
                <a:solidFill>
                  <a:srgbClr val="111111"/>
                </a:solidFill>
                <a:effectLst/>
                <a:latin typeface="-apple-system"/>
              </a:rPr>
              <a:t> </a:t>
            </a:r>
            <a:r>
              <a:rPr lang="en-IN" sz="1600" b="0" i="0" dirty="0" err="1">
                <a:solidFill>
                  <a:srgbClr val="111111"/>
                </a:solidFill>
                <a:effectLst/>
                <a:latin typeface="-apple-system"/>
              </a:rPr>
              <a:t>juvenil</a:t>
            </a:r>
            <a:r>
              <a:rPr lang="en-IN" sz="1600" b="0" i="0" dirty="0">
                <a:solidFill>
                  <a:srgbClr val="111111"/>
                </a:solidFill>
                <a:effectLst/>
                <a:latin typeface="-apple-system"/>
              </a:rPr>
              <a:t>’ leads with 30%, followed by ‘casa conforto’ at 25%, ‘</a:t>
            </a:r>
            <a:r>
              <a:rPr lang="en-IN" sz="1600" b="0" i="0" dirty="0" err="1">
                <a:solidFill>
                  <a:srgbClr val="111111"/>
                </a:solidFill>
                <a:effectLst/>
                <a:latin typeface="-apple-system"/>
              </a:rPr>
              <a:t>cds</a:t>
            </a:r>
            <a:r>
              <a:rPr lang="en-IN" sz="1600" b="0" i="0" dirty="0">
                <a:solidFill>
                  <a:srgbClr val="111111"/>
                </a:solidFill>
                <a:effectLst/>
                <a:latin typeface="-apple-system"/>
              </a:rPr>
              <a:t> </a:t>
            </a:r>
            <a:r>
              <a:rPr lang="en-IN" sz="1600" b="0" i="0" dirty="0" err="1">
                <a:solidFill>
                  <a:srgbClr val="111111"/>
                </a:solidFill>
                <a:effectLst/>
                <a:latin typeface="-apple-system"/>
              </a:rPr>
              <a:t>dvds</a:t>
            </a:r>
            <a:r>
              <a:rPr lang="en-IN" sz="1600" b="0" i="0" dirty="0">
                <a:solidFill>
                  <a:srgbClr val="111111"/>
                </a:solidFill>
                <a:effectLst/>
                <a:latin typeface="-apple-system"/>
              </a:rPr>
              <a:t> </a:t>
            </a:r>
            <a:r>
              <a:rPr lang="en-IN" sz="1600" b="0" i="0" dirty="0" err="1">
                <a:solidFill>
                  <a:srgbClr val="111111"/>
                </a:solidFill>
                <a:effectLst/>
                <a:latin typeface="-apple-system"/>
              </a:rPr>
              <a:t>musicais</a:t>
            </a:r>
            <a:r>
              <a:rPr lang="en-IN" sz="1600" b="0" i="0" dirty="0">
                <a:solidFill>
                  <a:srgbClr val="111111"/>
                </a:solidFill>
                <a:effectLst/>
                <a:latin typeface="-apple-system"/>
              </a:rPr>
              <a:t>’ at 20%, ‘seguros e </a:t>
            </a:r>
            <a:r>
              <a:rPr lang="en-IN" sz="1600" b="0" i="0" dirty="0" err="1">
                <a:solidFill>
                  <a:srgbClr val="111111"/>
                </a:solidFill>
                <a:effectLst/>
                <a:latin typeface="-apple-system"/>
              </a:rPr>
              <a:t>serviços</a:t>
            </a:r>
            <a:r>
              <a:rPr lang="en-IN" sz="1600" b="0" i="0" dirty="0">
                <a:solidFill>
                  <a:srgbClr val="111111"/>
                </a:solidFill>
                <a:effectLst/>
                <a:latin typeface="-apple-system"/>
              </a:rPr>
              <a:t>’ at 15%, and ‘flores’ at 10%.</a:t>
            </a:r>
          </a:p>
          <a:p>
            <a:pPr marL="0" indent="0">
              <a:buNone/>
            </a:pPr>
            <a:endParaRPr lang="en-IN" dirty="0"/>
          </a:p>
        </p:txBody>
      </p:sp>
    </p:spTree>
    <p:extLst>
      <p:ext uri="{BB962C8B-B14F-4D97-AF65-F5344CB8AC3E}">
        <p14:creationId xmlns:p14="http://schemas.microsoft.com/office/powerpoint/2010/main" val="341380681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9EEE-C949-DA7F-499F-1F01A099FCFE}"/>
              </a:ext>
            </a:extLst>
          </p:cNvPr>
          <p:cNvSpPr>
            <a:spLocks noGrp="1"/>
          </p:cNvSpPr>
          <p:nvPr>
            <p:ph type="title"/>
          </p:nvPr>
        </p:nvSpPr>
        <p:spPr/>
        <p:txBody>
          <a:bodyPr/>
          <a:lstStyle/>
          <a:p>
            <a:pPr algn="ctr"/>
            <a:r>
              <a:rPr lang="en-US" dirty="0"/>
              <a:t>Average order value by each customer</a:t>
            </a:r>
            <a:endParaRPr lang="en-IN" dirty="0"/>
          </a:p>
        </p:txBody>
      </p:sp>
      <p:sp>
        <p:nvSpPr>
          <p:cNvPr id="3" name="Content Placeholder 2">
            <a:extLst>
              <a:ext uri="{FF2B5EF4-FFF2-40B4-BE49-F238E27FC236}">
                <a16:creationId xmlns:a16="http://schemas.microsoft.com/office/drawing/2014/main" id="{6AD1A167-791B-F675-5790-A2A13D05C887}"/>
              </a:ext>
            </a:extLst>
          </p:cNvPr>
          <p:cNvSpPr>
            <a:spLocks noGrp="1"/>
          </p:cNvSpPr>
          <p:nvPr>
            <p:ph sz="half" idx="1"/>
          </p:nvPr>
        </p:nvSpPr>
        <p:spPr/>
        <p:txBody>
          <a:bodyPr>
            <a:normAutofit fontScale="92500" lnSpcReduction="10000"/>
          </a:bodyPr>
          <a:lstStyle/>
          <a:p>
            <a:endParaRPr lang="en-IN"/>
          </a:p>
        </p:txBody>
      </p:sp>
      <p:sp>
        <p:nvSpPr>
          <p:cNvPr id="4" name="Content Placeholder 3">
            <a:extLst>
              <a:ext uri="{FF2B5EF4-FFF2-40B4-BE49-F238E27FC236}">
                <a16:creationId xmlns:a16="http://schemas.microsoft.com/office/drawing/2014/main" id="{2F2CB7B6-7D5D-A1BE-3238-1284EED4535A}"/>
              </a:ext>
            </a:extLst>
          </p:cNvPr>
          <p:cNvSpPr>
            <a:spLocks noGrp="1"/>
          </p:cNvSpPr>
          <p:nvPr>
            <p:ph sz="half" idx="2"/>
          </p:nvPr>
        </p:nvSpPr>
        <p:spPr/>
        <p:txBody>
          <a:bodyPr>
            <a:normAutofit fontScale="92500" lnSpcReduction="10000"/>
          </a:bodyPr>
          <a:lstStyle/>
          <a:p>
            <a:pPr algn="l">
              <a:buFont typeface="+mj-lt"/>
              <a:buAutoNum type="arabicPeriod"/>
            </a:pPr>
            <a:r>
              <a:rPr lang="en-US" b="1" i="0" dirty="0">
                <a:solidFill>
                  <a:srgbClr val="111111"/>
                </a:solidFill>
                <a:effectLst/>
                <a:latin typeface="-apple-system"/>
              </a:rPr>
              <a:t>Comparison of Sums</a:t>
            </a:r>
            <a:r>
              <a:rPr lang="en-US" b="0" i="0" dirty="0">
                <a:solidFill>
                  <a:srgbClr val="111111"/>
                </a:solidFill>
                <a:effectLst/>
                <a:latin typeface="-apple-system"/>
              </a:rPr>
              <a:t>: The chart compares two sums: the sum of </a:t>
            </a:r>
            <a:r>
              <a:rPr lang="en-US" b="0" i="0" dirty="0" err="1">
                <a:solidFill>
                  <a:srgbClr val="111111"/>
                </a:solidFill>
                <a:effectLst/>
                <a:latin typeface="-apple-system"/>
              </a:rPr>
              <a:t>order_item_id</a:t>
            </a:r>
            <a:r>
              <a:rPr lang="en-US" b="0" i="0" dirty="0">
                <a:solidFill>
                  <a:srgbClr val="111111"/>
                </a:solidFill>
                <a:effectLst/>
                <a:latin typeface="-apple-system"/>
              </a:rPr>
              <a:t> and the sum of </a:t>
            </a:r>
            <a:r>
              <a:rPr lang="en-US" b="0" i="0" dirty="0" err="1">
                <a:solidFill>
                  <a:srgbClr val="111111"/>
                </a:solidFill>
                <a:effectLst/>
                <a:latin typeface="-apple-system"/>
              </a:rPr>
              <a:t>average_order_value</a:t>
            </a:r>
            <a:r>
              <a:rPr lang="en-US" b="0" i="0" dirty="0">
                <a:solidFill>
                  <a:srgbClr val="111111"/>
                </a:solidFill>
                <a:effectLst/>
                <a:latin typeface="-apple-system"/>
              </a:rPr>
              <a:t>. The sum of </a:t>
            </a:r>
            <a:r>
              <a:rPr lang="en-US" b="0" i="0" dirty="0" err="1">
                <a:solidFill>
                  <a:srgbClr val="111111"/>
                </a:solidFill>
                <a:effectLst/>
                <a:latin typeface="-apple-system"/>
              </a:rPr>
              <a:t>average_order_value</a:t>
            </a:r>
            <a:r>
              <a:rPr lang="en-US" b="0" i="0" dirty="0">
                <a:solidFill>
                  <a:srgbClr val="111111"/>
                </a:solidFill>
                <a:effectLst/>
                <a:latin typeface="-apple-system"/>
              </a:rPr>
              <a:t> is significantly higher.</a:t>
            </a:r>
          </a:p>
          <a:p>
            <a:pPr algn="l">
              <a:buFont typeface="+mj-lt"/>
              <a:buAutoNum type="arabicPeriod"/>
            </a:pPr>
            <a:r>
              <a:rPr lang="en-US" b="1" i="0" dirty="0">
                <a:solidFill>
                  <a:srgbClr val="111111"/>
                </a:solidFill>
                <a:effectLst/>
                <a:latin typeface="-apple-system"/>
              </a:rPr>
              <a:t>Numerical Values</a:t>
            </a:r>
            <a:r>
              <a:rPr lang="en-US" b="0" i="0" dirty="0">
                <a:solidFill>
                  <a:srgbClr val="111111"/>
                </a:solidFill>
                <a:effectLst/>
                <a:latin typeface="-apple-system"/>
              </a:rPr>
              <a:t>: The sum of </a:t>
            </a:r>
            <a:r>
              <a:rPr lang="en-US" b="0" i="0" dirty="0" err="1">
                <a:solidFill>
                  <a:srgbClr val="111111"/>
                </a:solidFill>
                <a:effectLst/>
                <a:latin typeface="-apple-system"/>
              </a:rPr>
              <a:t>average_order_value</a:t>
            </a:r>
            <a:r>
              <a:rPr lang="en-US" b="0" i="0" dirty="0">
                <a:solidFill>
                  <a:srgbClr val="111111"/>
                </a:solidFill>
                <a:effectLst/>
                <a:latin typeface="-apple-system"/>
              </a:rPr>
              <a:t> is 1530, while the sum of </a:t>
            </a:r>
            <a:r>
              <a:rPr lang="en-US" b="0" i="0" dirty="0" err="1">
                <a:solidFill>
                  <a:srgbClr val="111111"/>
                </a:solidFill>
                <a:effectLst/>
                <a:latin typeface="-apple-system"/>
              </a:rPr>
              <a:t>order_item_id</a:t>
            </a:r>
            <a:r>
              <a:rPr lang="en-US" b="0" i="0" dirty="0">
                <a:solidFill>
                  <a:srgbClr val="111111"/>
                </a:solidFill>
                <a:effectLst/>
                <a:latin typeface="-apple-system"/>
              </a:rPr>
              <a:t> is 231, indicating a substantial difference between the two metrics</a:t>
            </a:r>
          </a:p>
          <a:p>
            <a:endParaRPr lang="en-IN" dirty="0"/>
          </a:p>
        </p:txBody>
      </p:sp>
      <p:pic>
        <p:nvPicPr>
          <p:cNvPr id="6" name="Picture 5">
            <a:extLst>
              <a:ext uri="{FF2B5EF4-FFF2-40B4-BE49-F238E27FC236}">
                <a16:creationId xmlns:a16="http://schemas.microsoft.com/office/drawing/2014/main" id="{A0EC5C48-0D81-DAEA-6DEB-10F97128BF8E}"/>
              </a:ext>
            </a:extLst>
          </p:cNvPr>
          <p:cNvPicPr>
            <a:picLocks noChangeAspect="1"/>
          </p:cNvPicPr>
          <p:nvPr/>
        </p:nvPicPr>
        <p:blipFill>
          <a:blip r:embed="rId2"/>
          <a:stretch>
            <a:fillRect/>
          </a:stretch>
        </p:blipFill>
        <p:spPr>
          <a:xfrm>
            <a:off x="1447331" y="2017344"/>
            <a:ext cx="4652188" cy="3441520"/>
          </a:xfrm>
          <a:prstGeom prst="rect">
            <a:avLst/>
          </a:prstGeom>
        </p:spPr>
      </p:pic>
    </p:spTree>
    <p:extLst>
      <p:ext uri="{BB962C8B-B14F-4D97-AF65-F5344CB8AC3E}">
        <p14:creationId xmlns:p14="http://schemas.microsoft.com/office/powerpoint/2010/main" val="2910705577"/>
      </p:ext>
    </p:extLst>
  </p:cSld>
  <p:clrMapOvr>
    <a:masterClrMapping/>
  </p:clrMapOvr>
  <p:transition spd="slow">
    <p:push dir="u"/>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201</TotalTime>
  <Words>844</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Arial</vt:lpstr>
      <vt:lpstr>Calibri</vt:lpstr>
      <vt:lpstr>Gill Sans MT</vt:lpstr>
      <vt:lpstr>Gallery</vt:lpstr>
      <vt:lpstr>Olist Store Analysis</vt:lpstr>
      <vt:lpstr>PowerPoint Presentation</vt:lpstr>
      <vt:lpstr>PowerPoint Presentation</vt:lpstr>
      <vt:lpstr>Datasets vs Tools used </vt:lpstr>
      <vt:lpstr>PowerPoint Presentation</vt:lpstr>
      <vt:lpstr>PowerPoint Presentation</vt:lpstr>
      <vt:lpstr>PowerPoint Presentation</vt:lpstr>
      <vt:lpstr>Top 5 products by sales </vt:lpstr>
      <vt:lpstr>Average order value by each customer</vt:lpstr>
      <vt:lpstr>Monthly sales trend </vt:lpstr>
      <vt:lpstr>Yoy growth %</vt:lpstr>
      <vt:lpstr>Payment method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Syeda Nishad Anjum</dc:creator>
  <cp:lastModifiedBy>Syeda Nishad Anjum</cp:lastModifiedBy>
  <cp:revision>1</cp:revision>
  <dcterms:created xsi:type="dcterms:W3CDTF">2024-09-13T10:35:44Z</dcterms:created>
  <dcterms:modified xsi:type="dcterms:W3CDTF">2024-09-19T11:19:18Z</dcterms:modified>
</cp:coreProperties>
</file>