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AE09C-72B3-4117-A3B1-96EFC23522EE}" v="6" dt="2024-09-28T07:54:25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a Nishad Anjum" userId="1302b65f6f11bfb5" providerId="LiveId" clId="{FDAAE09C-72B3-4117-A3B1-96EFC23522EE}"/>
    <pc:docChg chg="undo custSel modSld">
      <pc:chgData name="Syeda Nishad Anjum" userId="1302b65f6f11bfb5" providerId="LiveId" clId="{FDAAE09C-72B3-4117-A3B1-96EFC23522EE}" dt="2024-09-28T07:54:19.135" v="137" actId="20577"/>
      <pc:docMkLst>
        <pc:docMk/>
      </pc:docMkLst>
      <pc:sldChg chg="modSp mod">
        <pc:chgData name="Syeda Nishad Anjum" userId="1302b65f6f11bfb5" providerId="LiveId" clId="{FDAAE09C-72B3-4117-A3B1-96EFC23522EE}" dt="2024-09-28T07:54:19.135" v="137" actId="20577"/>
        <pc:sldMkLst>
          <pc:docMk/>
          <pc:sldMk cId="2805130274" sldId="256"/>
        </pc:sldMkLst>
        <pc:spChg chg="mod">
          <ac:chgData name="Syeda Nishad Anjum" userId="1302b65f6f11bfb5" providerId="LiveId" clId="{FDAAE09C-72B3-4117-A3B1-96EFC23522EE}" dt="2024-09-28T07:54:19.135" v="137" actId="20577"/>
          <ac:spMkLst>
            <pc:docMk/>
            <pc:sldMk cId="2805130274" sldId="256"/>
            <ac:spMk id="3" creationId="{7B858EBF-9F31-D985-B852-113B4A5AFDE2}"/>
          </ac:spMkLst>
        </pc:spChg>
      </pc:sldChg>
      <pc:sldChg chg="modSp mod">
        <pc:chgData name="Syeda Nishad Anjum" userId="1302b65f6f11bfb5" providerId="LiveId" clId="{FDAAE09C-72B3-4117-A3B1-96EFC23522EE}" dt="2024-09-28T07:53:39.137" v="95" actId="14100"/>
        <pc:sldMkLst>
          <pc:docMk/>
          <pc:sldMk cId="1068366506" sldId="258"/>
        </pc:sldMkLst>
        <pc:picChg chg="mod">
          <ac:chgData name="Syeda Nishad Anjum" userId="1302b65f6f11bfb5" providerId="LiveId" clId="{FDAAE09C-72B3-4117-A3B1-96EFC23522EE}" dt="2024-09-28T07:53:39.137" v="95" actId="14100"/>
          <ac:picMkLst>
            <pc:docMk/>
            <pc:sldMk cId="1068366506" sldId="258"/>
            <ac:picMk id="3" creationId="{D3F0B080-5904-72BF-E8A5-66E20D48A263}"/>
          </ac:picMkLst>
        </pc:picChg>
      </pc:sldChg>
      <pc:sldChg chg="addSp delSp modSp mod">
        <pc:chgData name="Syeda Nishad Anjum" userId="1302b65f6f11bfb5" providerId="LiveId" clId="{FDAAE09C-72B3-4117-A3B1-96EFC23522EE}" dt="2024-09-28T07:53:05.679" v="89" actId="20577"/>
        <pc:sldMkLst>
          <pc:docMk/>
          <pc:sldMk cId="1109053779" sldId="259"/>
        </pc:sldMkLst>
        <pc:spChg chg="add mod">
          <ac:chgData name="Syeda Nishad Anjum" userId="1302b65f6f11bfb5" providerId="LiveId" clId="{FDAAE09C-72B3-4117-A3B1-96EFC23522EE}" dt="2024-09-28T07:53:05.679" v="89" actId="20577"/>
          <ac:spMkLst>
            <pc:docMk/>
            <pc:sldMk cId="1109053779" sldId="259"/>
            <ac:spMk id="4" creationId="{D7280ECF-A027-7E7C-F0E8-5F844F0F20EF}"/>
          </ac:spMkLst>
        </pc:spChg>
        <pc:picChg chg="add del mod">
          <ac:chgData name="Syeda Nishad Anjum" userId="1302b65f6f11bfb5" providerId="LiveId" clId="{FDAAE09C-72B3-4117-A3B1-96EFC23522EE}" dt="2024-09-28T07:52:47.326" v="61" actId="14826"/>
          <ac:picMkLst>
            <pc:docMk/>
            <pc:sldMk cId="1109053779" sldId="259"/>
            <ac:picMk id="3" creationId="{999C5D3B-8118-7E01-F33A-4EB14C807372}"/>
          </ac:picMkLst>
        </pc:picChg>
      </pc:sldChg>
      <pc:sldChg chg="addSp modSp mod">
        <pc:chgData name="Syeda Nishad Anjum" userId="1302b65f6f11bfb5" providerId="LiveId" clId="{FDAAE09C-72B3-4117-A3B1-96EFC23522EE}" dt="2024-09-28T07:53:30.735" v="93" actId="14100"/>
        <pc:sldMkLst>
          <pc:docMk/>
          <pc:sldMk cId="3135901255" sldId="260"/>
        </pc:sldMkLst>
        <pc:spChg chg="add mod">
          <ac:chgData name="Syeda Nishad Anjum" userId="1302b65f6f11bfb5" providerId="LiveId" clId="{FDAAE09C-72B3-4117-A3B1-96EFC23522EE}" dt="2024-09-28T07:51:49.574" v="57" actId="20577"/>
          <ac:spMkLst>
            <pc:docMk/>
            <pc:sldMk cId="3135901255" sldId="260"/>
            <ac:spMk id="4" creationId="{5A07C261-2C05-C57C-B9F9-671357B2DF6D}"/>
          </ac:spMkLst>
        </pc:spChg>
        <pc:picChg chg="add mod">
          <ac:chgData name="Syeda Nishad Anjum" userId="1302b65f6f11bfb5" providerId="LiveId" clId="{FDAAE09C-72B3-4117-A3B1-96EFC23522EE}" dt="2024-09-28T07:53:30.735" v="93" actId="14100"/>
          <ac:picMkLst>
            <pc:docMk/>
            <pc:sldMk cId="3135901255" sldId="260"/>
            <ac:picMk id="3" creationId="{D9CAFD6F-79C1-638B-9136-8D7B57A5FF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EA1CC-EA7C-47DE-A178-5204E8049A92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999AB-A1E4-443B-9C3E-8E15FE930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3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999AB-A1E4-443B-9C3E-8E15FE9303E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4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0684-A334-4E61-BA29-FAEBFAABCD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AC29-E581-4885-A528-2D51EBA8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76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0684-A334-4E61-BA29-FAEBFAABCD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AC29-E581-4885-A528-2D51EBA8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5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0684-A334-4E61-BA29-FAEBFAABCD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AC29-E581-4885-A528-2D51EBA8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0684-A334-4E61-BA29-FAEBFAABCD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AC29-E581-4885-A528-2D51EBA8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73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0684-A334-4E61-BA29-FAEBFAABCD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AC29-E581-4885-A528-2D51EBA8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0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0684-A334-4E61-BA29-FAEBFAABCD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AC29-E581-4885-A528-2D51EBA8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1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0684-A334-4E61-BA29-FAEBFAABCD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AC29-E581-4885-A528-2D51EBA8D6D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6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0684-A334-4E61-BA29-FAEBFAABCD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AC29-E581-4885-A528-2D51EBA8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3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0684-A334-4E61-BA29-FAEBFAABCD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AC29-E581-4885-A528-2D51EBA8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21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0684-A334-4E61-BA29-FAEBFAABCD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AC29-E581-4885-A528-2D51EBA8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61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490684-A334-4E61-BA29-FAEBFAABCD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AC29-E581-4885-A528-2D51EBA8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38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490684-A334-4E61-BA29-FAEBFAABCD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C51AC29-E581-4885-A528-2D51EBA8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9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CE74-2E8F-16CF-849A-0A9EAC2E1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Olist store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58EBF-9F31-D985-B852-113B4A5AF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146066"/>
            <a:ext cx="6801612" cy="1239894"/>
          </a:xfrm>
        </p:spPr>
        <p:txBody>
          <a:bodyPr/>
          <a:lstStyle/>
          <a:p>
            <a:r>
              <a:rPr lang="en-US" dirty="0"/>
              <a:t>Brazillian e commerce </a:t>
            </a:r>
          </a:p>
          <a:p>
            <a:r>
              <a:rPr lang="en-US" dirty="0"/>
              <a:t>Modules: Excel, Powerbi, tableau, 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13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8A28B-76CE-CE74-5465-422C3999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" y="549442"/>
            <a:ext cx="11808542" cy="6146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51C9B1-F501-7E37-FCCB-E9A72AEDF8BD}"/>
              </a:ext>
            </a:extLst>
          </p:cNvPr>
          <p:cNvSpPr txBox="1"/>
          <p:nvPr/>
        </p:nvSpPr>
        <p:spPr>
          <a:xfrm>
            <a:off x="304800" y="154186"/>
            <a:ext cx="4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dashboard: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1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0B080-5904-72BF-E8A5-66E20D48A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9" y="511277"/>
            <a:ext cx="11631560" cy="6086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5EA8EE-1A29-18AA-6A76-5721B5783FF1}"/>
              </a:ext>
            </a:extLst>
          </p:cNvPr>
          <p:cNvSpPr txBox="1"/>
          <p:nvPr/>
        </p:nvSpPr>
        <p:spPr>
          <a:xfrm>
            <a:off x="294969" y="137650"/>
            <a:ext cx="4365521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dashboard: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36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C5D3B-8118-7E01-F33A-4EB14C807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623" y="529168"/>
            <a:ext cx="11126753" cy="6035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80ECF-A027-7E7C-F0E8-5F844F0F20EF}"/>
              </a:ext>
            </a:extLst>
          </p:cNvPr>
          <p:cNvSpPr txBox="1"/>
          <p:nvPr/>
        </p:nvSpPr>
        <p:spPr>
          <a:xfrm>
            <a:off x="521110" y="147484"/>
            <a:ext cx="369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 dashboard: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05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AFD6F-79C1-638B-9136-8D7B57A5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2" y="487320"/>
            <a:ext cx="11661059" cy="6110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07C261-2C05-C57C-B9F9-671357B2DF6D}"/>
              </a:ext>
            </a:extLst>
          </p:cNvPr>
          <p:cNvSpPr txBox="1"/>
          <p:nvPr/>
        </p:nvSpPr>
        <p:spPr>
          <a:xfrm>
            <a:off x="88490" y="117987"/>
            <a:ext cx="391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dashboard: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9012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58</TotalTime>
  <Words>29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Olist store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Syeda Nishad Anjum</dc:creator>
  <cp:lastModifiedBy>Syeda Nishad Anjum</cp:lastModifiedBy>
  <cp:revision>1</cp:revision>
  <dcterms:created xsi:type="dcterms:W3CDTF">2024-09-20T14:45:45Z</dcterms:created>
  <dcterms:modified xsi:type="dcterms:W3CDTF">2024-09-28T07:54:31Z</dcterms:modified>
</cp:coreProperties>
</file>