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87" r:id="rId2"/>
    <p:sldId id="293" r:id="rId3"/>
    <p:sldId id="294" r:id="rId4"/>
    <p:sldId id="288" r:id="rId5"/>
    <p:sldId id="289" r:id="rId6"/>
    <p:sldId id="256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40BD3-1631-4BB6-8F21-9F2036FD2484}" v="194" dt="2024-10-28T07:16:35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a Nishad Anjum" userId="1302b65f6f11bfb5" providerId="LiveId" clId="{56740BD3-1631-4BB6-8F21-9F2036FD2484}"/>
    <pc:docChg chg="undo custSel addSld modSld delMainMaster">
      <pc:chgData name="Syeda Nishad Anjum" userId="1302b65f6f11bfb5" providerId="LiveId" clId="{56740BD3-1631-4BB6-8F21-9F2036FD2484}" dt="2024-10-28T07:18:02.386" v="805" actId="20577"/>
      <pc:docMkLst>
        <pc:docMk/>
      </pc:docMkLst>
      <pc:sldChg chg="modSp mod">
        <pc:chgData name="Syeda Nishad Anjum" userId="1302b65f6f11bfb5" providerId="LiveId" clId="{56740BD3-1631-4BB6-8F21-9F2036FD2484}" dt="2024-10-28T06:15:03.353" v="402" actId="1076"/>
        <pc:sldMkLst>
          <pc:docMk/>
          <pc:sldMk cId="1518221966" sldId="287"/>
        </pc:sldMkLst>
        <pc:spChg chg="mod">
          <ac:chgData name="Syeda Nishad Anjum" userId="1302b65f6f11bfb5" providerId="LiveId" clId="{56740BD3-1631-4BB6-8F21-9F2036FD2484}" dt="2024-10-28T06:15:03.353" v="402" actId="1076"/>
          <ac:spMkLst>
            <pc:docMk/>
            <pc:sldMk cId="1518221966" sldId="287"/>
            <ac:spMk id="5" creationId="{3E25CDF5-4FFD-4841-0032-F75BA9390738}"/>
          </ac:spMkLst>
        </pc:spChg>
      </pc:sldChg>
      <pc:sldChg chg="addSp delSp modSp mod">
        <pc:chgData name="Syeda Nishad Anjum" userId="1302b65f6f11bfb5" providerId="LiveId" clId="{56740BD3-1631-4BB6-8F21-9F2036FD2484}" dt="2024-10-28T06:48:31.636" v="436" actId="1076"/>
        <pc:sldMkLst>
          <pc:docMk/>
          <pc:sldMk cId="3052586809" sldId="288"/>
        </pc:sldMkLst>
        <pc:spChg chg="mod">
          <ac:chgData name="Syeda Nishad Anjum" userId="1302b65f6f11bfb5" providerId="LiveId" clId="{56740BD3-1631-4BB6-8F21-9F2036FD2484}" dt="2024-10-28T06:47:19.065" v="424" actId="1076"/>
          <ac:spMkLst>
            <pc:docMk/>
            <pc:sldMk cId="3052586809" sldId="288"/>
            <ac:spMk id="2" creationId="{FC51C38D-9FFB-9C42-D7B2-CBF84F003F93}"/>
          </ac:spMkLst>
        </pc:spChg>
        <pc:spChg chg="del mod">
          <ac:chgData name="Syeda Nishad Anjum" userId="1302b65f6f11bfb5" providerId="LiveId" clId="{56740BD3-1631-4BB6-8F21-9F2036FD2484}" dt="2024-10-28T06:45:30.253" v="404"/>
          <ac:spMkLst>
            <pc:docMk/>
            <pc:sldMk cId="3052586809" sldId="288"/>
            <ac:spMk id="5" creationId="{8C7416AD-3943-93F7-9101-DE67DC76CB69}"/>
          </ac:spMkLst>
        </pc:spChg>
        <pc:spChg chg="add mod">
          <ac:chgData name="Syeda Nishad Anjum" userId="1302b65f6f11bfb5" providerId="LiveId" clId="{56740BD3-1631-4BB6-8F21-9F2036FD2484}" dt="2024-10-28T06:48:10.242" v="435" actId="1076"/>
          <ac:spMkLst>
            <pc:docMk/>
            <pc:sldMk cId="3052586809" sldId="288"/>
            <ac:spMk id="6" creationId="{7B1EC044-755F-214D-A524-C2AF232B190D}"/>
          </ac:spMkLst>
        </pc:spChg>
        <pc:spChg chg="mod">
          <ac:chgData name="Syeda Nishad Anjum" userId="1302b65f6f11bfb5" providerId="LiveId" clId="{56740BD3-1631-4BB6-8F21-9F2036FD2484}" dt="2024-10-28T06:48:31.636" v="436" actId="1076"/>
          <ac:spMkLst>
            <pc:docMk/>
            <pc:sldMk cId="3052586809" sldId="288"/>
            <ac:spMk id="7" creationId="{E6A7B2E7-F39D-BFF4-50DB-E89568FBF731}"/>
          </ac:spMkLst>
        </pc:spChg>
        <pc:picChg chg="mod">
          <ac:chgData name="Syeda Nishad Anjum" userId="1302b65f6f11bfb5" providerId="LiveId" clId="{56740BD3-1631-4BB6-8F21-9F2036FD2484}" dt="2024-10-28T06:47:35.516" v="427" actId="1076"/>
          <ac:picMkLst>
            <pc:docMk/>
            <pc:sldMk cId="3052586809" sldId="288"/>
            <ac:picMk id="8" creationId="{173DF832-126B-FD54-45C2-BA104C5EA383}"/>
          </ac:picMkLst>
        </pc:picChg>
      </pc:sldChg>
      <pc:sldChg chg="addSp delSp modSp mod">
        <pc:chgData name="Syeda Nishad Anjum" userId="1302b65f6f11bfb5" providerId="LiveId" clId="{56740BD3-1631-4BB6-8F21-9F2036FD2484}" dt="2024-10-28T07:02:02.147" v="581"/>
        <pc:sldMkLst>
          <pc:docMk/>
          <pc:sldMk cId="2483545621" sldId="289"/>
        </pc:sldMkLst>
        <pc:spChg chg="mod">
          <ac:chgData name="Syeda Nishad Anjum" userId="1302b65f6f11bfb5" providerId="LiveId" clId="{56740BD3-1631-4BB6-8F21-9F2036FD2484}" dt="2024-10-28T06:48:53.689" v="439" actId="122"/>
          <ac:spMkLst>
            <pc:docMk/>
            <pc:sldMk cId="2483545621" sldId="289"/>
            <ac:spMk id="2" creationId="{D074B307-A2DA-200E-29F3-17B78E79E4D6}"/>
          </ac:spMkLst>
        </pc:spChg>
        <pc:spChg chg="add del mod">
          <ac:chgData name="Syeda Nishad Anjum" userId="1302b65f6f11bfb5" providerId="LiveId" clId="{56740BD3-1631-4BB6-8F21-9F2036FD2484}" dt="2024-10-28T06:48:50.305" v="438" actId="21"/>
          <ac:spMkLst>
            <pc:docMk/>
            <pc:sldMk cId="2483545621" sldId="289"/>
            <ac:spMk id="6" creationId="{9748E256-6BBE-C163-F306-4DE527279399}"/>
          </ac:spMkLst>
        </pc:spChg>
        <pc:spChg chg="del mod">
          <ac:chgData name="Syeda Nishad Anjum" userId="1302b65f6f11bfb5" providerId="LiveId" clId="{56740BD3-1631-4BB6-8F21-9F2036FD2484}" dt="2024-10-28T06:50:14.883" v="456" actId="478"/>
          <ac:spMkLst>
            <pc:docMk/>
            <pc:sldMk cId="2483545621" sldId="289"/>
            <ac:spMk id="7" creationId="{97964A79-F536-45BC-5D98-FE67AE3BBFC2}"/>
          </ac:spMkLst>
        </pc:spChg>
        <pc:spChg chg="del mod">
          <ac:chgData name="Syeda Nishad Anjum" userId="1302b65f6f11bfb5" providerId="LiveId" clId="{56740BD3-1631-4BB6-8F21-9F2036FD2484}" dt="2024-10-28T06:49:01.244" v="442" actId="478"/>
          <ac:spMkLst>
            <pc:docMk/>
            <pc:sldMk cId="2483545621" sldId="289"/>
            <ac:spMk id="8" creationId="{9DECD61E-6D88-E7C5-9838-1CB2B16E53C4}"/>
          </ac:spMkLst>
        </pc:spChg>
        <pc:spChg chg="del">
          <ac:chgData name="Syeda Nishad Anjum" userId="1302b65f6f11bfb5" providerId="LiveId" clId="{56740BD3-1631-4BB6-8F21-9F2036FD2484}" dt="2024-10-28T06:49:21.642" v="445" actId="478"/>
          <ac:spMkLst>
            <pc:docMk/>
            <pc:sldMk cId="2483545621" sldId="289"/>
            <ac:spMk id="9" creationId="{DB0AFA81-035B-73D2-FD63-D09962C0357A}"/>
          </ac:spMkLst>
        </pc:spChg>
        <pc:spChg chg="del mod">
          <ac:chgData name="Syeda Nishad Anjum" userId="1302b65f6f11bfb5" providerId="LiveId" clId="{56740BD3-1631-4BB6-8F21-9F2036FD2484}" dt="2024-10-28T06:49:35.202" v="447" actId="21"/>
          <ac:spMkLst>
            <pc:docMk/>
            <pc:sldMk cId="2483545621" sldId="289"/>
            <ac:spMk id="10" creationId="{A6A71108-27B4-D7FB-762B-EE650E304BFE}"/>
          </ac:spMkLst>
        </pc:spChg>
        <pc:spChg chg="add del mod">
          <ac:chgData name="Syeda Nishad Anjum" userId="1302b65f6f11bfb5" providerId="LiveId" clId="{56740BD3-1631-4BB6-8F21-9F2036FD2484}" dt="2024-10-28T06:49:08.440" v="443" actId="478"/>
          <ac:spMkLst>
            <pc:docMk/>
            <pc:sldMk cId="2483545621" sldId="289"/>
            <ac:spMk id="14" creationId="{630C1889-7175-A676-3927-4EDC52E64E29}"/>
          </ac:spMkLst>
        </pc:spChg>
        <pc:spChg chg="add del mod">
          <ac:chgData name="Syeda Nishad Anjum" userId="1302b65f6f11bfb5" providerId="LiveId" clId="{56740BD3-1631-4BB6-8F21-9F2036FD2484}" dt="2024-10-28T06:49:30.559" v="446" actId="21"/>
          <ac:spMkLst>
            <pc:docMk/>
            <pc:sldMk cId="2483545621" sldId="289"/>
            <ac:spMk id="16" creationId="{3C249330-58E6-C628-3A56-94177D388C38}"/>
          </ac:spMkLst>
        </pc:spChg>
        <pc:spChg chg="add del mod">
          <ac:chgData name="Syeda Nishad Anjum" userId="1302b65f6f11bfb5" providerId="LiveId" clId="{56740BD3-1631-4BB6-8F21-9F2036FD2484}" dt="2024-10-28T06:50:05.448" v="453" actId="21"/>
          <ac:spMkLst>
            <pc:docMk/>
            <pc:sldMk cId="2483545621" sldId="289"/>
            <ac:spMk id="17" creationId="{80C2459C-BBB7-20EE-B958-BA15E8051C83}"/>
          </ac:spMkLst>
        </pc:spChg>
        <pc:spChg chg="add del mod">
          <ac:chgData name="Syeda Nishad Anjum" userId="1302b65f6f11bfb5" providerId="LiveId" clId="{56740BD3-1631-4BB6-8F21-9F2036FD2484}" dt="2024-10-28T06:53:47.750" v="476" actId="478"/>
          <ac:spMkLst>
            <pc:docMk/>
            <pc:sldMk cId="2483545621" sldId="289"/>
            <ac:spMk id="18" creationId="{80C2459C-BBB7-20EE-B958-BA15E8051C83}"/>
          </ac:spMkLst>
        </pc:spChg>
        <pc:spChg chg="add del mod">
          <ac:chgData name="Syeda Nishad Anjum" userId="1302b65f6f11bfb5" providerId="LiveId" clId="{56740BD3-1631-4BB6-8F21-9F2036FD2484}" dt="2024-10-28T06:50:18.177" v="457" actId="21"/>
          <ac:spMkLst>
            <pc:docMk/>
            <pc:sldMk cId="2483545621" sldId="289"/>
            <ac:spMk id="20" creationId="{7BDC6DBF-0BC4-3EC8-3145-B4837483C1E1}"/>
          </ac:spMkLst>
        </pc:spChg>
        <pc:spChg chg="add del mod">
          <ac:chgData name="Syeda Nishad Anjum" userId="1302b65f6f11bfb5" providerId="LiveId" clId="{56740BD3-1631-4BB6-8F21-9F2036FD2484}" dt="2024-10-28T06:54:14.573" v="477" actId="12084"/>
          <ac:spMkLst>
            <pc:docMk/>
            <pc:sldMk cId="2483545621" sldId="289"/>
            <ac:spMk id="21" creationId="{AD33C3D4-74C0-02D9-C045-85637BFFDB21}"/>
          </ac:spMkLst>
        </pc:spChg>
        <pc:graphicFrameChg chg="add mod modGraphic">
          <ac:chgData name="Syeda Nishad Anjum" userId="1302b65f6f11bfb5" providerId="LiveId" clId="{56740BD3-1631-4BB6-8F21-9F2036FD2484}" dt="2024-10-28T07:01:33.360" v="575" actId="1076"/>
          <ac:graphicFrameMkLst>
            <pc:docMk/>
            <pc:sldMk cId="2483545621" sldId="289"/>
            <ac:graphicFrameMk id="22" creationId="{F8F9F131-F51E-BA73-B51D-1771DD6B4B89}"/>
          </ac:graphicFrameMkLst>
        </pc:graphicFrameChg>
        <pc:graphicFrameChg chg="add mod modGraphic">
          <ac:chgData name="Syeda Nishad Anjum" userId="1302b65f6f11bfb5" providerId="LiveId" clId="{56740BD3-1631-4BB6-8F21-9F2036FD2484}" dt="2024-10-28T07:02:02.147" v="581"/>
          <ac:graphicFrameMkLst>
            <pc:docMk/>
            <pc:sldMk cId="2483545621" sldId="289"/>
            <ac:graphicFrameMk id="23" creationId="{848AAE9A-642E-8320-AEBB-D8A604BA30E4}"/>
          </ac:graphicFrameMkLst>
        </pc:graphicFrameChg>
        <pc:picChg chg="del">
          <ac:chgData name="Syeda Nishad Anjum" userId="1302b65f6f11bfb5" providerId="LiveId" clId="{56740BD3-1631-4BB6-8F21-9F2036FD2484}" dt="2024-10-28T06:48:47.511" v="437" actId="478"/>
          <ac:picMkLst>
            <pc:docMk/>
            <pc:sldMk cId="2483545621" sldId="289"/>
            <ac:picMk id="11" creationId="{9990FB32-2076-A629-E9C7-C42CF7BBA8E6}"/>
          </ac:picMkLst>
        </pc:picChg>
        <pc:picChg chg="mod">
          <ac:chgData name="Syeda Nishad Anjum" userId="1302b65f6f11bfb5" providerId="LiveId" clId="{56740BD3-1631-4BB6-8F21-9F2036FD2484}" dt="2024-10-28T07:01:52.814" v="578" actId="1076"/>
          <ac:picMkLst>
            <pc:docMk/>
            <pc:sldMk cId="2483545621" sldId="289"/>
            <ac:picMk id="12" creationId="{0FB4AC40-FC5F-BD4D-0E6D-FF486E3238F8}"/>
          </ac:picMkLst>
        </pc:picChg>
      </pc:sldChg>
      <pc:sldChg chg="addSp delSp modSp mod">
        <pc:chgData name="Syeda Nishad Anjum" userId="1302b65f6f11bfb5" providerId="LiveId" clId="{56740BD3-1631-4BB6-8F21-9F2036FD2484}" dt="2024-10-28T07:10:54.982" v="705"/>
        <pc:sldMkLst>
          <pc:docMk/>
          <pc:sldMk cId="2133135239" sldId="290"/>
        </pc:sldMkLst>
        <pc:spChg chg="mod">
          <ac:chgData name="Syeda Nishad Anjum" userId="1302b65f6f11bfb5" providerId="LiveId" clId="{56740BD3-1631-4BB6-8F21-9F2036FD2484}" dt="2024-10-28T07:03:54.498" v="606" actId="122"/>
          <ac:spMkLst>
            <pc:docMk/>
            <pc:sldMk cId="2133135239" sldId="290"/>
            <ac:spMk id="2" creationId="{F3A49A2A-CB8D-7AD5-72DB-F22D88F4E3ED}"/>
          </ac:spMkLst>
        </pc:spChg>
        <pc:spChg chg="del">
          <ac:chgData name="Syeda Nishad Anjum" userId="1302b65f6f11bfb5" providerId="LiveId" clId="{56740BD3-1631-4BB6-8F21-9F2036FD2484}" dt="2024-10-28T07:03:28.772" v="594" actId="478"/>
          <ac:spMkLst>
            <pc:docMk/>
            <pc:sldMk cId="2133135239" sldId="290"/>
            <ac:spMk id="5" creationId="{739F0D7F-BB13-8326-3CD0-0E6DF5438F6B}"/>
          </ac:spMkLst>
        </pc:spChg>
        <pc:spChg chg="del mod">
          <ac:chgData name="Syeda Nishad Anjum" userId="1302b65f6f11bfb5" providerId="LiveId" clId="{56740BD3-1631-4BB6-8F21-9F2036FD2484}" dt="2024-10-28T07:03:21.659" v="590" actId="478"/>
          <ac:spMkLst>
            <pc:docMk/>
            <pc:sldMk cId="2133135239" sldId="290"/>
            <ac:spMk id="7" creationId="{6BADB727-9434-2834-D34A-31800E8E8AC3}"/>
          </ac:spMkLst>
        </pc:spChg>
        <pc:spChg chg="del">
          <ac:chgData name="Syeda Nishad Anjum" userId="1302b65f6f11bfb5" providerId="LiveId" clId="{56740BD3-1631-4BB6-8F21-9F2036FD2484}" dt="2024-10-28T07:03:32.309" v="596" actId="478"/>
          <ac:spMkLst>
            <pc:docMk/>
            <pc:sldMk cId="2133135239" sldId="290"/>
            <ac:spMk id="8" creationId="{811B8B5A-9794-3E04-215E-47F703605038}"/>
          </ac:spMkLst>
        </pc:spChg>
        <pc:spChg chg="del">
          <ac:chgData name="Syeda Nishad Anjum" userId="1302b65f6f11bfb5" providerId="LiveId" clId="{56740BD3-1631-4BB6-8F21-9F2036FD2484}" dt="2024-10-28T07:03:25.081" v="592" actId="478"/>
          <ac:spMkLst>
            <pc:docMk/>
            <pc:sldMk cId="2133135239" sldId="290"/>
            <ac:spMk id="9" creationId="{832C4ED0-9185-644E-10BF-C60295FC68C7}"/>
          </ac:spMkLst>
        </pc:spChg>
        <pc:spChg chg="del mod">
          <ac:chgData name="Syeda Nishad Anjum" userId="1302b65f6f11bfb5" providerId="LiveId" clId="{56740BD3-1631-4BB6-8F21-9F2036FD2484}" dt="2024-10-28T07:03:17.700" v="586" actId="478"/>
          <ac:spMkLst>
            <pc:docMk/>
            <pc:sldMk cId="2133135239" sldId="290"/>
            <ac:spMk id="10" creationId="{A3C439E6-2587-1DD9-FE09-60994D0D4FDA}"/>
          </ac:spMkLst>
        </pc:spChg>
        <pc:spChg chg="del">
          <ac:chgData name="Syeda Nishad Anjum" userId="1302b65f6f11bfb5" providerId="LiveId" clId="{56740BD3-1631-4BB6-8F21-9F2036FD2484}" dt="2024-10-28T07:03:35.508" v="598" actId="478"/>
          <ac:spMkLst>
            <pc:docMk/>
            <pc:sldMk cId="2133135239" sldId="290"/>
            <ac:spMk id="11" creationId="{0571C4A7-0F9C-0FA5-E543-07A658D47730}"/>
          </ac:spMkLst>
        </pc:spChg>
        <pc:spChg chg="add del mod">
          <ac:chgData name="Syeda Nishad Anjum" userId="1302b65f6f11bfb5" providerId="LiveId" clId="{56740BD3-1631-4BB6-8F21-9F2036FD2484}" dt="2024-10-28T07:03:18.694" v="587" actId="478"/>
          <ac:spMkLst>
            <pc:docMk/>
            <pc:sldMk cId="2133135239" sldId="290"/>
            <ac:spMk id="13" creationId="{5E6D7A60-D663-3192-F062-2803EA373D99}"/>
          </ac:spMkLst>
        </pc:spChg>
        <pc:spChg chg="add del mod">
          <ac:chgData name="Syeda Nishad Anjum" userId="1302b65f6f11bfb5" providerId="LiveId" clId="{56740BD3-1631-4BB6-8F21-9F2036FD2484}" dt="2024-10-28T07:03:23.274" v="591" actId="478"/>
          <ac:spMkLst>
            <pc:docMk/>
            <pc:sldMk cId="2133135239" sldId="290"/>
            <ac:spMk id="15" creationId="{6DC3961C-DE90-930A-073C-EA8D3CF765B5}"/>
          </ac:spMkLst>
        </pc:spChg>
        <pc:spChg chg="add del mod">
          <ac:chgData name="Syeda Nishad Anjum" userId="1302b65f6f11bfb5" providerId="LiveId" clId="{56740BD3-1631-4BB6-8F21-9F2036FD2484}" dt="2024-10-28T07:03:26.746" v="593" actId="478"/>
          <ac:spMkLst>
            <pc:docMk/>
            <pc:sldMk cId="2133135239" sldId="290"/>
            <ac:spMk id="17" creationId="{EFB49E74-974D-503E-566F-DC4AB35A4CF7}"/>
          </ac:spMkLst>
        </pc:spChg>
        <pc:spChg chg="add del mod">
          <ac:chgData name="Syeda Nishad Anjum" userId="1302b65f6f11bfb5" providerId="LiveId" clId="{56740BD3-1631-4BB6-8F21-9F2036FD2484}" dt="2024-10-28T07:03:30.145" v="595" actId="478"/>
          <ac:spMkLst>
            <pc:docMk/>
            <pc:sldMk cId="2133135239" sldId="290"/>
            <ac:spMk id="19" creationId="{C1A44BE5-81EE-75B7-E9DB-645F58D9D058}"/>
          </ac:spMkLst>
        </pc:spChg>
        <pc:spChg chg="add del mod">
          <ac:chgData name="Syeda Nishad Anjum" userId="1302b65f6f11bfb5" providerId="LiveId" clId="{56740BD3-1631-4BB6-8F21-9F2036FD2484}" dt="2024-10-28T07:03:33.662" v="597" actId="478"/>
          <ac:spMkLst>
            <pc:docMk/>
            <pc:sldMk cId="2133135239" sldId="290"/>
            <ac:spMk id="21" creationId="{2C78F783-8286-7882-5F2A-5FE27F70CFD4}"/>
          </ac:spMkLst>
        </pc:spChg>
        <pc:spChg chg="add del mod">
          <ac:chgData name="Syeda Nishad Anjum" userId="1302b65f6f11bfb5" providerId="LiveId" clId="{56740BD3-1631-4BB6-8F21-9F2036FD2484}" dt="2024-10-28T07:03:36.266" v="599" actId="478"/>
          <ac:spMkLst>
            <pc:docMk/>
            <pc:sldMk cId="2133135239" sldId="290"/>
            <ac:spMk id="23" creationId="{1B3B2A8C-FF68-2F03-D2C2-671B4FBB257E}"/>
          </ac:spMkLst>
        </pc:spChg>
        <pc:spChg chg="add del mod">
          <ac:chgData name="Syeda Nishad Anjum" userId="1302b65f6f11bfb5" providerId="LiveId" clId="{56740BD3-1631-4BB6-8F21-9F2036FD2484}" dt="2024-10-28T07:03:52.027" v="605" actId="21"/>
          <ac:spMkLst>
            <pc:docMk/>
            <pc:sldMk cId="2133135239" sldId="290"/>
            <ac:spMk id="25" creationId="{B0C3EBCA-EC19-CFE6-8455-4B3E6D502EDD}"/>
          </ac:spMkLst>
        </pc:spChg>
        <pc:spChg chg="add del mod">
          <ac:chgData name="Syeda Nishad Anjum" userId="1302b65f6f11bfb5" providerId="LiveId" clId="{56740BD3-1631-4BB6-8F21-9F2036FD2484}" dt="2024-10-28T07:07:00.272" v="620" actId="12084"/>
          <ac:spMkLst>
            <pc:docMk/>
            <pc:sldMk cId="2133135239" sldId="290"/>
            <ac:spMk id="26" creationId="{68D438A8-9BD6-8D4A-95DE-1E19AD912327}"/>
          </ac:spMkLst>
        </pc:spChg>
        <pc:spChg chg="add del mod">
          <ac:chgData name="Syeda Nishad Anjum" userId="1302b65f6f11bfb5" providerId="LiveId" clId="{56740BD3-1631-4BB6-8F21-9F2036FD2484}" dt="2024-10-28T07:06:32.559" v="619" actId="12084"/>
          <ac:spMkLst>
            <pc:docMk/>
            <pc:sldMk cId="2133135239" sldId="290"/>
            <ac:spMk id="27" creationId="{E71FECD1-6E01-669C-56F6-138AEFC2A743}"/>
          </ac:spMkLst>
        </pc:spChg>
        <pc:graphicFrameChg chg="add mod">
          <ac:chgData name="Syeda Nishad Anjum" userId="1302b65f6f11bfb5" providerId="LiveId" clId="{56740BD3-1631-4BB6-8F21-9F2036FD2484}" dt="2024-10-28T07:06:03.883" v="617" actId="12084"/>
          <ac:graphicFrameMkLst>
            <pc:docMk/>
            <pc:sldMk cId="2133135239" sldId="290"/>
            <ac:graphicFrameMk id="28" creationId="{57C02B67-969D-F67C-A6BD-B357FD72BAB7}"/>
          </ac:graphicFrameMkLst>
        </pc:graphicFrameChg>
        <pc:graphicFrameChg chg="add del mod">
          <ac:chgData name="Syeda Nishad Anjum" userId="1302b65f6f11bfb5" providerId="LiveId" clId="{56740BD3-1631-4BB6-8F21-9F2036FD2484}" dt="2024-10-28T07:10:54.982" v="705"/>
          <ac:graphicFrameMkLst>
            <pc:docMk/>
            <pc:sldMk cId="2133135239" sldId="290"/>
            <ac:graphicFrameMk id="29" creationId="{6886A737-897E-9342-26E5-21856139CAF1}"/>
          </ac:graphicFrameMkLst>
        </pc:graphicFrameChg>
        <pc:graphicFrameChg chg="add del mod modGraphic">
          <ac:chgData name="Syeda Nishad Anjum" userId="1302b65f6f11bfb5" providerId="LiveId" clId="{56740BD3-1631-4BB6-8F21-9F2036FD2484}" dt="2024-10-28T07:08:55.768" v="684" actId="478"/>
          <ac:graphicFrameMkLst>
            <pc:docMk/>
            <pc:sldMk cId="2133135239" sldId="290"/>
            <ac:graphicFrameMk id="30" creationId="{5E9158B4-270B-DEE4-FACC-80F14A804BD4}"/>
          </ac:graphicFrameMkLst>
        </pc:graphicFrameChg>
        <pc:graphicFrameChg chg="add mod">
          <ac:chgData name="Syeda Nishad Anjum" userId="1302b65f6f11bfb5" providerId="LiveId" clId="{56740BD3-1631-4BB6-8F21-9F2036FD2484}" dt="2024-10-28T07:10:36.611" v="697" actId="14100"/>
          <ac:graphicFrameMkLst>
            <pc:docMk/>
            <pc:sldMk cId="2133135239" sldId="290"/>
            <ac:graphicFrameMk id="33" creationId="{5617667D-A149-C240-89A4-DB8B485A8643}"/>
          </ac:graphicFrameMkLst>
        </pc:graphicFrameChg>
        <pc:picChg chg="del mod">
          <ac:chgData name="Syeda Nishad Anjum" userId="1302b65f6f11bfb5" providerId="LiveId" clId="{56740BD3-1631-4BB6-8F21-9F2036FD2484}" dt="2024-10-28T07:03:49.571" v="604" actId="478"/>
          <ac:picMkLst>
            <pc:docMk/>
            <pc:sldMk cId="2133135239" sldId="290"/>
            <ac:picMk id="12" creationId="{081642F3-C30B-AED5-2A81-5C59A77CFBB1}"/>
          </ac:picMkLst>
        </pc:picChg>
      </pc:sldChg>
      <pc:sldChg chg="addSp delSp modSp mod">
        <pc:chgData name="Syeda Nishad Anjum" userId="1302b65f6f11bfb5" providerId="LiveId" clId="{56740BD3-1631-4BB6-8F21-9F2036FD2484}" dt="2024-10-28T07:15:28.939" v="772" actId="122"/>
        <pc:sldMkLst>
          <pc:docMk/>
          <pc:sldMk cId="4116377928" sldId="291"/>
        </pc:sldMkLst>
        <pc:spChg chg="mod">
          <ac:chgData name="Syeda Nishad Anjum" userId="1302b65f6f11bfb5" providerId="LiveId" clId="{56740BD3-1631-4BB6-8F21-9F2036FD2484}" dt="2024-10-28T07:15:28.939" v="772" actId="122"/>
          <ac:spMkLst>
            <pc:docMk/>
            <pc:sldMk cId="4116377928" sldId="291"/>
            <ac:spMk id="2" creationId="{9686E284-8D35-C601-AF51-2DFDA0D6FA5B}"/>
          </ac:spMkLst>
        </pc:spChg>
        <pc:spChg chg="del mod">
          <ac:chgData name="Syeda Nishad Anjum" userId="1302b65f6f11bfb5" providerId="LiveId" clId="{56740BD3-1631-4BB6-8F21-9F2036FD2484}" dt="2024-10-28T07:12:52.333" v="724"/>
          <ac:spMkLst>
            <pc:docMk/>
            <pc:sldMk cId="4116377928" sldId="291"/>
            <ac:spMk id="6" creationId="{07377247-CFF7-6E9E-2578-1E8DE0862B2B}"/>
          </ac:spMkLst>
        </pc:spChg>
        <pc:spChg chg="add del mod">
          <ac:chgData name="Syeda Nishad Anjum" userId="1302b65f6f11bfb5" providerId="LiveId" clId="{56740BD3-1631-4BB6-8F21-9F2036FD2484}" dt="2024-10-28T07:14:53.433" v="760" actId="478"/>
          <ac:spMkLst>
            <pc:docMk/>
            <pc:sldMk cId="4116377928" sldId="291"/>
            <ac:spMk id="7" creationId="{9BC137D3-D237-1E17-BD38-49DD63B63431}"/>
          </ac:spMkLst>
        </pc:spChg>
        <pc:spChg chg="add del mod">
          <ac:chgData name="Syeda Nishad Anjum" userId="1302b65f6f11bfb5" providerId="LiveId" clId="{56740BD3-1631-4BB6-8F21-9F2036FD2484}" dt="2024-10-28T07:12:00.299" v="720" actId="478"/>
          <ac:spMkLst>
            <pc:docMk/>
            <pc:sldMk cId="4116377928" sldId="291"/>
            <ac:spMk id="9" creationId="{8C2B0C5C-362D-1AB1-C5C6-5AEBC2289212}"/>
          </ac:spMkLst>
        </pc:spChg>
        <pc:spChg chg="add del mod">
          <ac:chgData name="Syeda Nishad Anjum" userId="1302b65f6f11bfb5" providerId="LiveId" clId="{56740BD3-1631-4BB6-8F21-9F2036FD2484}" dt="2024-10-28T07:15:23.363" v="771" actId="1076"/>
          <ac:spMkLst>
            <pc:docMk/>
            <pc:sldMk cId="4116377928" sldId="291"/>
            <ac:spMk id="10" creationId="{0FB74B6B-B0EB-C353-3EC0-27DD78422B61}"/>
          </ac:spMkLst>
        </pc:spChg>
        <pc:graphicFrameChg chg="add mod">
          <ac:chgData name="Syeda Nishad Anjum" userId="1302b65f6f11bfb5" providerId="LiveId" clId="{56740BD3-1631-4BB6-8F21-9F2036FD2484}" dt="2024-10-28T07:14:07.715" v="743" actId="1076"/>
          <ac:graphicFrameMkLst>
            <pc:docMk/>
            <pc:sldMk cId="4116377928" sldId="291"/>
            <ac:graphicFrameMk id="11" creationId="{22CB7043-58F5-0E1F-E1A1-9C1C63C4A1B3}"/>
          </ac:graphicFrameMkLst>
        </pc:graphicFrameChg>
        <pc:picChg chg="del">
          <ac:chgData name="Syeda Nishad Anjum" userId="1302b65f6f11bfb5" providerId="LiveId" clId="{56740BD3-1631-4BB6-8F21-9F2036FD2484}" dt="2024-10-28T07:11:58.096" v="719" actId="478"/>
          <ac:picMkLst>
            <pc:docMk/>
            <pc:sldMk cId="4116377928" sldId="291"/>
            <ac:picMk id="8" creationId="{90B24535-3020-9E80-F577-40FE176EC5DB}"/>
          </ac:picMkLst>
        </pc:picChg>
      </pc:sldChg>
      <pc:sldChg chg="addSp delSp modSp mod">
        <pc:chgData name="Syeda Nishad Anjum" userId="1302b65f6f11bfb5" providerId="LiveId" clId="{56740BD3-1631-4BB6-8F21-9F2036FD2484}" dt="2024-10-28T07:18:02.386" v="805" actId="20577"/>
        <pc:sldMkLst>
          <pc:docMk/>
          <pc:sldMk cId="1225771944" sldId="292"/>
        </pc:sldMkLst>
        <pc:spChg chg="del mod">
          <ac:chgData name="Syeda Nishad Anjum" userId="1302b65f6f11bfb5" providerId="LiveId" clId="{56740BD3-1631-4BB6-8F21-9F2036FD2484}" dt="2024-10-28T07:17:27.648" v="790" actId="478"/>
          <ac:spMkLst>
            <pc:docMk/>
            <pc:sldMk cId="1225771944" sldId="292"/>
            <ac:spMk id="6" creationId="{2B5F7E7A-005F-7513-2C7A-6AA989B94F11}"/>
          </ac:spMkLst>
        </pc:spChg>
        <pc:spChg chg="add del mod">
          <ac:chgData name="Syeda Nishad Anjum" userId="1302b65f6f11bfb5" providerId="LiveId" clId="{56740BD3-1631-4BB6-8F21-9F2036FD2484}" dt="2024-10-28T07:11:26.649" v="712" actId="478"/>
          <ac:spMkLst>
            <pc:docMk/>
            <pc:sldMk cId="1225771944" sldId="292"/>
            <ac:spMk id="7" creationId="{C3D8D3D2-F210-35F7-03A2-3C581640C37F}"/>
          </ac:spMkLst>
        </pc:spChg>
        <pc:spChg chg="del mod">
          <ac:chgData name="Syeda Nishad Anjum" userId="1302b65f6f11bfb5" providerId="LiveId" clId="{56740BD3-1631-4BB6-8F21-9F2036FD2484}" dt="2024-10-28T07:11:34.710" v="714" actId="21"/>
          <ac:spMkLst>
            <pc:docMk/>
            <pc:sldMk cId="1225771944" sldId="292"/>
            <ac:spMk id="9" creationId="{A098558A-081F-89AF-EC60-F196E54E8A21}"/>
          </ac:spMkLst>
        </pc:spChg>
        <pc:spChg chg="add del mod">
          <ac:chgData name="Syeda Nishad Anjum" userId="1302b65f6f11bfb5" providerId="LiveId" clId="{56740BD3-1631-4BB6-8F21-9F2036FD2484}" dt="2024-10-28T07:11:25.912" v="711" actId="478"/>
          <ac:spMkLst>
            <pc:docMk/>
            <pc:sldMk cId="1225771944" sldId="292"/>
            <ac:spMk id="13" creationId="{EC7D0B21-E656-93A8-C41B-07BE559D90BA}"/>
          </ac:spMkLst>
        </pc:spChg>
        <pc:spChg chg="add del mod">
          <ac:chgData name="Syeda Nishad Anjum" userId="1302b65f6f11bfb5" providerId="LiveId" clId="{56740BD3-1631-4BB6-8F21-9F2036FD2484}" dt="2024-10-28T07:11:24.840" v="710" actId="478"/>
          <ac:spMkLst>
            <pc:docMk/>
            <pc:sldMk cId="1225771944" sldId="292"/>
            <ac:spMk id="15" creationId="{62E268F6-BDB3-FCDC-BEE9-4B58517FA527}"/>
          </ac:spMkLst>
        </pc:spChg>
        <pc:spChg chg="add mod">
          <ac:chgData name="Syeda Nishad Anjum" userId="1302b65f6f11bfb5" providerId="LiveId" clId="{56740BD3-1631-4BB6-8F21-9F2036FD2484}" dt="2024-10-28T07:18:02.386" v="805" actId="20577"/>
          <ac:spMkLst>
            <pc:docMk/>
            <pc:sldMk cId="1225771944" sldId="292"/>
            <ac:spMk id="16" creationId="{8E9E6152-E5C9-E8F8-D7E7-7A57CBCB96B3}"/>
          </ac:spMkLst>
        </pc:spChg>
        <pc:picChg chg="del">
          <ac:chgData name="Syeda Nishad Anjum" userId="1302b65f6f11bfb5" providerId="LiveId" clId="{56740BD3-1631-4BB6-8F21-9F2036FD2484}" dt="2024-10-28T07:11:22.454" v="706" actId="478"/>
          <ac:picMkLst>
            <pc:docMk/>
            <pc:sldMk cId="1225771944" sldId="292"/>
            <ac:picMk id="10" creationId="{8A519121-2716-7679-347E-A0FC53B8299B}"/>
          </ac:picMkLst>
        </pc:picChg>
        <pc:picChg chg="del mod">
          <ac:chgData name="Syeda Nishad Anjum" userId="1302b65f6f11bfb5" providerId="LiveId" clId="{56740BD3-1631-4BB6-8F21-9F2036FD2484}" dt="2024-10-28T07:11:23.780" v="709" actId="478"/>
          <ac:picMkLst>
            <pc:docMk/>
            <pc:sldMk cId="1225771944" sldId="292"/>
            <ac:picMk id="11" creationId="{66BEA050-B186-5CCD-B65C-A3AFD88A3C84}"/>
          </ac:picMkLst>
        </pc:picChg>
        <pc:picChg chg="del">
          <ac:chgData name="Syeda Nishad Anjum" userId="1302b65f6f11bfb5" providerId="LiveId" clId="{56740BD3-1631-4BB6-8F21-9F2036FD2484}" dt="2024-10-28T07:11:23.198" v="707" actId="478"/>
          <ac:picMkLst>
            <pc:docMk/>
            <pc:sldMk cId="1225771944" sldId="292"/>
            <ac:picMk id="12" creationId="{57EE4653-D2EB-6CF9-5501-BA336D8D374B}"/>
          </ac:picMkLst>
        </pc:picChg>
      </pc:sldChg>
      <pc:sldChg chg="addSp delSp modSp new mod modClrScheme chgLayout">
        <pc:chgData name="Syeda Nishad Anjum" userId="1302b65f6f11bfb5" providerId="LiveId" clId="{56740BD3-1631-4BB6-8F21-9F2036FD2484}" dt="2024-10-28T06:12:22.237" v="401" actId="14100"/>
        <pc:sldMkLst>
          <pc:docMk/>
          <pc:sldMk cId="248770897" sldId="293"/>
        </pc:sldMkLst>
        <pc:spChg chg="del mod ord">
          <ac:chgData name="Syeda Nishad Anjum" userId="1302b65f6f11bfb5" providerId="LiveId" clId="{56740BD3-1631-4BB6-8F21-9F2036FD2484}" dt="2024-10-28T05:28:18.367" v="1" actId="700"/>
          <ac:spMkLst>
            <pc:docMk/>
            <pc:sldMk cId="248770897" sldId="293"/>
            <ac:spMk id="2" creationId="{3A0C5469-5C10-1F45-FE44-4042DC14E57B}"/>
          </ac:spMkLst>
        </pc:spChg>
        <pc:spChg chg="mod ord">
          <ac:chgData name="Syeda Nishad Anjum" userId="1302b65f6f11bfb5" providerId="LiveId" clId="{56740BD3-1631-4BB6-8F21-9F2036FD2484}" dt="2024-10-28T05:29:23.436" v="43" actId="20577"/>
          <ac:spMkLst>
            <pc:docMk/>
            <pc:sldMk cId="248770897" sldId="293"/>
            <ac:spMk id="3" creationId="{7D8321D3-6DF5-802C-A06F-9010BB166640}"/>
          </ac:spMkLst>
        </pc:spChg>
        <pc:spChg chg="mod ord">
          <ac:chgData name="Syeda Nishad Anjum" userId="1302b65f6f11bfb5" providerId="LiveId" clId="{56740BD3-1631-4BB6-8F21-9F2036FD2484}" dt="2024-10-28T05:28:18.367" v="1" actId="700"/>
          <ac:spMkLst>
            <pc:docMk/>
            <pc:sldMk cId="248770897" sldId="293"/>
            <ac:spMk id="4" creationId="{54F19133-2D89-7CCB-AB4B-38D479C26D99}"/>
          </ac:spMkLst>
        </pc:spChg>
        <pc:spChg chg="del mod ord">
          <ac:chgData name="Syeda Nishad Anjum" userId="1302b65f6f11bfb5" providerId="LiveId" clId="{56740BD3-1631-4BB6-8F21-9F2036FD2484}" dt="2024-10-28T05:28:18.367" v="1" actId="700"/>
          <ac:spMkLst>
            <pc:docMk/>
            <pc:sldMk cId="248770897" sldId="293"/>
            <ac:spMk id="5" creationId="{984C8349-8449-CA7D-9D21-B3C9F7D51CAE}"/>
          </ac:spMkLst>
        </pc:spChg>
        <pc:spChg chg="del mod ord">
          <ac:chgData name="Syeda Nishad Anjum" userId="1302b65f6f11bfb5" providerId="LiveId" clId="{56740BD3-1631-4BB6-8F21-9F2036FD2484}" dt="2024-10-28T05:28:18.367" v="1" actId="700"/>
          <ac:spMkLst>
            <pc:docMk/>
            <pc:sldMk cId="248770897" sldId="293"/>
            <ac:spMk id="6" creationId="{A4D85D8D-601C-FEA4-A5CF-EBD17AE365B7}"/>
          </ac:spMkLst>
        </pc:spChg>
        <pc:spChg chg="del mod ord">
          <ac:chgData name="Syeda Nishad Anjum" userId="1302b65f6f11bfb5" providerId="LiveId" clId="{56740BD3-1631-4BB6-8F21-9F2036FD2484}" dt="2024-10-28T05:28:18.367" v="1" actId="700"/>
          <ac:spMkLst>
            <pc:docMk/>
            <pc:sldMk cId="248770897" sldId="293"/>
            <ac:spMk id="7" creationId="{EC558B8F-E9A0-CC00-D58D-474CB3E20851}"/>
          </ac:spMkLst>
        </pc:spChg>
        <pc:spChg chg="del mod ord">
          <ac:chgData name="Syeda Nishad Anjum" userId="1302b65f6f11bfb5" providerId="LiveId" clId="{56740BD3-1631-4BB6-8F21-9F2036FD2484}" dt="2024-10-28T05:28:18.367" v="1" actId="700"/>
          <ac:spMkLst>
            <pc:docMk/>
            <pc:sldMk cId="248770897" sldId="293"/>
            <ac:spMk id="8" creationId="{22486BFD-46B0-A52B-EA2A-06FEC7C822B9}"/>
          </ac:spMkLst>
        </pc:spChg>
        <pc:spChg chg="del mod ord">
          <ac:chgData name="Syeda Nishad Anjum" userId="1302b65f6f11bfb5" providerId="LiveId" clId="{56740BD3-1631-4BB6-8F21-9F2036FD2484}" dt="2024-10-28T05:28:18.367" v="1" actId="700"/>
          <ac:spMkLst>
            <pc:docMk/>
            <pc:sldMk cId="248770897" sldId="293"/>
            <ac:spMk id="9" creationId="{3CCB4184-B293-EA61-098C-3AB68400D15D}"/>
          </ac:spMkLst>
        </pc:spChg>
        <pc:spChg chg="del">
          <ac:chgData name="Syeda Nishad Anjum" userId="1302b65f6f11bfb5" providerId="LiveId" clId="{56740BD3-1631-4BB6-8F21-9F2036FD2484}" dt="2024-10-28T05:28:18.367" v="1" actId="700"/>
          <ac:spMkLst>
            <pc:docMk/>
            <pc:sldMk cId="248770897" sldId="293"/>
            <ac:spMk id="10" creationId="{F3D71E0D-E385-214C-2086-A86493C43D9C}"/>
          </ac:spMkLst>
        </pc:spChg>
        <pc:spChg chg="del">
          <ac:chgData name="Syeda Nishad Anjum" userId="1302b65f6f11bfb5" providerId="LiveId" clId="{56740BD3-1631-4BB6-8F21-9F2036FD2484}" dt="2024-10-28T05:28:18.367" v="1" actId="700"/>
          <ac:spMkLst>
            <pc:docMk/>
            <pc:sldMk cId="248770897" sldId="293"/>
            <ac:spMk id="11" creationId="{6AEBE468-A394-63D0-B8EE-3208D6DB773E}"/>
          </ac:spMkLst>
        </pc:spChg>
        <pc:spChg chg="add mod ord">
          <ac:chgData name="Syeda Nishad Anjum" userId="1302b65f6f11bfb5" providerId="LiveId" clId="{56740BD3-1631-4BB6-8F21-9F2036FD2484}" dt="2024-10-28T06:12:22.237" v="401" actId="14100"/>
          <ac:spMkLst>
            <pc:docMk/>
            <pc:sldMk cId="248770897" sldId="293"/>
            <ac:spMk id="12" creationId="{BF143603-781A-55BB-EBBE-EE3D6D4C8E90}"/>
          </ac:spMkLst>
        </pc:spChg>
        <pc:spChg chg="add del mod ord">
          <ac:chgData name="Syeda Nishad Anjum" userId="1302b65f6f11bfb5" providerId="LiveId" clId="{56740BD3-1631-4BB6-8F21-9F2036FD2484}" dt="2024-10-28T05:28:32.551" v="2" actId="931"/>
          <ac:spMkLst>
            <pc:docMk/>
            <pc:sldMk cId="248770897" sldId="293"/>
            <ac:spMk id="13" creationId="{83506929-38AD-4843-C051-3D82D83713FA}"/>
          </ac:spMkLst>
        </pc:spChg>
        <pc:spChg chg="add del mod ord">
          <ac:chgData name="Syeda Nishad Anjum" userId="1302b65f6f11bfb5" providerId="LiveId" clId="{56740BD3-1631-4BB6-8F21-9F2036FD2484}" dt="2024-10-28T05:30:57.755" v="56"/>
          <ac:spMkLst>
            <pc:docMk/>
            <pc:sldMk cId="248770897" sldId="293"/>
            <ac:spMk id="14" creationId="{C82A3BE2-44EF-5CD4-8685-E0FBF023E0D6}"/>
          </ac:spMkLst>
        </pc:spChg>
        <pc:spChg chg="add del mod ord">
          <ac:chgData name="Syeda Nishad Anjum" userId="1302b65f6f11bfb5" providerId="LiveId" clId="{56740BD3-1631-4BB6-8F21-9F2036FD2484}" dt="2024-10-28T05:51:58.095" v="60" actId="21"/>
          <ac:spMkLst>
            <pc:docMk/>
            <pc:sldMk cId="248770897" sldId="293"/>
            <ac:spMk id="15" creationId="{B9F86A4F-92AA-871C-5A48-4D5214E4D3C6}"/>
          </ac:spMkLst>
        </pc:spChg>
        <pc:spChg chg="add del mod ord">
          <ac:chgData name="Syeda Nishad Anjum" userId="1302b65f6f11bfb5" providerId="LiveId" clId="{56740BD3-1631-4BB6-8F21-9F2036FD2484}" dt="2024-10-28T05:30:03.189" v="44" actId="931"/>
          <ac:spMkLst>
            <pc:docMk/>
            <pc:sldMk cId="248770897" sldId="293"/>
            <ac:spMk id="16" creationId="{D238D33B-1D32-20FE-CAA2-FC2E345D7888}"/>
          </ac:spMkLst>
        </pc:spChg>
        <pc:spChg chg="add del mod ord">
          <ac:chgData name="Syeda Nishad Anjum" userId="1302b65f6f11bfb5" providerId="LiveId" clId="{56740BD3-1631-4BB6-8F21-9F2036FD2484}" dt="2024-10-28T05:28:49.815" v="8" actId="21"/>
          <ac:spMkLst>
            <pc:docMk/>
            <pc:sldMk cId="248770897" sldId="293"/>
            <ac:spMk id="17" creationId="{2F95E8D7-060C-91B4-0A72-7DD999C0FAEC}"/>
          </ac:spMkLst>
        </pc:spChg>
        <pc:spChg chg="add del mod">
          <ac:chgData name="Syeda Nishad Anjum" userId="1302b65f6f11bfb5" providerId="LiveId" clId="{56740BD3-1631-4BB6-8F21-9F2036FD2484}" dt="2024-10-28T05:51:41.815" v="57" actId="21"/>
          <ac:spMkLst>
            <pc:docMk/>
            <pc:sldMk cId="248770897" sldId="293"/>
            <ac:spMk id="24" creationId="{E8F1C2D6-4107-63B4-101F-A834E483DA04}"/>
          </ac:spMkLst>
        </pc:spChg>
        <pc:spChg chg="add del mod">
          <ac:chgData name="Syeda Nishad Anjum" userId="1302b65f6f11bfb5" providerId="LiveId" clId="{56740BD3-1631-4BB6-8F21-9F2036FD2484}" dt="2024-10-28T05:51:54.016" v="59" actId="21"/>
          <ac:spMkLst>
            <pc:docMk/>
            <pc:sldMk cId="248770897" sldId="293"/>
            <ac:spMk id="25" creationId="{EFA86F09-4B9E-BAE8-894F-2792EF3B2A3A}"/>
          </ac:spMkLst>
        </pc:spChg>
        <pc:spChg chg="add del mod">
          <ac:chgData name="Syeda Nishad Anjum" userId="1302b65f6f11bfb5" providerId="LiveId" clId="{56740BD3-1631-4BB6-8F21-9F2036FD2484}" dt="2024-10-28T05:52:45.458" v="68"/>
          <ac:spMkLst>
            <pc:docMk/>
            <pc:sldMk cId="248770897" sldId="293"/>
            <ac:spMk id="26" creationId="{480B7224-EE34-1C01-9FF2-61C8EAAB6AD8}"/>
          </ac:spMkLst>
        </pc:spChg>
        <pc:spChg chg="add del mod">
          <ac:chgData name="Syeda Nishad Anjum" userId="1302b65f6f11bfb5" providerId="LiveId" clId="{56740BD3-1631-4BB6-8F21-9F2036FD2484}" dt="2024-10-28T05:54:04.223" v="118" actId="21"/>
          <ac:spMkLst>
            <pc:docMk/>
            <pc:sldMk cId="248770897" sldId="293"/>
            <ac:spMk id="28" creationId="{48158FFE-1541-9E94-CD15-96D310C01F1A}"/>
          </ac:spMkLst>
        </pc:spChg>
        <pc:spChg chg="add mod">
          <ac:chgData name="Syeda Nishad Anjum" userId="1302b65f6f11bfb5" providerId="LiveId" clId="{56740BD3-1631-4BB6-8F21-9F2036FD2484}" dt="2024-10-28T05:53:32.740" v="84"/>
          <ac:spMkLst>
            <pc:docMk/>
            <pc:sldMk cId="248770897" sldId="293"/>
            <ac:spMk id="30" creationId="{25951601-537A-7FC0-8D5D-C8B941D05668}"/>
          </ac:spMkLst>
        </pc:spChg>
        <pc:spChg chg="add mod ord">
          <ac:chgData name="Syeda Nishad Anjum" userId="1302b65f6f11bfb5" providerId="LiveId" clId="{56740BD3-1631-4BB6-8F21-9F2036FD2484}" dt="2024-10-28T06:01:19.898" v="230" actId="166"/>
          <ac:spMkLst>
            <pc:docMk/>
            <pc:sldMk cId="248770897" sldId="293"/>
            <ac:spMk id="31" creationId="{413A1970-663A-807D-B540-A20144902475}"/>
          </ac:spMkLst>
        </pc:spChg>
        <pc:spChg chg="add mod">
          <ac:chgData name="Syeda Nishad Anjum" userId="1302b65f6f11bfb5" providerId="LiveId" clId="{56740BD3-1631-4BB6-8F21-9F2036FD2484}" dt="2024-10-28T05:59:49.060" v="179" actId="14100"/>
          <ac:spMkLst>
            <pc:docMk/>
            <pc:sldMk cId="248770897" sldId="293"/>
            <ac:spMk id="32" creationId="{968273C2-AFC8-71A0-8C17-D3AE17F7A211}"/>
          </ac:spMkLst>
        </pc:spChg>
        <pc:spChg chg="add del mod">
          <ac:chgData name="Syeda Nishad Anjum" userId="1302b65f6f11bfb5" providerId="LiveId" clId="{56740BD3-1631-4BB6-8F21-9F2036FD2484}" dt="2024-10-28T05:58:33.693" v="123" actId="21"/>
          <ac:spMkLst>
            <pc:docMk/>
            <pc:sldMk cId="248770897" sldId="293"/>
            <ac:spMk id="34" creationId="{2384AE4F-A04E-22A1-4581-B5B818D32BA4}"/>
          </ac:spMkLst>
        </pc:spChg>
        <pc:spChg chg="add mod">
          <ac:chgData name="Syeda Nishad Anjum" userId="1302b65f6f11bfb5" providerId="LiveId" clId="{56740BD3-1631-4BB6-8F21-9F2036FD2484}" dt="2024-10-28T06:00:20.063" v="201" actId="20577"/>
          <ac:spMkLst>
            <pc:docMk/>
            <pc:sldMk cId="248770897" sldId="293"/>
            <ac:spMk id="36" creationId="{83F286B9-0EFA-2F24-ABAB-7D254CE487FB}"/>
          </ac:spMkLst>
        </pc:spChg>
        <pc:spChg chg="add mod">
          <ac:chgData name="Syeda Nishad Anjum" userId="1302b65f6f11bfb5" providerId="LiveId" clId="{56740BD3-1631-4BB6-8F21-9F2036FD2484}" dt="2024-10-28T06:02:24.818" v="256" actId="1076"/>
          <ac:spMkLst>
            <pc:docMk/>
            <pc:sldMk cId="248770897" sldId="293"/>
            <ac:spMk id="37" creationId="{6EFF99D9-D770-03A0-F145-254BDDD505AD}"/>
          </ac:spMkLst>
        </pc:spChg>
        <pc:spChg chg="add mod">
          <ac:chgData name="Syeda Nishad Anjum" userId="1302b65f6f11bfb5" providerId="LiveId" clId="{56740BD3-1631-4BB6-8F21-9F2036FD2484}" dt="2024-10-28T06:01:08.975" v="229" actId="1076"/>
          <ac:spMkLst>
            <pc:docMk/>
            <pc:sldMk cId="248770897" sldId="293"/>
            <ac:spMk id="39" creationId="{1FA2A6BD-8F11-DC15-C313-D3127C6F0C94}"/>
          </ac:spMkLst>
        </pc:spChg>
        <pc:spChg chg="add mod">
          <ac:chgData name="Syeda Nishad Anjum" userId="1302b65f6f11bfb5" providerId="LiveId" clId="{56740BD3-1631-4BB6-8F21-9F2036FD2484}" dt="2024-10-28T06:02:29.611" v="258" actId="1076"/>
          <ac:spMkLst>
            <pc:docMk/>
            <pc:sldMk cId="248770897" sldId="293"/>
            <ac:spMk id="41" creationId="{1E78D8ED-335C-BD99-546F-A697B53AAC92}"/>
          </ac:spMkLst>
        </pc:spChg>
        <pc:graphicFrameChg chg="add del mod modGraphic">
          <ac:chgData name="Syeda Nishad Anjum" userId="1302b65f6f11bfb5" providerId="LiveId" clId="{56740BD3-1631-4BB6-8F21-9F2036FD2484}" dt="2024-10-28T05:52:14.824" v="62" actId="21"/>
          <ac:graphicFrameMkLst>
            <pc:docMk/>
            <pc:sldMk cId="248770897" sldId="293"/>
            <ac:graphicFrameMk id="23" creationId="{9A4BD396-9637-C0A4-B3D1-6B341AE3B328}"/>
          </ac:graphicFrameMkLst>
        </pc:graphicFrameChg>
        <pc:graphicFrameChg chg="add del mod modGraphic">
          <ac:chgData name="Syeda Nishad Anjum" userId="1302b65f6f11bfb5" providerId="LiveId" clId="{56740BD3-1631-4BB6-8F21-9F2036FD2484}" dt="2024-10-28T05:53:39.641" v="100" actId="21"/>
          <ac:graphicFrameMkLst>
            <pc:docMk/>
            <pc:sldMk cId="248770897" sldId="293"/>
            <ac:graphicFrameMk id="27" creationId="{2D737030-196E-91D9-6886-EA01E6314DC8}"/>
          </ac:graphicFrameMkLst>
        </pc:graphicFrameChg>
        <pc:graphicFrameChg chg="add mod">
          <ac:chgData name="Syeda Nishad Anjum" userId="1302b65f6f11bfb5" providerId="LiveId" clId="{56740BD3-1631-4BB6-8F21-9F2036FD2484}" dt="2024-10-28T05:53:30.041" v="83"/>
          <ac:graphicFrameMkLst>
            <pc:docMk/>
            <pc:sldMk cId="248770897" sldId="293"/>
            <ac:graphicFrameMk id="29" creationId="{81ECE657-6D0B-9331-CBFF-FB711A16DDEC}"/>
          </ac:graphicFrameMkLst>
        </pc:graphicFrameChg>
        <pc:graphicFrameChg chg="add del mod">
          <ac:chgData name="Syeda Nishad Anjum" userId="1302b65f6f11bfb5" providerId="LiveId" clId="{56740BD3-1631-4BB6-8F21-9F2036FD2484}" dt="2024-10-28T05:58:33.693" v="123" actId="21"/>
          <ac:graphicFrameMkLst>
            <pc:docMk/>
            <pc:sldMk cId="248770897" sldId="293"/>
            <ac:graphicFrameMk id="33" creationId="{ADDA7802-C864-1323-77FA-35E740CF56F8}"/>
          </ac:graphicFrameMkLst>
        </pc:graphicFrameChg>
        <pc:picChg chg="add mod">
          <ac:chgData name="Syeda Nishad Anjum" userId="1302b65f6f11bfb5" providerId="LiveId" clId="{56740BD3-1631-4BB6-8F21-9F2036FD2484}" dt="2024-10-28T05:28:39.319" v="5" actId="14100"/>
          <ac:picMkLst>
            <pc:docMk/>
            <pc:sldMk cId="248770897" sldId="293"/>
            <ac:picMk id="19" creationId="{A97186BA-A773-0FED-7292-42CD71C59C50}"/>
          </ac:picMkLst>
        </pc:picChg>
        <pc:picChg chg="add mod">
          <ac:chgData name="Syeda Nishad Anjum" userId="1302b65f6f11bfb5" providerId="LiveId" clId="{56740BD3-1631-4BB6-8F21-9F2036FD2484}" dt="2024-10-28T06:02:23.034" v="254" actId="1076"/>
          <ac:picMkLst>
            <pc:docMk/>
            <pc:sldMk cId="248770897" sldId="293"/>
            <ac:picMk id="20" creationId="{028B6EC8-A2D4-7535-A385-71370E1B2488}"/>
          </ac:picMkLst>
        </pc:picChg>
        <pc:picChg chg="add mod">
          <ac:chgData name="Syeda Nishad Anjum" userId="1302b65f6f11bfb5" providerId="LiveId" clId="{56740BD3-1631-4BB6-8F21-9F2036FD2484}" dt="2024-10-28T05:30:21.021" v="52" actId="1076"/>
          <ac:picMkLst>
            <pc:docMk/>
            <pc:sldMk cId="248770897" sldId="293"/>
            <ac:picMk id="22" creationId="{59060115-AC44-B464-7D08-67568E71ADEA}"/>
          </ac:picMkLst>
        </pc:picChg>
        <pc:picChg chg="add mod">
          <ac:chgData name="Syeda Nishad Anjum" userId="1302b65f6f11bfb5" providerId="LiveId" clId="{56740BD3-1631-4BB6-8F21-9F2036FD2484}" dt="2024-10-28T06:02:19.354" v="253" actId="1076"/>
          <ac:picMkLst>
            <pc:docMk/>
            <pc:sldMk cId="248770897" sldId="293"/>
            <ac:picMk id="35" creationId="{1F8EA43D-C047-9BA1-A602-1F4B9A31B66C}"/>
          </ac:picMkLst>
        </pc:picChg>
        <pc:picChg chg="add mod">
          <ac:chgData name="Syeda Nishad Anjum" userId="1302b65f6f11bfb5" providerId="LiveId" clId="{56740BD3-1631-4BB6-8F21-9F2036FD2484}" dt="2024-10-28T06:00:49.802" v="203" actId="1076"/>
          <ac:picMkLst>
            <pc:docMk/>
            <pc:sldMk cId="248770897" sldId="293"/>
            <ac:picMk id="38" creationId="{03FD4C79-95DD-9DC2-6C79-FF58F1B8B4F4}"/>
          </ac:picMkLst>
        </pc:picChg>
        <pc:picChg chg="add mod">
          <ac:chgData name="Syeda Nishad Anjum" userId="1302b65f6f11bfb5" providerId="LiveId" clId="{56740BD3-1631-4BB6-8F21-9F2036FD2484}" dt="2024-10-28T06:02:28.266" v="257" actId="1076"/>
          <ac:picMkLst>
            <pc:docMk/>
            <pc:sldMk cId="248770897" sldId="293"/>
            <ac:picMk id="40" creationId="{DDDA27EF-56E2-C9F7-BE0B-2586516C1BCB}"/>
          </ac:picMkLst>
        </pc:picChg>
      </pc:sldChg>
      <pc:sldChg chg="addSp delSp modSp new mod">
        <pc:chgData name="Syeda Nishad Anjum" userId="1302b65f6f11bfb5" providerId="LiveId" clId="{56740BD3-1631-4BB6-8F21-9F2036FD2484}" dt="2024-10-28T06:11:53.577" v="385"/>
        <pc:sldMkLst>
          <pc:docMk/>
          <pc:sldMk cId="82925530" sldId="294"/>
        </pc:sldMkLst>
        <pc:spChg chg="mod">
          <ac:chgData name="Syeda Nishad Anjum" userId="1302b65f6f11bfb5" providerId="LiveId" clId="{56740BD3-1631-4BB6-8F21-9F2036FD2484}" dt="2024-10-28T06:09:25.691" v="333" actId="1076"/>
          <ac:spMkLst>
            <pc:docMk/>
            <pc:sldMk cId="82925530" sldId="294"/>
            <ac:spMk id="2" creationId="{D0683CC6-D0F8-058B-58E2-5434E9A844A5}"/>
          </ac:spMkLst>
        </pc:spChg>
        <pc:spChg chg="del">
          <ac:chgData name="Syeda Nishad Anjum" userId="1302b65f6f11bfb5" providerId="LiveId" clId="{56740BD3-1631-4BB6-8F21-9F2036FD2484}" dt="2024-10-28T06:03:03.874" v="260" actId="931"/>
          <ac:spMkLst>
            <pc:docMk/>
            <pc:sldMk cId="82925530" sldId="294"/>
            <ac:spMk id="5" creationId="{A90040F4-4383-6F98-BDD2-4714A8F015C3}"/>
          </ac:spMkLst>
        </pc:spChg>
        <pc:spChg chg="del mod">
          <ac:chgData name="Syeda Nishad Anjum" userId="1302b65f6f11bfb5" providerId="LiveId" clId="{56740BD3-1631-4BB6-8F21-9F2036FD2484}" dt="2024-10-28T06:09:05.267" v="329" actId="12084"/>
          <ac:spMkLst>
            <pc:docMk/>
            <pc:sldMk cId="82925530" sldId="294"/>
            <ac:spMk id="6" creationId="{2C90C403-9E12-6714-7768-C6395692A5C0}"/>
          </ac:spMkLst>
        </pc:spChg>
        <pc:spChg chg="del mod">
          <ac:chgData name="Syeda Nishad Anjum" userId="1302b65f6f11bfb5" providerId="LiveId" clId="{56740BD3-1631-4BB6-8F21-9F2036FD2484}" dt="2024-10-28T06:09:21.017" v="331" actId="478"/>
          <ac:spMkLst>
            <pc:docMk/>
            <pc:sldMk cId="82925530" sldId="294"/>
            <ac:spMk id="7" creationId="{382F85CF-4907-5FC9-98DC-5A4F1B61A671}"/>
          </ac:spMkLst>
        </pc:spChg>
        <pc:spChg chg="del">
          <ac:chgData name="Syeda Nishad Anjum" userId="1302b65f6f11bfb5" providerId="LiveId" clId="{56740BD3-1631-4BB6-8F21-9F2036FD2484}" dt="2024-10-28T06:03:29.152" v="263" actId="931"/>
          <ac:spMkLst>
            <pc:docMk/>
            <pc:sldMk cId="82925530" sldId="294"/>
            <ac:spMk id="8" creationId="{B2F88783-4EE5-5037-947D-6891861A17E7}"/>
          </ac:spMkLst>
        </pc:spChg>
        <pc:graphicFrameChg chg="add mod modGraphic">
          <ac:chgData name="Syeda Nishad Anjum" userId="1302b65f6f11bfb5" providerId="LiveId" clId="{56740BD3-1631-4BB6-8F21-9F2036FD2484}" dt="2024-10-28T06:11:53.577" v="385"/>
          <ac:graphicFrameMkLst>
            <pc:docMk/>
            <pc:sldMk cId="82925530" sldId="294"/>
            <ac:graphicFrameMk id="16" creationId="{89A2145B-D8A1-582C-5E7C-2B700DF6C07A}"/>
          </ac:graphicFrameMkLst>
        </pc:graphicFrameChg>
        <pc:picChg chg="add mod">
          <ac:chgData name="Syeda Nishad Anjum" userId="1302b65f6f11bfb5" providerId="LiveId" clId="{56740BD3-1631-4BB6-8F21-9F2036FD2484}" dt="2024-10-28T06:11:39.560" v="379" actId="1076"/>
          <ac:picMkLst>
            <pc:docMk/>
            <pc:sldMk cId="82925530" sldId="294"/>
            <ac:picMk id="10" creationId="{CF208DAC-D63D-6C5D-14A9-6AE4832FDD7E}"/>
          </ac:picMkLst>
        </pc:picChg>
        <pc:picChg chg="add mod">
          <ac:chgData name="Syeda Nishad Anjum" userId="1302b65f6f11bfb5" providerId="LiveId" clId="{56740BD3-1631-4BB6-8F21-9F2036FD2484}" dt="2024-10-28T06:11:47.850" v="384" actId="14100"/>
          <ac:picMkLst>
            <pc:docMk/>
            <pc:sldMk cId="82925530" sldId="294"/>
            <ac:picMk id="12" creationId="{E079809D-D67B-78E9-68F4-4FBFC5034071}"/>
          </ac:picMkLst>
        </pc:picChg>
        <pc:picChg chg="add mod">
          <ac:chgData name="Syeda Nishad Anjum" userId="1302b65f6f11bfb5" providerId="LiveId" clId="{56740BD3-1631-4BB6-8F21-9F2036FD2484}" dt="2024-10-28T06:11:42.603" v="381" actId="14100"/>
          <ac:picMkLst>
            <pc:docMk/>
            <pc:sldMk cId="82925530" sldId="294"/>
            <ac:picMk id="14" creationId="{1F429026-AB23-821E-CBFF-E676BA4E4EC5}"/>
          </ac:picMkLst>
        </pc:picChg>
        <pc:picChg chg="add mod">
          <ac:chgData name="Syeda Nishad Anjum" userId="1302b65f6f11bfb5" providerId="LiveId" clId="{56740BD3-1631-4BB6-8F21-9F2036FD2484}" dt="2024-10-28T06:11:43.901" v="382" actId="1076"/>
          <ac:picMkLst>
            <pc:docMk/>
            <pc:sldMk cId="82925530" sldId="294"/>
            <ac:picMk id="15" creationId="{514E3179-EA87-1F54-5A11-30E6DEED2B16}"/>
          </ac:picMkLst>
        </pc:picChg>
      </pc:sldChg>
      <pc:sldMasterChg chg="del delSldLayout">
        <pc:chgData name="Syeda Nishad Anjum" userId="1302b65f6f11bfb5" providerId="LiveId" clId="{56740BD3-1631-4BB6-8F21-9F2036FD2484}" dt="2024-10-28T05:28:18.367" v="1" actId="700"/>
        <pc:sldMasterMkLst>
          <pc:docMk/>
          <pc:sldMasterMk cId="3557146951" sldId="2147483648"/>
        </pc:sldMasterMkLst>
        <pc:sldLayoutChg chg="del">
          <pc:chgData name="Syeda Nishad Anjum" userId="1302b65f6f11bfb5" providerId="LiveId" clId="{56740BD3-1631-4BB6-8F21-9F2036FD2484}" dt="2024-10-28T05:28:18.367" v="1" actId="700"/>
          <pc:sldLayoutMkLst>
            <pc:docMk/>
            <pc:sldMasterMk cId="3557146951" sldId="2147483648"/>
            <pc:sldLayoutMk cId="1846375937" sldId="2147483649"/>
          </pc:sldLayoutMkLst>
        </pc:sldLayoutChg>
        <pc:sldLayoutChg chg="del">
          <pc:chgData name="Syeda Nishad Anjum" userId="1302b65f6f11bfb5" providerId="LiveId" clId="{56740BD3-1631-4BB6-8F21-9F2036FD2484}" dt="2024-10-28T05:28:18.367" v="1" actId="700"/>
          <pc:sldLayoutMkLst>
            <pc:docMk/>
            <pc:sldMasterMk cId="3557146951" sldId="2147483648"/>
            <pc:sldLayoutMk cId="2575430269" sldId="2147483650"/>
          </pc:sldLayoutMkLst>
        </pc:sldLayoutChg>
        <pc:sldLayoutChg chg="del">
          <pc:chgData name="Syeda Nishad Anjum" userId="1302b65f6f11bfb5" providerId="LiveId" clId="{56740BD3-1631-4BB6-8F21-9F2036FD2484}" dt="2024-10-28T05:28:18.367" v="1" actId="700"/>
          <pc:sldLayoutMkLst>
            <pc:docMk/>
            <pc:sldMasterMk cId="3557146951" sldId="2147483648"/>
            <pc:sldLayoutMk cId="3648927147" sldId="2147483651"/>
          </pc:sldLayoutMkLst>
        </pc:sldLayoutChg>
        <pc:sldLayoutChg chg="del">
          <pc:chgData name="Syeda Nishad Anjum" userId="1302b65f6f11bfb5" providerId="LiveId" clId="{56740BD3-1631-4BB6-8F21-9F2036FD2484}" dt="2024-10-28T05:28:18.367" v="1" actId="700"/>
          <pc:sldLayoutMkLst>
            <pc:docMk/>
            <pc:sldMasterMk cId="3557146951" sldId="2147483648"/>
            <pc:sldLayoutMk cId="2446896015" sldId="2147483652"/>
          </pc:sldLayoutMkLst>
        </pc:sldLayoutChg>
        <pc:sldLayoutChg chg="del">
          <pc:chgData name="Syeda Nishad Anjum" userId="1302b65f6f11bfb5" providerId="LiveId" clId="{56740BD3-1631-4BB6-8F21-9F2036FD2484}" dt="2024-10-28T05:28:18.367" v="1" actId="700"/>
          <pc:sldLayoutMkLst>
            <pc:docMk/>
            <pc:sldMasterMk cId="3557146951" sldId="2147483648"/>
            <pc:sldLayoutMk cId="675326886" sldId="2147483653"/>
          </pc:sldLayoutMkLst>
        </pc:sldLayoutChg>
        <pc:sldLayoutChg chg="del">
          <pc:chgData name="Syeda Nishad Anjum" userId="1302b65f6f11bfb5" providerId="LiveId" clId="{56740BD3-1631-4BB6-8F21-9F2036FD2484}" dt="2024-10-28T05:28:18.367" v="1" actId="700"/>
          <pc:sldLayoutMkLst>
            <pc:docMk/>
            <pc:sldMasterMk cId="3557146951" sldId="2147483648"/>
            <pc:sldLayoutMk cId="3588808600" sldId="2147483654"/>
          </pc:sldLayoutMkLst>
        </pc:sldLayoutChg>
        <pc:sldLayoutChg chg="del">
          <pc:chgData name="Syeda Nishad Anjum" userId="1302b65f6f11bfb5" providerId="LiveId" clId="{56740BD3-1631-4BB6-8F21-9F2036FD2484}" dt="2024-10-28T05:28:18.367" v="1" actId="700"/>
          <pc:sldLayoutMkLst>
            <pc:docMk/>
            <pc:sldMasterMk cId="3557146951" sldId="2147483648"/>
            <pc:sldLayoutMk cId="2368519897" sldId="2147483655"/>
          </pc:sldLayoutMkLst>
        </pc:sldLayoutChg>
        <pc:sldLayoutChg chg="del">
          <pc:chgData name="Syeda Nishad Anjum" userId="1302b65f6f11bfb5" providerId="LiveId" clId="{56740BD3-1631-4BB6-8F21-9F2036FD2484}" dt="2024-10-28T05:28:18.367" v="1" actId="700"/>
          <pc:sldLayoutMkLst>
            <pc:docMk/>
            <pc:sldMasterMk cId="3557146951" sldId="2147483648"/>
            <pc:sldLayoutMk cId="2515722907" sldId="2147483656"/>
          </pc:sldLayoutMkLst>
        </pc:sldLayoutChg>
        <pc:sldLayoutChg chg="del">
          <pc:chgData name="Syeda Nishad Anjum" userId="1302b65f6f11bfb5" providerId="LiveId" clId="{56740BD3-1631-4BB6-8F21-9F2036FD2484}" dt="2024-10-28T05:28:18.367" v="1" actId="700"/>
          <pc:sldLayoutMkLst>
            <pc:docMk/>
            <pc:sldMasterMk cId="3557146951" sldId="2147483648"/>
            <pc:sldLayoutMk cId="3081799986" sldId="2147483657"/>
          </pc:sldLayoutMkLst>
        </pc:sldLayoutChg>
        <pc:sldLayoutChg chg="del">
          <pc:chgData name="Syeda Nishad Anjum" userId="1302b65f6f11bfb5" providerId="LiveId" clId="{56740BD3-1631-4BB6-8F21-9F2036FD2484}" dt="2024-10-28T05:28:18.367" v="1" actId="700"/>
          <pc:sldLayoutMkLst>
            <pc:docMk/>
            <pc:sldMasterMk cId="3557146951" sldId="2147483648"/>
            <pc:sldLayoutMk cId="604414337" sldId="2147483658"/>
          </pc:sldLayoutMkLst>
        </pc:sldLayoutChg>
        <pc:sldLayoutChg chg="del">
          <pc:chgData name="Syeda Nishad Anjum" userId="1302b65f6f11bfb5" providerId="LiveId" clId="{56740BD3-1631-4BB6-8F21-9F2036FD2484}" dt="2024-10-28T05:28:18.367" v="1" actId="700"/>
          <pc:sldLayoutMkLst>
            <pc:docMk/>
            <pc:sldMasterMk cId="3557146951" sldId="2147483648"/>
            <pc:sldLayoutMk cId="3822321036" sldId="214748365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2F2E2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1399-4C32-89D2-08AB613A4F0C}"/>
              </c:ext>
            </c:extLst>
          </c:dPt>
          <c:dPt>
            <c:idx val="1"/>
            <c:bubble3D val="0"/>
            <c:spPr>
              <a:solidFill>
                <a:srgbClr val="B5B4B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1399-4C32-89D2-08AB613A4F0C}"/>
              </c:ext>
            </c:extLst>
          </c:dPt>
          <c:cat>
            <c:strRef>
              <c:f>Sheet1!$A$2:$A$3</c:f>
              <c:strCache>
                <c:ptCount val="2"/>
                <c:pt idx="0">
                  <c:v>Year-over-Year Growth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0.45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99-4C32-89D2-08AB613A4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2F2E2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EE02-4D03-B8E6-2FA027AE2255}"/>
              </c:ext>
            </c:extLst>
          </c:dPt>
          <c:dPt>
            <c:idx val="1"/>
            <c:bubble3D val="0"/>
            <c:spPr>
              <a:solidFill>
                <a:srgbClr val="B5B4B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EE02-4D03-B8E6-2FA027AE2255}"/>
              </c:ext>
            </c:extLst>
          </c:dPt>
          <c:cat>
            <c:strRef>
              <c:f>Sheet1!$A$2:$A$3</c:f>
              <c:strCache>
                <c:ptCount val="2"/>
                <c:pt idx="0">
                  <c:v>Quarterly Growth Rate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02-4D03-B8E6-2FA027AE2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2F2E2C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55F-417B-A458-43F4DAC8F90A}"/>
              </c:ext>
            </c:extLst>
          </c:dPt>
          <c:dPt>
            <c:idx val="1"/>
            <c:bubble3D val="0"/>
            <c:spPr>
              <a:solidFill>
                <a:srgbClr val="B5B4B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55F-417B-A458-43F4DAC8F90A}"/>
              </c:ext>
            </c:extLst>
          </c:dPt>
          <c:cat>
            <c:strRef>
              <c:f>Sheet1!$A$2:$A$3</c:f>
              <c:strCache>
                <c:ptCount val="2"/>
                <c:pt idx="0">
                  <c:v>Market Share Increase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5F-417B-A458-43F4DAC8F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A88F6D-0540-4761-AAA1-AC62109206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CF0E47-5444-4313-A970-D5798E367B15}">
      <dgm:prSet custT="1"/>
      <dgm:spPr/>
      <dgm:t>
        <a:bodyPr/>
        <a:lstStyle/>
        <a:p>
          <a:r>
            <a:rPr lang="en-IN" sz="1200" dirty="0"/>
            <a:t>Excel: "Utilize Excel's PivotTables and charts to </a:t>
          </a:r>
          <a:r>
            <a:rPr lang="en-IN" sz="1200" dirty="0" err="1"/>
            <a:t>analyze</a:t>
          </a:r>
          <a:r>
            <a:rPr lang="en-IN" sz="1200" dirty="0"/>
            <a:t> Zomato restaurant data, identifying top-rated cuisines, locations, and customer preferences.</a:t>
          </a:r>
        </a:p>
      </dgm:t>
    </dgm:pt>
    <dgm:pt modelId="{0C69FE26-D40B-4A91-9281-544890EA2E29}" type="parTrans" cxnId="{E623A512-1BFE-4226-9663-776F7C0A6A41}">
      <dgm:prSet/>
      <dgm:spPr/>
      <dgm:t>
        <a:bodyPr/>
        <a:lstStyle/>
        <a:p>
          <a:endParaRPr lang="en-IN"/>
        </a:p>
      </dgm:t>
    </dgm:pt>
    <dgm:pt modelId="{E0BDB39D-E064-48D4-A266-4486DED2A5E1}" type="sibTrans" cxnId="{E623A512-1BFE-4226-9663-776F7C0A6A41}">
      <dgm:prSet/>
      <dgm:spPr/>
      <dgm:t>
        <a:bodyPr/>
        <a:lstStyle/>
        <a:p>
          <a:endParaRPr lang="en-IN"/>
        </a:p>
      </dgm:t>
    </dgm:pt>
    <dgm:pt modelId="{651D044B-9D99-42E4-9D01-BB97E516AD1B}">
      <dgm:prSet custT="1"/>
      <dgm:spPr/>
      <dgm:t>
        <a:bodyPr/>
        <a:lstStyle/>
        <a:p>
          <a:r>
            <a:rPr lang="en-IN" sz="1100" dirty="0"/>
            <a:t>"Power BI: "Leverage Power BI's interactive dashboards and DAX formulas to visualize Zomato restaurant data, uncovering insights on customer </a:t>
          </a:r>
          <a:r>
            <a:rPr lang="en-IN" sz="1100" dirty="0" err="1"/>
            <a:t>behavior</a:t>
          </a:r>
          <a:r>
            <a:rPr lang="en-IN" sz="1100" dirty="0"/>
            <a:t>, ratings, and revenue trends.</a:t>
          </a:r>
        </a:p>
      </dgm:t>
    </dgm:pt>
    <dgm:pt modelId="{4C15E0B9-7B12-4E76-9BC3-F71A2C8DA05F}" type="parTrans" cxnId="{EC515B96-9CBF-43D9-93E2-B6F4EDC374BD}">
      <dgm:prSet/>
      <dgm:spPr/>
      <dgm:t>
        <a:bodyPr/>
        <a:lstStyle/>
        <a:p>
          <a:endParaRPr lang="en-IN"/>
        </a:p>
      </dgm:t>
    </dgm:pt>
    <dgm:pt modelId="{AF6AF441-CE06-4CD1-A77F-22575645211D}" type="sibTrans" cxnId="{EC515B96-9CBF-43D9-93E2-B6F4EDC374BD}">
      <dgm:prSet/>
      <dgm:spPr/>
      <dgm:t>
        <a:bodyPr/>
        <a:lstStyle/>
        <a:p>
          <a:endParaRPr lang="en-IN"/>
        </a:p>
      </dgm:t>
    </dgm:pt>
    <dgm:pt modelId="{9C8646E8-8184-47DD-8466-EA0AE6E55445}">
      <dgm:prSet custT="1"/>
      <dgm:spPr/>
      <dgm:t>
        <a:bodyPr/>
        <a:lstStyle/>
        <a:p>
          <a:r>
            <a:rPr lang="en-IN" sz="1200" dirty="0"/>
            <a:t>"Tableau: "Employ Tableau's data visualization capabilities to explore Zomato restaurant data, creating maps, bar charts, and scatter plots to reveal patterns in customer reviews and ratings.</a:t>
          </a:r>
        </a:p>
      </dgm:t>
    </dgm:pt>
    <dgm:pt modelId="{E3F58C9C-6BE1-4CC0-911D-BECA65FED7B1}" type="parTrans" cxnId="{17E1BE25-87D7-4236-B122-48DE5FE780A0}">
      <dgm:prSet/>
      <dgm:spPr/>
      <dgm:t>
        <a:bodyPr/>
        <a:lstStyle/>
        <a:p>
          <a:endParaRPr lang="en-IN"/>
        </a:p>
      </dgm:t>
    </dgm:pt>
    <dgm:pt modelId="{BF6B3716-0D95-40C8-A925-2FEFC0CBF209}" type="sibTrans" cxnId="{17E1BE25-87D7-4236-B122-48DE5FE780A0}">
      <dgm:prSet/>
      <dgm:spPr/>
      <dgm:t>
        <a:bodyPr/>
        <a:lstStyle/>
        <a:p>
          <a:endParaRPr lang="en-IN"/>
        </a:p>
      </dgm:t>
    </dgm:pt>
    <dgm:pt modelId="{EB8D1034-0113-4621-BDDE-55522004EFE9}">
      <dgm:prSet custT="1"/>
      <dgm:spPr/>
      <dgm:t>
        <a:bodyPr/>
        <a:lstStyle/>
        <a:p>
          <a:r>
            <a:rPr lang="en-IN" sz="1200" dirty="0"/>
            <a:t>"MySQL: "</a:t>
          </a:r>
          <a:r>
            <a:rPr lang="en-IN" sz="1200" dirty="0" err="1"/>
            <a:t>Analyze</a:t>
          </a:r>
          <a:r>
            <a:rPr lang="en-IN" sz="1200" dirty="0"/>
            <a:t> Zomato restaurant data in MySQL using SQL queries, joining tables to examine relationships between customer reviews, ratings, and restaurant characteristics, informing data-driven business decisions."</a:t>
          </a:r>
        </a:p>
      </dgm:t>
    </dgm:pt>
    <dgm:pt modelId="{124A5698-EAB2-4677-8F53-7D127C738F0D}" type="parTrans" cxnId="{03A78943-AE0E-4A52-B9E2-1C3E605FEBB9}">
      <dgm:prSet/>
      <dgm:spPr/>
      <dgm:t>
        <a:bodyPr/>
        <a:lstStyle/>
        <a:p>
          <a:endParaRPr lang="en-IN"/>
        </a:p>
      </dgm:t>
    </dgm:pt>
    <dgm:pt modelId="{CC95C819-B9E1-4E06-A4C1-B933B52E52D4}" type="sibTrans" cxnId="{03A78943-AE0E-4A52-B9E2-1C3E605FEBB9}">
      <dgm:prSet/>
      <dgm:spPr/>
      <dgm:t>
        <a:bodyPr/>
        <a:lstStyle/>
        <a:p>
          <a:endParaRPr lang="en-IN"/>
        </a:p>
      </dgm:t>
    </dgm:pt>
    <dgm:pt modelId="{862735AF-355A-4100-BC72-54E78F792FA3}" type="pres">
      <dgm:prSet presAssocID="{00A88F6D-0540-4761-AAA1-AC621092062D}" presName="linear" presStyleCnt="0">
        <dgm:presLayoutVars>
          <dgm:animLvl val="lvl"/>
          <dgm:resizeHandles val="exact"/>
        </dgm:presLayoutVars>
      </dgm:prSet>
      <dgm:spPr/>
    </dgm:pt>
    <dgm:pt modelId="{80BB8C85-8C88-4C70-98FB-2C2724061C4B}" type="pres">
      <dgm:prSet presAssocID="{73CF0E47-5444-4313-A970-D5798E367B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09B5DF-CFE2-4A52-AE80-D3AB4A166CE7}" type="pres">
      <dgm:prSet presAssocID="{E0BDB39D-E064-48D4-A266-4486DED2A5E1}" presName="spacer" presStyleCnt="0"/>
      <dgm:spPr/>
    </dgm:pt>
    <dgm:pt modelId="{D8037FE2-EC21-46CC-B9AA-A9E424CB1379}" type="pres">
      <dgm:prSet presAssocID="{651D044B-9D99-42E4-9D01-BB97E516AD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EB6A53-747F-4AF4-B370-A967DA6DA939}" type="pres">
      <dgm:prSet presAssocID="{AF6AF441-CE06-4CD1-A77F-22575645211D}" presName="spacer" presStyleCnt="0"/>
      <dgm:spPr/>
    </dgm:pt>
    <dgm:pt modelId="{1CE32DDA-9D6C-47D9-83B3-2BBDDD7D35E9}" type="pres">
      <dgm:prSet presAssocID="{9C8646E8-8184-47DD-8466-EA0AE6E554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D71E0B-4958-4EA5-A42C-B005E3B23BD3}" type="pres">
      <dgm:prSet presAssocID="{BF6B3716-0D95-40C8-A925-2FEFC0CBF209}" presName="spacer" presStyleCnt="0"/>
      <dgm:spPr/>
    </dgm:pt>
    <dgm:pt modelId="{1507863A-7D07-48C9-8689-824018ECB324}" type="pres">
      <dgm:prSet presAssocID="{EB8D1034-0113-4621-BDDE-55522004EF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23A512-1BFE-4226-9663-776F7C0A6A41}" srcId="{00A88F6D-0540-4761-AAA1-AC621092062D}" destId="{73CF0E47-5444-4313-A970-D5798E367B15}" srcOrd="0" destOrd="0" parTransId="{0C69FE26-D40B-4A91-9281-544890EA2E29}" sibTransId="{E0BDB39D-E064-48D4-A266-4486DED2A5E1}"/>
    <dgm:cxn modelId="{2923891C-B4D3-4D01-84F6-2C7EB40F27A4}" type="presOf" srcId="{EB8D1034-0113-4621-BDDE-55522004EFE9}" destId="{1507863A-7D07-48C9-8689-824018ECB324}" srcOrd="0" destOrd="0" presId="urn:microsoft.com/office/officeart/2005/8/layout/vList2"/>
    <dgm:cxn modelId="{17E1BE25-87D7-4236-B122-48DE5FE780A0}" srcId="{00A88F6D-0540-4761-AAA1-AC621092062D}" destId="{9C8646E8-8184-47DD-8466-EA0AE6E55445}" srcOrd="2" destOrd="0" parTransId="{E3F58C9C-6BE1-4CC0-911D-BECA65FED7B1}" sibTransId="{BF6B3716-0D95-40C8-A925-2FEFC0CBF209}"/>
    <dgm:cxn modelId="{428FB360-99E4-48B1-9043-33F706BC5A7C}" type="presOf" srcId="{00A88F6D-0540-4761-AAA1-AC621092062D}" destId="{862735AF-355A-4100-BC72-54E78F792FA3}" srcOrd="0" destOrd="0" presId="urn:microsoft.com/office/officeart/2005/8/layout/vList2"/>
    <dgm:cxn modelId="{03A78943-AE0E-4A52-B9E2-1C3E605FEBB9}" srcId="{00A88F6D-0540-4761-AAA1-AC621092062D}" destId="{EB8D1034-0113-4621-BDDE-55522004EFE9}" srcOrd="3" destOrd="0" parTransId="{124A5698-EAB2-4677-8F53-7D127C738F0D}" sibTransId="{CC95C819-B9E1-4E06-A4C1-B933B52E52D4}"/>
    <dgm:cxn modelId="{35ABCB7E-45D4-4E35-82F9-5B90676B0C4E}" type="presOf" srcId="{73CF0E47-5444-4313-A970-D5798E367B15}" destId="{80BB8C85-8C88-4C70-98FB-2C2724061C4B}" srcOrd="0" destOrd="0" presId="urn:microsoft.com/office/officeart/2005/8/layout/vList2"/>
    <dgm:cxn modelId="{EC515B96-9CBF-43D9-93E2-B6F4EDC374BD}" srcId="{00A88F6D-0540-4761-AAA1-AC621092062D}" destId="{651D044B-9D99-42E4-9D01-BB97E516AD1B}" srcOrd="1" destOrd="0" parTransId="{4C15E0B9-7B12-4E76-9BC3-F71A2C8DA05F}" sibTransId="{AF6AF441-CE06-4CD1-A77F-22575645211D}"/>
    <dgm:cxn modelId="{5C154FD6-08A0-4743-8A7C-E2541AE85AEE}" type="presOf" srcId="{9C8646E8-8184-47DD-8466-EA0AE6E55445}" destId="{1CE32DDA-9D6C-47D9-83B3-2BBDDD7D35E9}" srcOrd="0" destOrd="0" presId="urn:microsoft.com/office/officeart/2005/8/layout/vList2"/>
    <dgm:cxn modelId="{B02020FC-48AA-4F10-803B-15B6DEC0E227}" type="presOf" srcId="{651D044B-9D99-42E4-9D01-BB97E516AD1B}" destId="{D8037FE2-EC21-46CC-B9AA-A9E424CB1379}" srcOrd="0" destOrd="0" presId="urn:microsoft.com/office/officeart/2005/8/layout/vList2"/>
    <dgm:cxn modelId="{C9A93C0F-9237-491E-9017-6290D1AE9388}" type="presParOf" srcId="{862735AF-355A-4100-BC72-54E78F792FA3}" destId="{80BB8C85-8C88-4C70-98FB-2C2724061C4B}" srcOrd="0" destOrd="0" presId="urn:microsoft.com/office/officeart/2005/8/layout/vList2"/>
    <dgm:cxn modelId="{60AAE9B8-6B35-4084-8C52-1CB69BCE482B}" type="presParOf" srcId="{862735AF-355A-4100-BC72-54E78F792FA3}" destId="{8809B5DF-CFE2-4A52-AE80-D3AB4A166CE7}" srcOrd="1" destOrd="0" presId="urn:microsoft.com/office/officeart/2005/8/layout/vList2"/>
    <dgm:cxn modelId="{69ECA4B8-C8B1-49B6-81D0-CF772A266E5B}" type="presParOf" srcId="{862735AF-355A-4100-BC72-54E78F792FA3}" destId="{D8037FE2-EC21-46CC-B9AA-A9E424CB1379}" srcOrd="2" destOrd="0" presId="urn:microsoft.com/office/officeart/2005/8/layout/vList2"/>
    <dgm:cxn modelId="{A7A8B7A3-08FA-486B-9BC8-854E63B43279}" type="presParOf" srcId="{862735AF-355A-4100-BC72-54E78F792FA3}" destId="{92EB6A53-747F-4AF4-B370-A967DA6DA939}" srcOrd="3" destOrd="0" presId="urn:microsoft.com/office/officeart/2005/8/layout/vList2"/>
    <dgm:cxn modelId="{01924D40-5240-4890-892E-AEABE1555704}" type="presParOf" srcId="{862735AF-355A-4100-BC72-54E78F792FA3}" destId="{1CE32DDA-9D6C-47D9-83B3-2BBDDD7D35E9}" srcOrd="4" destOrd="0" presId="urn:microsoft.com/office/officeart/2005/8/layout/vList2"/>
    <dgm:cxn modelId="{473B7B6F-FB49-438D-A7CD-AACF23A2ADD6}" type="presParOf" srcId="{862735AF-355A-4100-BC72-54E78F792FA3}" destId="{1BD71E0B-4958-4EA5-A42C-B005E3B23BD3}" srcOrd="5" destOrd="0" presId="urn:microsoft.com/office/officeart/2005/8/layout/vList2"/>
    <dgm:cxn modelId="{58A2BD74-6023-43C0-936B-94E35E7AC9B5}" type="presParOf" srcId="{862735AF-355A-4100-BC72-54E78F792FA3}" destId="{1507863A-7D07-48C9-8689-824018ECB3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C0AE6-8B8A-469F-8F50-1CB468C681FC}" type="doc">
      <dgm:prSet loTypeId="urn:diagrams.loki3.com/VaryingWidth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3D3BAE0-9C4D-4784-9D5C-42ECEEBC7376}">
      <dgm:prSet custT="1"/>
      <dgm:spPr/>
      <dgm:t>
        <a:bodyPr/>
        <a:lstStyle/>
        <a:p>
          <a:r>
            <a:rPr lang="en-US" sz="2400" b="1" i="0" dirty="0"/>
            <a:t>Popular Cuisines</a:t>
          </a:r>
          <a:r>
            <a:rPr lang="en-US" sz="2400" b="0" i="0" dirty="0"/>
            <a:t>:</a:t>
          </a:r>
          <a:endParaRPr lang="en-IN" sz="2400" dirty="0"/>
        </a:p>
      </dgm:t>
    </dgm:pt>
    <dgm:pt modelId="{62FFA7C9-430A-46EA-85D6-F326EB52CB5F}" type="parTrans" cxnId="{A2FCD332-2296-4322-9AE6-9222E1A3A2B5}">
      <dgm:prSet/>
      <dgm:spPr/>
      <dgm:t>
        <a:bodyPr/>
        <a:lstStyle/>
        <a:p>
          <a:endParaRPr lang="en-IN"/>
        </a:p>
      </dgm:t>
    </dgm:pt>
    <dgm:pt modelId="{0ABA2077-1CBC-40E0-991C-AEAFCEDE1382}" type="sibTrans" cxnId="{A2FCD332-2296-4322-9AE6-9222E1A3A2B5}">
      <dgm:prSet/>
      <dgm:spPr/>
      <dgm:t>
        <a:bodyPr/>
        <a:lstStyle/>
        <a:p>
          <a:endParaRPr lang="en-IN"/>
        </a:p>
      </dgm:t>
    </dgm:pt>
    <dgm:pt modelId="{2B77D27C-B6F6-4391-BFF6-1354D0A2151E}">
      <dgm:prSet custT="1"/>
      <dgm:spPr/>
      <dgm:t>
        <a:bodyPr/>
        <a:lstStyle/>
        <a:p>
          <a:r>
            <a:rPr lang="en-US" sz="1800" b="1" i="0" dirty="0"/>
            <a:t>Italian</a:t>
          </a:r>
          <a:r>
            <a:rPr lang="en-US" sz="1800" b="0" i="0" dirty="0"/>
            <a:t>: 30% of total orders</a:t>
          </a:r>
          <a:endParaRPr lang="en-IN" sz="1800" dirty="0"/>
        </a:p>
      </dgm:t>
    </dgm:pt>
    <dgm:pt modelId="{5626E633-8BFE-4DBA-AFB7-353B64DA21F3}" type="parTrans" cxnId="{16291DA8-EAD2-4092-9D12-EB708A9EFDF7}">
      <dgm:prSet/>
      <dgm:spPr/>
      <dgm:t>
        <a:bodyPr/>
        <a:lstStyle/>
        <a:p>
          <a:endParaRPr lang="en-IN"/>
        </a:p>
      </dgm:t>
    </dgm:pt>
    <dgm:pt modelId="{B691299F-6780-4AE7-B1DE-A834D5042C3B}" type="sibTrans" cxnId="{16291DA8-EAD2-4092-9D12-EB708A9EFDF7}">
      <dgm:prSet/>
      <dgm:spPr/>
      <dgm:t>
        <a:bodyPr/>
        <a:lstStyle/>
        <a:p>
          <a:endParaRPr lang="en-IN"/>
        </a:p>
      </dgm:t>
    </dgm:pt>
    <dgm:pt modelId="{F10C4F62-4C8A-4BC3-9D50-0B65750FAA2E}">
      <dgm:prSet custT="1"/>
      <dgm:spPr/>
      <dgm:t>
        <a:bodyPr/>
        <a:lstStyle/>
        <a:p>
          <a:r>
            <a:rPr lang="en-US" sz="1800" b="1" i="0" dirty="0"/>
            <a:t>Chinese</a:t>
          </a:r>
          <a:r>
            <a:rPr lang="en-US" sz="1800" b="0" i="0" dirty="0"/>
            <a:t>: 25% of total orders</a:t>
          </a:r>
          <a:endParaRPr lang="en-IN" sz="1800" dirty="0"/>
        </a:p>
      </dgm:t>
    </dgm:pt>
    <dgm:pt modelId="{2C8ECB7A-6D12-4017-9488-21F9B68B1F11}" type="parTrans" cxnId="{83B1EB73-5C9F-4D4E-B3BA-16B3383641B8}">
      <dgm:prSet/>
      <dgm:spPr/>
      <dgm:t>
        <a:bodyPr/>
        <a:lstStyle/>
        <a:p>
          <a:endParaRPr lang="en-IN"/>
        </a:p>
      </dgm:t>
    </dgm:pt>
    <dgm:pt modelId="{66C50681-A1B7-4A38-8911-17844391B99F}" type="sibTrans" cxnId="{83B1EB73-5C9F-4D4E-B3BA-16B3383641B8}">
      <dgm:prSet/>
      <dgm:spPr/>
      <dgm:t>
        <a:bodyPr/>
        <a:lstStyle/>
        <a:p>
          <a:endParaRPr lang="en-IN"/>
        </a:p>
      </dgm:t>
    </dgm:pt>
    <dgm:pt modelId="{7CE0D7B3-766A-40F5-97F3-B8C7DFD078F6}">
      <dgm:prSet custT="1"/>
      <dgm:spPr/>
      <dgm:t>
        <a:bodyPr/>
        <a:lstStyle/>
        <a:p>
          <a:r>
            <a:rPr lang="en-US" sz="1800" b="1" i="0" dirty="0"/>
            <a:t>Indian</a:t>
          </a:r>
          <a:r>
            <a:rPr lang="en-US" sz="1800" b="0" i="0" dirty="0"/>
            <a:t>: 20% of total orders</a:t>
          </a:r>
          <a:endParaRPr lang="en-IN" sz="1800" dirty="0"/>
        </a:p>
      </dgm:t>
    </dgm:pt>
    <dgm:pt modelId="{9CA31C3E-75E0-428E-A007-25802EC4AA9D}" type="parTrans" cxnId="{3476B322-D6BC-4E35-9B64-E5C599735054}">
      <dgm:prSet/>
      <dgm:spPr/>
      <dgm:t>
        <a:bodyPr/>
        <a:lstStyle/>
        <a:p>
          <a:endParaRPr lang="en-IN"/>
        </a:p>
      </dgm:t>
    </dgm:pt>
    <dgm:pt modelId="{075579A9-9A95-4060-97AF-A3D3AA45399D}" type="sibTrans" cxnId="{3476B322-D6BC-4E35-9B64-E5C599735054}">
      <dgm:prSet/>
      <dgm:spPr/>
      <dgm:t>
        <a:bodyPr/>
        <a:lstStyle/>
        <a:p>
          <a:endParaRPr lang="en-IN"/>
        </a:p>
      </dgm:t>
    </dgm:pt>
    <dgm:pt modelId="{C4CE490F-D547-423B-9393-7F774ECAAB6B}">
      <dgm:prSet custT="1"/>
      <dgm:spPr/>
      <dgm:t>
        <a:bodyPr/>
        <a:lstStyle/>
        <a:p>
          <a:r>
            <a:rPr lang="en-US" sz="1800" b="1" i="0" dirty="0"/>
            <a:t>Figure</a:t>
          </a:r>
          <a:r>
            <a:rPr lang="en-US" sz="1800" b="0" i="0" dirty="0"/>
            <a:t>: Top 3 cuisines</a:t>
          </a:r>
          <a:endParaRPr lang="en-IN" sz="1800" dirty="0"/>
        </a:p>
      </dgm:t>
    </dgm:pt>
    <dgm:pt modelId="{92BDA451-4AB4-4AD4-A5CB-7C04B5622173}" type="sibTrans" cxnId="{90B41B20-F837-49E5-BAF3-AD7A989B4B4D}">
      <dgm:prSet/>
      <dgm:spPr/>
      <dgm:t>
        <a:bodyPr/>
        <a:lstStyle/>
        <a:p>
          <a:endParaRPr lang="en-IN"/>
        </a:p>
      </dgm:t>
    </dgm:pt>
    <dgm:pt modelId="{9699112C-A004-4B87-A75D-CF17259C3D2D}" type="parTrans" cxnId="{90B41B20-F837-49E5-BAF3-AD7A989B4B4D}">
      <dgm:prSet/>
      <dgm:spPr/>
      <dgm:t>
        <a:bodyPr/>
        <a:lstStyle/>
        <a:p>
          <a:endParaRPr lang="en-IN"/>
        </a:p>
      </dgm:t>
    </dgm:pt>
    <dgm:pt modelId="{FC874814-5036-4058-A977-B43A492F0B51}" type="pres">
      <dgm:prSet presAssocID="{AC6C0AE6-8B8A-469F-8F50-1CB468C681FC}" presName="Name0" presStyleCnt="0">
        <dgm:presLayoutVars>
          <dgm:resizeHandles/>
        </dgm:presLayoutVars>
      </dgm:prSet>
      <dgm:spPr/>
    </dgm:pt>
    <dgm:pt modelId="{A1AE8951-564B-4F87-B10B-1A0209513667}" type="pres">
      <dgm:prSet presAssocID="{C3D3BAE0-9C4D-4784-9D5C-42ECEEBC7376}" presName="text" presStyleLbl="node1" presStyleIdx="0" presStyleCnt="1" custScaleX="143142" custScaleY="100196" custLinFactY="24605" custLinFactNeighborX="-7106" custLinFactNeighborY="100000">
        <dgm:presLayoutVars>
          <dgm:bulletEnabled val="1"/>
        </dgm:presLayoutVars>
      </dgm:prSet>
      <dgm:spPr/>
    </dgm:pt>
  </dgm:ptLst>
  <dgm:cxnLst>
    <dgm:cxn modelId="{07DD6E17-E60A-4674-B622-2E136701FD07}" type="presOf" srcId="{7CE0D7B3-766A-40F5-97F3-B8C7DFD078F6}" destId="{A1AE8951-564B-4F87-B10B-1A0209513667}" srcOrd="0" destOrd="4" presId="urn:diagrams.loki3.com/VaryingWidthList"/>
    <dgm:cxn modelId="{90B41B20-F837-49E5-BAF3-AD7A989B4B4D}" srcId="{C3D3BAE0-9C4D-4784-9D5C-42ECEEBC7376}" destId="{C4CE490F-D547-423B-9393-7F774ECAAB6B}" srcOrd="0" destOrd="0" parTransId="{9699112C-A004-4B87-A75D-CF17259C3D2D}" sibTransId="{92BDA451-4AB4-4AD4-A5CB-7C04B5622173}"/>
    <dgm:cxn modelId="{3476B322-D6BC-4E35-9B64-E5C599735054}" srcId="{C4CE490F-D547-423B-9393-7F774ECAAB6B}" destId="{7CE0D7B3-766A-40F5-97F3-B8C7DFD078F6}" srcOrd="2" destOrd="0" parTransId="{9CA31C3E-75E0-428E-A007-25802EC4AA9D}" sibTransId="{075579A9-9A95-4060-97AF-A3D3AA45399D}"/>
    <dgm:cxn modelId="{A2FCD332-2296-4322-9AE6-9222E1A3A2B5}" srcId="{AC6C0AE6-8B8A-469F-8F50-1CB468C681FC}" destId="{C3D3BAE0-9C4D-4784-9D5C-42ECEEBC7376}" srcOrd="0" destOrd="0" parTransId="{62FFA7C9-430A-46EA-85D6-F326EB52CB5F}" sibTransId="{0ABA2077-1CBC-40E0-991C-AEAFCEDE1382}"/>
    <dgm:cxn modelId="{83B1EB73-5C9F-4D4E-B3BA-16B3383641B8}" srcId="{C4CE490F-D547-423B-9393-7F774ECAAB6B}" destId="{F10C4F62-4C8A-4BC3-9D50-0B65750FAA2E}" srcOrd="1" destOrd="0" parTransId="{2C8ECB7A-6D12-4017-9488-21F9B68B1F11}" sibTransId="{66C50681-A1B7-4A38-8911-17844391B99F}"/>
    <dgm:cxn modelId="{6B145957-DCDB-444F-8783-F589718A3B10}" type="presOf" srcId="{C3D3BAE0-9C4D-4784-9D5C-42ECEEBC7376}" destId="{A1AE8951-564B-4F87-B10B-1A0209513667}" srcOrd="0" destOrd="0" presId="urn:diagrams.loki3.com/VaryingWidthList"/>
    <dgm:cxn modelId="{CB1CF45A-DF24-4DD1-ADB7-5B6CBF77EAF9}" type="presOf" srcId="{F10C4F62-4C8A-4BC3-9D50-0B65750FAA2E}" destId="{A1AE8951-564B-4F87-B10B-1A0209513667}" srcOrd="0" destOrd="3" presId="urn:diagrams.loki3.com/VaryingWidthList"/>
    <dgm:cxn modelId="{16291DA8-EAD2-4092-9D12-EB708A9EFDF7}" srcId="{C4CE490F-D547-423B-9393-7F774ECAAB6B}" destId="{2B77D27C-B6F6-4391-BFF6-1354D0A2151E}" srcOrd="0" destOrd="0" parTransId="{5626E633-8BFE-4DBA-AFB7-353B64DA21F3}" sibTransId="{B691299F-6780-4AE7-B1DE-A834D5042C3B}"/>
    <dgm:cxn modelId="{7326DEAB-64C9-47AB-ADD2-1AC3EB3EFC67}" type="presOf" srcId="{2B77D27C-B6F6-4391-BFF6-1354D0A2151E}" destId="{A1AE8951-564B-4F87-B10B-1A0209513667}" srcOrd="0" destOrd="2" presId="urn:diagrams.loki3.com/VaryingWidthList"/>
    <dgm:cxn modelId="{2685ACB1-9D4B-4695-A346-D59CA3B176DD}" type="presOf" srcId="{AC6C0AE6-8B8A-469F-8F50-1CB468C681FC}" destId="{FC874814-5036-4058-A977-B43A492F0B51}" srcOrd="0" destOrd="0" presId="urn:diagrams.loki3.com/VaryingWidthList"/>
    <dgm:cxn modelId="{B7ED6ACF-759F-44C8-B549-A0CE9A863EDF}" type="presOf" srcId="{C4CE490F-D547-423B-9393-7F774ECAAB6B}" destId="{A1AE8951-564B-4F87-B10B-1A0209513667}" srcOrd="0" destOrd="1" presId="urn:diagrams.loki3.com/VaryingWidthList"/>
    <dgm:cxn modelId="{ED811C53-F295-4827-A3BD-1FAC2BDD1CEE}" type="presParOf" srcId="{FC874814-5036-4058-A977-B43A492F0B51}" destId="{A1AE8951-564B-4F87-B10B-1A0209513667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6C0AE6-8B8A-469F-8F50-1CB468C681FC}" type="doc">
      <dgm:prSet loTypeId="urn:diagrams.loki3.com/VaryingWidth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3D3BAE0-9C4D-4784-9D5C-42ECEEBC7376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N" sz="2400" b="1" i="0" dirty="0"/>
            <a:t>Restaurant Ratings: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800" b="1" i="0" dirty="0"/>
            <a:t>Figure</a:t>
          </a:r>
          <a:r>
            <a:rPr lang="en-US" sz="1800" b="0" i="0" dirty="0"/>
            <a:t>: Percentage of orders based on rating</a:t>
          </a:r>
        </a:p>
        <a:p>
          <a:pPr algn="l">
            <a:buFont typeface="Arial" panose="020B0604020202020204" pitchFamily="34" charset="0"/>
            <a:buChar char="•"/>
          </a:pPr>
          <a:r>
            <a:rPr lang="en-IN" sz="1800" b="1" i="0" dirty="0"/>
            <a:t>1. 4+ stars</a:t>
          </a:r>
          <a:r>
            <a:rPr lang="en-IN" sz="1800" b="0" i="0" dirty="0"/>
            <a:t>: 60%</a:t>
          </a:r>
        </a:p>
        <a:p>
          <a:pPr algn="l">
            <a:buFont typeface="Arial" panose="020B0604020202020204" pitchFamily="34" charset="0"/>
            <a:buChar char="•"/>
          </a:pPr>
          <a:r>
            <a:rPr lang="en-IN" sz="1800" b="1" i="0" dirty="0"/>
            <a:t>2. 3-4 stars</a:t>
          </a:r>
          <a:r>
            <a:rPr lang="en-IN" sz="1800" b="0" i="0" dirty="0"/>
            <a:t>: 25%</a:t>
          </a:r>
        </a:p>
        <a:p>
          <a:pPr algn="l">
            <a:buFont typeface="Arial" panose="020B0604020202020204" pitchFamily="34" charset="0"/>
            <a:buChar char="•"/>
          </a:pPr>
          <a:r>
            <a:rPr lang="en-IN" sz="1800" b="1" i="0" dirty="0"/>
            <a:t>3. Below 3 stars</a:t>
          </a:r>
          <a:r>
            <a:rPr lang="en-IN" sz="1800" b="0" i="0" dirty="0"/>
            <a:t>: 15%</a:t>
          </a:r>
          <a:endParaRPr lang="en-IN" sz="1800" dirty="0"/>
        </a:p>
      </dgm:t>
    </dgm:pt>
    <dgm:pt modelId="{62FFA7C9-430A-46EA-85D6-F326EB52CB5F}" type="parTrans" cxnId="{A2FCD332-2296-4322-9AE6-9222E1A3A2B5}">
      <dgm:prSet/>
      <dgm:spPr/>
      <dgm:t>
        <a:bodyPr/>
        <a:lstStyle/>
        <a:p>
          <a:endParaRPr lang="en-IN"/>
        </a:p>
      </dgm:t>
    </dgm:pt>
    <dgm:pt modelId="{0ABA2077-1CBC-40E0-991C-AEAFCEDE1382}" type="sibTrans" cxnId="{A2FCD332-2296-4322-9AE6-9222E1A3A2B5}">
      <dgm:prSet/>
      <dgm:spPr/>
      <dgm:t>
        <a:bodyPr/>
        <a:lstStyle/>
        <a:p>
          <a:endParaRPr lang="en-IN"/>
        </a:p>
      </dgm:t>
    </dgm:pt>
    <dgm:pt modelId="{FC874814-5036-4058-A977-B43A492F0B51}" type="pres">
      <dgm:prSet presAssocID="{AC6C0AE6-8B8A-469F-8F50-1CB468C681FC}" presName="Name0" presStyleCnt="0">
        <dgm:presLayoutVars>
          <dgm:resizeHandles/>
        </dgm:presLayoutVars>
      </dgm:prSet>
      <dgm:spPr/>
    </dgm:pt>
    <dgm:pt modelId="{A1AE8951-564B-4F87-B10B-1A0209513667}" type="pres">
      <dgm:prSet presAssocID="{C3D3BAE0-9C4D-4784-9D5C-42ECEEBC7376}" presName="text" presStyleLbl="node1" presStyleIdx="0" presStyleCnt="1" custScaleY="100392" custLinFactNeighborX="3056" custLinFactNeighborY="201">
        <dgm:presLayoutVars>
          <dgm:bulletEnabled val="1"/>
        </dgm:presLayoutVars>
      </dgm:prSet>
      <dgm:spPr/>
    </dgm:pt>
  </dgm:ptLst>
  <dgm:cxnLst>
    <dgm:cxn modelId="{A2FCD332-2296-4322-9AE6-9222E1A3A2B5}" srcId="{AC6C0AE6-8B8A-469F-8F50-1CB468C681FC}" destId="{C3D3BAE0-9C4D-4784-9D5C-42ECEEBC7376}" srcOrd="0" destOrd="0" parTransId="{62FFA7C9-430A-46EA-85D6-F326EB52CB5F}" sibTransId="{0ABA2077-1CBC-40E0-991C-AEAFCEDE1382}"/>
    <dgm:cxn modelId="{6B145957-DCDB-444F-8783-F589718A3B10}" type="presOf" srcId="{C3D3BAE0-9C4D-4784-9D5C-42ECEEBC7376}" destId="{A1AE8951-564B-4F87-B10B-1A0209513667}" srcOrd="0" destOrd="0" presId="urn:diagrams.loki3.com/VaryingWidthList"/>
    <dgm:cxn modelId="{2685ACB1-9D4B-4695-A346-D59CA3B176DD}" type="presOf" srcId="{AC6C0AE6-8B8A-469F-8F50-1CB468C681FC}" destId="{FC874814-5036-4058-A977-B43A492F0B51}" srcOrd="0" destOrd="0" presId="urn:diagrams.loki3.com/VaryingWidthList"/>
    <dgm:cxn modelId="{ED811C53-F295-4827-A3BD-1FAC2BDD1CEE}" type="presParOf" srcId="{FC874814-5036-4058-A977-B43A492F0B51}" destId="{A1AE8951-564B-4F87-B10B-1A0209513667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55444A-A5BC-4261-AD31-ED671A3199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2D68266-BA91-443C-BDA9-E38BFD8D09A0}">
      <dgm:prSet/>
      <dgm:spPr/>
      <dgm:t>
        <a:bodyPr/>
        <a:lstStyle/>
        <a:p>
          <a:r>
            <a:rPr lang="en-IN" b="1" i="0"/>
            <a:t>Market Share</a:t>
          </a:r>
          <a:endParaRPr lang="en-IN"/>
        </a:p>
      </dgm:t>
    </dgm:pt>
    <dgm:pt modelId="{7EDBC714-DFB7-40CB-B9B8-A228FA2818EF}" type="parTrans" cxnId="{7A93008F-73D7-4A23-9234-042C1DF0D4D1}">
      <dgm:prSet/>
      <dgm:spPr/>
      <dgm:t>
        <a:bodyPr/>
        <a:lstStyle/>
        <a:p>
          <a:endParaRPr lang="en-IN"/>
        </a:p>
      </dgm:t>
    </dgm:pt>
    <dgm:pt modelId="{BE4D71AB-90F4-4BC4-B350-3A81E895B1FD}" type="sibTrans" cxnId="{7A93008F-73D7-4A23-9234-042C1DF0D4D1}">
      <dgm:prSet/>
      <dgm:spPr/>
      <dgm:t>
        <a:bodyPr/>
        <a:lstStyle/>
        <a:p>
          <a:endParaRPr lang="en-IN"/>
        </a:p>
      </dgm:t>
    </dgm:pt>
    <dgm:pt modelId="{B6BC3170-C404-4BE0-BCBA-3101A17C0D7A}">
      <dgm:prSet/>
      <dgm:spPr/>
      <dgm:t>
        <a:bodyPr/>
        <a:lstStyle/>
        <a:p>
          <a:r>
            <a:rPr lang="en-IN" b="1" i="0" dirty="0"/>
            <a:t>Zomato</a:t>
          </a:r>
          <a:r>
            <a:rPr lang="en-IN" b="0" i="0" dirty="0"/>
            <a:t>: 55%</a:t>
          </a:r>
          <a:endParaRPr lang="en-IN" dirty="0"/>
        </a:p>
      </dgm:t>
    </dgm:pt>
    <dgm:pt modelId="{EC1ABD59-F75E-4216-A13E-7A7585153366}" type="parTrans" cxnId="{C35D06F9-A506-4BE4-8B57-A7FFF8F272EE}">
      <dgm:prSet/>
      <dgm:spPr/>
      <dgm:t>
        <a:bodyPr/>
        <a:lstStyle/>
        <a:p>
          <a:endParaRPr lang="en-IN"/>
        </a:p>
      </dgm:t>
    </dgm:pt>
    <dgm:pt modelId="{2DAB98B9-5127-4B07-AD4A-45BB78561246}" type="sibTrans" cxnId="{C35D06F9-A506-4BE4-8B57-A7FFF8F272EE}">
      <dgm:prSet/>
      <dgm:spPr/>
      <dgm:t>
        <a:bodyPr/>
        <a:lstStyle/>
        <a:p>
          <a:endParaRPr lang="en-IN"/>
        </a:p>
      </dgm:t>
    </dgm:pt>
    <dgm:pt modelId="{22326851-64E9-43E9-9F00-89903DA51221}">
      <dgm:prSet/>
      <dgm:spPr/>
      <dgm:t>
        <a:bodyPr/>
        <a:lstStyle/>
        <a:p>
          <a:r>
            <a:rPr lang="en-IN" b="1" i="0" dirty="0"/>
            <a:t>Swiggy</a:t>
          </a:r>
          <a:r>
            <a:rPr lang="en-IN" b="0" i="0" dirty="0"/>
            <a:t>: 40%</a:t>
          </a:r>
          <a:endParaRPr lang="en-IN" dirty="0"/>
        </a:p>
      </dgm:t>
    </dgm:pt>
    <dgm:pt modelId="{639AD59D-5931-40F2-8511-1FD522D6951F}" type="parTrans" cxnId="{63A7C94C-9F93-47FB-9731-554F7137EE3D}">
      <dgm:prSet/>
      <dgm:spPr/>
      <dgm:t>
        <a:bodyPr/>
        <a:lstStyle/>
        <a:p>
          <a:endParaRPr lang="en-IN"/>
        </a:p>
      </dgm:t>
    </dgm:pt>
    <dgm:pt modelId="{377545D5-5253-49A8-84B3-0E63EFA75F29}" type="sibTrans" cxnId="{63A7C94C-9F93-47FB-9731-554F7137EE3D}">
      <dgm:prSet/>
      <dgm:spPr/>
      <dgm:t>
        <a:bodyPr/>
        <a:lstStyle/>
        <a:p>
          <a:endParaRPr lang="en-IN"/>
        </a:p>
      </dgm:t>
    </dgm:pt>
    <dgm:pt modelId="{278DB0AC-7231-4E28-9FC2-9858C6D0A4BD}">
      <dgm:prSet/>
      <dgm:spPr/>
      <dgm:t>
        <a:bodyPr/>
        <a:lstStyle/>
        <a:p>
          <a:r>
            <a:rPr lang="en-IN" b="1" i="0" dirty="0"/>
            <a:t>Others</a:t>
          </a:r>
          <a:r>
            <a:rPr lang="en-IN" b="0" i="0" dirty="0"/>
            <a:t>: 5%</a:t>
          </a:r>
          <a:endParaRPr lang="en-IN" dirty="0"/>
        </a:p>
      </dgm:t>
    </dgm:pt>
    <dgm:pt modelId="{62723E65-6D7E-486E-8020-A72D88505D45}" type="parTrans" cxnId="{7D71E6C3-EB6A-4D85-A5E0-B1643FEFED94}">
      <dgm:prSet/>
      <dgm:spPr/>
      <dgm:t>
        <a:bodyPr/>
        <a:lstStyle/>
        <a:p>
          <a:endParaRPr lang="en-IN"/>
        </a:p>
      </dgm:t>
    </dgm:pt>
    <dgm:pt modelId="{A3A1F0DC-B7FC-4960-A2C6-BA6111CEC15A}" type="sibTrans" cxnId="{7D71E6C3-EB6A-4D85-A5E0-B1643FEFED94}">
      <dgm:prSet/>
      <dgm:spPr/>
      <dgm:t>
        <a:bodyPr/>
        <a:lstStyle/>
        <a:p>
          <a:endParaRPr lang="en-IN"/>
        </a:p>
      </dgm:t>
    </dgm:pt>
    <dgm:pt modelId="{9464D3F3-6F40-4166-A97D-014043D28F3E}">
      <dgm:prSet/>
      <dgm:spPr/>
      <dgm:t>
        <a:bodyPr/>
        <a:lstStyle/>
        <a:p>
          <a:r>
            <a:rPr lang="en-IN" b="1" i="0"/>
            <a:t>Customer Satisfaction (Net Promoter Score)</a:t>
          </a:r>
          <a:endParaRPr lang="en-IN"/>
        </a:p>
      </dgm:t>
    </dgm:pt>
    <dgm:pt modelId="{46C26B5A-2FE4-4508-83ED-6209BF626455}" type="parTrans" cxnId="{12C16621-F083-4ADD-ACD9-A45B2C773CAB}">
      <dgm:prSet/>
      <dgm:spPr/>
      <dgm:t>
        <a:bodyPr/>
        <a:lstStyle/>
        <a:p>
          <a:endParaRPr lang="en-IN"/>
        </a:p>
      </dgm:t>
    </dgm:pt>
    <dgm:pt modelId="{4B81BAEB-DF90-4F3A-B432-2FA982E025C5}" type="sibTrans" cxnId="{12C16621-F083-4ADD-ACD9-A45B2C773CAB}">
      <dgm:prSet/>
      <dgm:spPr/>
      <dgm:t>
        <a:bodyPr/>
        <a:lstStyle/>
        <a:p>
          <a:endParaRPr lang="en-IN"/>
        </a:p>
      </dgm:t>
    </dgm:pt>
    <dgm:pt modelId="{D5AB21B2-FEAD-436A-B8CB-A3ECA019E476}">
      <dgm:prSet/>
      <dgm:spPr/>
      <dgm:t>
        <a:bodyPr/>
        <a:lstStyle/>
        <a:p>
          <a:r>
            <a:rPr lang="en-IN" b="1" i="0"/>
            <a:t>Zomato</a:t>
          </a:r>
          <a:r>
            <a:rPr lang="en-IN" b="0" i="0"/>
            <a:t>: 70%</a:t>
          </a:r>
          <a:endParaRPr lang="en-IN"/>
        </a:p>
      </dgm:t>
    </dgm:pt>
    <dgm:pt modelId="{3982AB47-E19E-41F2-AC4F-ADDF766AE50C}" type="parTrans" cxnId="{25A431B7-85DC-44C3-A87C-8C69C82FA233}">
      <dgm:prSet/>
      <dgm:spPr/>
      <dgm:t>
        <a:bodyPr/>
        <a:lstStyle/>
        <a:p>
          <a:endParaRPr lang="en-IN"/>
        </a:p>
      </dgm:t>
    </dgm:pt>
    <dgm:pt modelId="{E6069D1E-33BB-4B8A-A670-CF1FE36D3CF6}" type="sibTrans" cxnId="{25A431B7-85DC-44C3-A87C-8C69C82FA233}">
      <dgm:prSet/>
      <dgm:spPr/>
      <dgm:t>
        <a:bodyPr/>
        <a:lstStyle/>
        <a:p>
          <a:endParaRPr lang="en-IN"/>
        </a:p>
      </dgm:t>
    </dgm:pt>
    <dgm:pt modelId="{EAE322C0-AFAF-4D85-8276-9214FB8EED8A}">
      <dgm:prSet/>
      <dgm:spPr/>
      <dgm:t>
        <a:bodyPr/>
        <a:lstStyle/>
        <a:p>
          <a:r>
            <a:rPr lang="en-IN" b="1" i="0"/>
            <a:t>Swiggy</a:t>
          </a:r>
          <a:r>
            <a:rPr lang="en-IN" b="0" i="0"/>
            <a:t>: 68%</a:t>
          </a:r>
          <a:endParaRPr lang="en-IN"/>
        </a:p>
      </dgm:t>
    </dgm:pt>
    <dgm:pt modelId="{7BD5B168-3694-42CE-BCF1-92A7185ED484}" type="parTrans" cxnId="{C108D2C6-C76F-4B58-A479-7AE94B4337D0}">
      <dgm:prSet/>
      <dgm:spPr/>
      <dgm:t>
        <a:bodyPr/>
        <a:lstStyle/>
        <a:p>
          <a:endParaRPr lang="en-IN"/>
        </a:p>
      </dgm:t>
    </dgm:pt>
    <dgm:pt modelId="{0C6A9263-98CF-44DE-B5C9-1D721240110E}" type="sibTrans" cxnId="{C108D2C6-C76F-4B58-A479-7AE94B4337D0}">
      <dgm:prSet/>
      <dgm:spPr/>
      <dgm:t>
        <a:bodyPr/>
        <a:lstStyle/>
        <a:p>
          <a:endParaRPr lang="en-IN"/>
        </a:p>
      </dgm:t>
    </dgm:pt>
    <dgm:pt modelId="{A2FFE62F-14BF-45F1-9019-D5188B5AD5CE}">
      <dgm:prSet/>
      <dgm:spPr/>
      <dgm:t>
        <a:bodyPr/>
        <a:lstStyle/>
        <a:p>
          <a:r>
            <a:rPr lang="en-IN" b="1" i="0"/>
            <a:t>Others</a:t>
          </a:r>
          <a:r>
            <a:rPr lang="en-IN" b="0" i="0"/>
            <a:t>: 62%</a:t>
          </a:r>
          <a:endParaRPr lang="en-IN"/>
        </a:p>
      </dgm:t>
    </dgm:pt>
    <dgm:pt modelId="{1C8CF809-EBF0-4EBD-9513-2B67EDDAECDB}" type="parTrans" cxnId="{650E993B-261A-48E5-AE66-195ABA496141}">
      <dgm:prSet/>
      <dgm:spPr/>
      <dgm:t>
        <a:bodyPr/>
        <a:lstStyle/>
        <a:p>
          <a:endParaRPr lang="en-IN"/>
        </a:p>
      </dgm:t>
    </dgm:pt>
    <dgm:pt modelId="{892561D6-D3B1-44CD-B250-488715B03FC1}" type="sibTrans" cxnId="{650E993B-261A-48E5-AE66-195ABA496141}">
      <dgm:prSet/>
      <dgm:spPr/>
      <dgm:t>
        <a:bodyPr/>
        <a:lstStyle/>
        <a:p>
          <a:endParaRPr lang="en-IN"/>
        </a:p>
      </dgm:t>
    </dgm:pt>
    <dgm:pt modelId="{E710AFFC-E5FA-4865-8F81-E6BEED4568E7}">
      <dgm:prSet/>
      <dgm:spPr/>
      <dgm:t>
        <a:bodyPr/>
        <a:lstStyle/>
        <a:p>
          <a:r>
            <a:rPr lang="en-IN" b="1" i="0"/>
            <a:t>Average Delivery Time</a:t>
          </a:r>
          <a:endParaRPr lang="en-IN"/>
        </a:p>
      </dgm:t>
    </dgm:pt>
    <dgm:pt modelId="{1E954653-8CB2-48DB-A480-EA10B1269B8F}" type="parTrans" cxnId="{75C09880-229E-43D1-B450-80EE81DB93AE}">
      <dgm:prSet/>
      <dgm:spPr/>
      <dgm:t>
        <a:bodyPr/>
        <a:lstStyle/>
        <a:p>
          <a:endParaRPr lang="en-IN"/>
        </a:p>
      </dgm:t>
    </dgm:pt>
    <dgm:pt modelId="{48A4C8E9-5EA3-49B1-B788-3C81E1C2132E}" type="sibTrans" cxnId="{75C09880-229E-43D1-B450-80EE81DB93AE}">
      <dgm:prSet/>
      <dgm:spPr/>
      <dgm:t>
        <a:bodyPr/>
        <a:lstStyle/>
        <a:p>
          <a:endParaRPr lang="en-IN"/>
        </a:p>
      </dgm:t>
    </dgm:pt>
    <dgm:pt modelId="{8CBEB513-BF9C-4FF5-8D37-66069B572F5D}">
      <dgm:prSet/>
      <dgm:spPr/>
      <dgm:t>
        <a:bodyPr/>
        <a:lstStyle/>
        <a:p>
          <a:r>
            <a:rPr lang="en-IN" b="1" i="0"/>
            <a:t>Zomato</a:t>
          </a:r>
          <a:r>
            <a:rPr lang="en-IN" b="0" i="0"/>
            <a:t>: 30 minutes</a:t>
          </a:r>
          <a:endParaRPr lang="en-IN"/>
        </a:p>
      </dgm:t>
    </dgm:pt>
    <dgm:pt modelId="{23E7347A-6154-4560-AB45-618A7B57C8C2}" type="parTrans" cxnId="{454F2576-CE3A-453A-9B1B-BB4C87F6E1BE}">
      <dgm:prSet/>
      <dgm:spPr/>
      <dgm:t>
        <a:bodyPr/>
        <a:lstStyle/>
        <a:p>
          <a:endParaRPr lang="en-IN"/>
        </a:p>
      </dgm:t>
    </dgm:pt>
    <dgm:pt modelId="{FB2264D2-E410-4A76-9258-C7D783F61AD3}" type="sibTrans" cxnId="{454F2576-CE3A-453A-9B1B-BB4C87F6E1BE}">
      <dgm:prSet/>
      <dgm:spPr/>
      <dgm:t>
        <a:bodyPr/>
        <a:lstStyle/>
        <a:p>
          <a:endParaRPr lang="en-IN"/>
        </a:p>
      </dgm:t>
    </dgm:pt>
    <dgm:pt modelId="{8F1D43B0-131A-427D-AB23-10CC6CBFD2FE}">
      <dgm:prSet/>
      <dgm:spPr/>
      <dgm:t>
        <a:bodyPr/>
        <a:lstStyle/>
        <a:p>
          <a:r>
            <a:rPr lang="en-IN" b="1" i="0"/>
            <a:t>Swiggy</a:t>
          </a:r>
          <a:r>
            <a:rPr lang="en-IN" b="0" i="0"/>
            <a:t>: 28 minutes</a:t>
          </a:r>
          <a:endParaRPr lang="en-IN"/>
        </a:p>
      </dgm:t>
    </dgm:pt>
    <dgm:pt modelId="{726E46F0-063D-4587-A008-592DF4313726}" type="parTrans" cxnId="{955FA98A-ACF8-4ED8-B61D-4165F0CE02E7}">
      <dgm:prSet/>
      <dgm:spPr/>
      <dgm:t>
        <a:bodyPr/>
        <a:lstStyle/>
        <a:p>
          <a:endParaRPr lang="en-IN"/>
        </a:p>
      </dgm:t>
    </dgm:pt>
    <dgm:pt modelId="{ADEB2BD4-C98B-4882-880C-2327D3EFF1BE}" type="sibTrans" cxnId="{955FA98A-ACF8-4ED8-B61D-4165F0CE02E7}">
      <dgm:prSet/>
      <dgm:spPr/>
      <dgm:t>
        <a:bodyPr/>
        <a:lstStyle/>
        <a:p>
          <a:endParaRPr lang="en-IN"/>
        </a:p>
      </dgm:t>
    </dgm:pt>
    <dgm:pt modelId="{5BBD65D3-9E71-4C37-87C6-7E51AE06FC0D}">
      <dgm:prSet/>
      <dgm:spPr/>
      <dgm:t>
        <a:bodyPr/>
        <a:lstStyle/>
        <a:p>
          <a:r>
            <a:rPr lang="en-IN" b="1" i="0"/>
            <a:t>Others</a:t>
          </a:r>
          <a:r>
            <a:rPr lang="en-IN" b="0" i="0"/>
            <a:t>: 35 minutes</a:t>
          </a:r>
          <a:endParaRPr lang="en-IN"/>
        </a:p>
      </dgm:t>
    </dgm:pt>
    <dgm:pt modelId="{C1D078AC-9271-4203-82D3-DB47C5D022D8}" type="parTrans" cxnId="{0075DBDD-53D7-4874-BAFC-1DCE60A42F48}">
      <dgm:prSet/>
      <dgm:spPr/>
      <dgm:t>
        <a:bodyPr/>
        <a:lstStyle/>
        <a:p>
          <a:endParaRPr lang="en-IN"/>
        </a:p>
      </dgm:t>
    </dgm:pt>
    <dgm:pt modelId="{53A393C7-B32C-418B-87CB-A60B7B7211D4}" type="sibTrans" cxnId="{0075DBDD-53D7-4874-BAFC-1DCE60A42F48}">
      <dgm:prSet/>
      <dgm:spPr/>
      <dgm:t>
        <a:bodyPr/>
        <a:lstStyle/>
        <a:p>
          <a:endParaRPr lang="en-IN"/>
        </a:p>
      </dgm:t>
    </dgm:pt>
    <dgm:pt modelId="{300A1BCE-ABC7-4457-B1E0-0BA06AFEBC9D}" type="pres">
      <dgm:prSet presAssocID="{C155444A-A5BC-4261-AD31-ED671A3199C9}" presName="linear" presStyleCnt="0">
        <dgm:presLayoutVars>
          <dgm:animLvl val="lvl"/>
          <dgm:resizeHandles val="exact"/>
        </dgm:presLayoutVars>
      </dgm:prSet>
      <dgm:spPr/>
    </dgm:pt>
    <dgm:pt modelId="{E61DC237-E11A-42DC-B7F3-4CE590B4458A}" type="pres">
      <dgm:prSet presAssocID="{82D68266-BA91-443C-BDA9-E38BFD8D09A0}" presName="parentText" presStyleLbl="node1" presStyleIdx="0" presStyleCnt="3" custLinFactNeighborY="939">
        <dgm:presLayoutVars>
          <dgm:chMax val="0"/>
          <dgm:bulletEnabled val="1"/>
        </dgm:presLayoutVars>
      </dgm:prSet>
      <dgm:spPr/>
    </dgm:pt>
    <dgm:pt modelId="{C9F26465-0D42-4900-8165-8155E419343A}" type="pres">
      <dgm:prSet presAssocID="{82D68266-BA91-443C-BDA9-E38BFD8D09A0}" presName="childText" presStyleLbl="revTx" presStyleIdx="0" presStyleCnt="3">
        <dgm:presLayoutVars>
          <dgm:bulletEnabled val="1"/>
        </dgm:presLayoutVars>
      </dgm:prSet>
      <dgm:spPr/>
    </dgm:pt>
    <dgm:pt modelId="{A9BE7B02-2B58-4D8C-A888-D0613593EDF4}" type="pres">
      <dgm:prSet presAssocID="{9464D3F3-6F40-4166-A97D-014043D28F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0BAFD6-FE7E-44E7-B663-356D1BB489C1}" type="pres">
      <dgm:prSet presAssocID="{9464D3F3-6F40-4166-A97D-014043D28F3E}" presName="childText" presStyleLbl="revTx" presStyleIdx="1" presStyleCnt="3">
        <dgm:presLayoutVars>
          <dgm:bulletEnabled val="1"/>
        </dgm:presLayoutVars>
      </dgm:prSet>
      <dgm:spPr/>
    </dgm:pt>
    <dgm:pt modelId="{86CB3221-58C9-4EB1-A874-A96D9E4B362F}" type="pres">
      <dgm:prSet presAssocID="{E710AFFC-E5FA-4865-8F81-E6BEED4568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E1889E3-A873-4481-8D83-27D8AC998454}" type="pres">
      <dgm:prSet presAssocID="{E710AFFC-E5FA-4865-8F81-E6BEED4568E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E1EFB02-7B6B-40DD-BBCC-7ADF03DC1CE0}" type="presOf" srcId="{278DB0AC-7231-4E28-9FC2-9858C6D0A4BD}" destId="{C9F26465-0D42-4900-8165-8155E419343A}" srcOrd="0" destOrd="2" presId="urn:microsoft.com/office/officeart/2005/8/layout/vList2"/>
    <dgm:cxn modelId="{12C16621-F083-4ADD-ACD9-A45B2C773CAB}" srcId="{C155444A-A5BC-4261-AD31-ED671A3199C9}" destId="{9464D3F3-6F40-4166-A97D-014043D28F3E}" srcOrd="1" destOrd="0" parTransId="{46C26B5A-2FE4-4508-83ED-6209BF626455}" sibTransId="{4B81BAEB-DF90-4F3A-B432-2FA982E025C5}"/>
    <dgm:cxn modelId="{F559AC37-8CC6-4378-8B85-E19805F9F30F}" type="presOf" srcId="{5BBD65D3-9E71-4C37-87C6-7E51AE06FC0D}" destId="{8E1889E3-A873-4481-8D83-27D8AC998454}" srcOrd="0" destOrd="2" presId="urn:microsoft.com/office/officeart/2005/8/layout/vList2"/>
    <dgm:cxn modelId="{06563038-7670-4CB1-874A-5E3C937D2303}" type="presOf" srcId="{D5AB21B2-FEAD-436A-B8CB-A3ECA019E476}" destId="{890BAFD6-FE7E-44E7-B663-356D1BB489C1}" srcOrd="0" destOrd="0" presId="urn:microsoft.com/office/officeart/2005/8/layout/vList2"/>
    <dgm:cxn modelId="{98BA563B-A788-4AB0-B655-C28939108705}" type="presOf" srcId="{E710AFFC-E5FA-4865-8F81-E6BEED4568E7}" destId="{86CB3221-58C9-4EB1-A874-A96D9E4B362F}" srcOrd="0" destOrd="0" presId="urn:microsoft.com/office/officeart/2005/8/layout/vList2"/>
    <dgm:cxn modelId="{650E993B-261A-48E5-AE66-195ABA496141}" srcId="{9464D3F3-6F40-4166-A97D-014043D28F3E}" destId="{A2FFE62F-14BF-45F1-9019-D5188B5AD5CE}" srcOrd="2" destOrd="0" parTransId="{1C8CF809-EBF0-4EBD-9513-2B67EDDAECDB}" sibTransId="{892561D6-D3B1-44CD-B250-488715B03FC1}"/>
    <dgm:cxn modelId="{8906FB62-01AF-4AF6-B82C-4B5DF99176FB}" type="presOf" srcId="{82D68266-BA91-443C-BDA9-E38BFD8D09A0}" destId="{E61DC237-E11A-42DC-B7F3-4CE590B4458A}" srcOrd="0" destOrd="0" presId="urn:microsoft.com/office/officeart/2005/8/layout/vList2"/>
    <dgm:cxn modelId="{63A7C94C-9F93-47FB-9731-554F7137EE3D}" srcId="{82D68266-BA91-443C-BDA9-E38BFD8D09A0}" destId="{22326851-64E9-43E9-9F00-89903DA51221}" srcOrd="1" destOrd="0" parTransId="{639AD59D-5931-40F2-8511-1FD522D6951F}" sibTransId="{377545D5-5253-49A8-84B3-0E63EFA75F29}"/>
    <dgm:cxn modelId="{454F2576-CE3A-453A-9B1B-BB4C87F6E1BE}" srcId="{E710AFFC-E5FA-4865-8F81-E6BEED4568E7}" destId="{8CBEB513-BF9C-4FF5-8D37-66069B572F5D}" srcOrd="0" destOrd="0" parTransId="{23E7347A-6154-4560-AB45-618A7B57C8C2}" sibTransId="{FB2264D2-E410-4A76-9258-C7D783F61AD3}"/>
    <dgm:cxn modelId="{60343A7E-3435-493F-B2AE-6235607B072D}" type="presOf" srcId="{EAE322C0-AFAF-4D85-8276-9214FB8EED8A}" destId="{890BAFD6-FE7E-44E7-B663-356D1BB489C1}" srcOrd="0" destOrd="1" presId="urn:microsoft.com/office/officeart/2005/8/layout/vList2"/>
    <dgm:cxn modelId="{75C09880-229E-43D1-B450-80EE81DB93AE}" srcId="{C155444A-A5BC-4261-AD31-ED671A3199C9}" destId="{E710AFFC-E5FA-4865-8F81-E6BEED4568E7}" srcOrd="2" destOrd="0" parTransId="{1E954653-8CB2-48DB-A480-EA10B1269B8F}" sibTransId="{48A4C8E9-5EA3-49B1-B788-3C81E1C2132E}"/>
    <dgm:cxn modelId="{CBFCFF82-9455-4F10-9D2E-C4A3522198DE}" type="presOf" srcId="{A2FFE62F-14BF-45F1-9019-D5188B5AD5CE}" destId="{890BAFD6-FE7E-44E7-B663-356D1BB489C1}" srcOrd="0" destOrd="2" presId="urn:microsoft.com/office/officeart/2005/8/layout/vList2"/>
    <dgm:cxn modelId="{955FA98A-ACF8-4ED8-B61D-4165F0CE02E7}" srcId="{E710AFFC-E5FA-4865-8F81-E6BEED4568E7}" destId="{8F1D43B0-131A-427D-AB23-10CC6CBFD2FE}" srcOrd="1" destOrd="0" parTransId="{726E46F0-063D-4587-A008-592DF4313726}" sibTransId="{ADEB2BD4-C98B-4882-880C-2327D3EFF1BE}"/>
    <dgm:cxn modelId="{7A93008F-73D7-4A23-9234-042C1DF0D4D1}" srcId="{C155444A-A5BC-4261-AD31-ED671A3199C9}" destId="{82D68266-BA91-443C-BDA9-E38BFD8D09A0}" srcOrd="0" destOrd="0" parTransId="{7EDBC714-DFB7-40CB-B9B8-A228FA2818EF}" sibTransId="{BE4D71AB-90F4-4BC4-B350-3A81E895B1FD}"/>
    <dgm:cxn modelId="{6DA8CAA2-57B1-4641-8CCA-5F201AA37BBE}" type="presOf" srcId="{C155444A-A5BC-4261-AD31-ED671A3199C9}" destId="{300A1BCE-ABC7-4457-B1E0-0BA06AFEBC9D}" srcOrd="0" destOrd="0" presId="urn:microsoft.com/office/officeart/2005/8/layout/vList2"/>
    <dgm:cxn modelId="{3CE218A9-7947-45AC-A8ED-04BA603CEE45}" type="presOf" srcId="{9464D3F3-6F40-4166-A97D-014043D28F3E}" destId="{A9BE7B02-2B58-4D8C-A888-D0613593EDF4}" srcOrd="0" destOrd="0" presId="urn:microsoft.com/office/officeart/2005/8/layout/vList2"/>
    <dgm:cxn modelId="{A62695B1-D979-4A5C-9DB2-9494D9FFF6BF}" type="presOf" srcId="{8CBEB513-BF9C-4FF5-8D37-66069B572F5D}" destId="{8E1889E3-A873-4481-8D83-27D8AC998454}" srcOrd="0" destOrd="0" presId="urn:microsoft.com/office/officeart/2005/8/layout/vList2"/>
    <dgm:cxn modelId="{25A431B7-85DC-44C3-A87C-8C69C82FA233}" srcId="{9464D3F3-6F40-4166-A97D-014043D28F3E}" destId="{D5AB21B2-FEAD-436A-B8CB-A3ECA019E476}" srcOrd="0" destOrd="0" parTransId="{3982AB47-E19E-41F2-AC4F-ADDF766AE50C}" sibTransId="{E6069D1E-33BB-4B8A-A670-CF1FE36D3CF6}"/>
    <dgm:cxn modelId="{7D71E6C3-EB6A-4D85-A5E0-B1643FEFED94}" srcId="{82D68266-BA91-443C-BDA9-E38BFD8D09A0}" destId="{278DB0AC-7231-4E28-9FC2-9858C6D0A4BD}" srcOrd="2" destOrd="0" parTransId="{62723E65-6D7E-486E-8020-A72D88505D45}" sibTransId="{A3A1F0DC-B7FC-4960-A2C6-BA6111CEC15A}"/>
    <dgm:cxn modelId="{C108D2C6-C76F-4B58-A479-7AE94B4337D0}" srcId="{9464D3F3-6F40-4166-A97D-014043D28F3E}" destId="{EAE322C0-AFAF-4D85-8276-9214FB8EED8A}" srcOrd="1" destOrd="0" parTransId="{7BD5B168-3694-42CE-BCF1-92A7185ED484}" sibTransId="{0C6A9263-98CF-44DE-B5C9-1D721240110E}"/>
    <dgm:cxn modelId="{25E46FCE-AF1A-4184-A273-3067AE1A0525}" type="presOf" srcId="{B6BC3170-C404-4BE0-BCBA-3101A17C0D7A}" destId="{C9F26465-0D42-4900-8165-8155E419343A}" srcOrd="0" destOrd="0" presId="urn:microsoft.com/office/officeart/2005/8/layout/vList2"/>
    <dgm:cxn modelId="{AA0A87DB-B885-410B-852A-83CA28E80110}" type="presOf" srcId="{22326851-64E9-43E9-9F00-89903DA51221}" destId="{C9F26465-0D42-4900-8165-8155E419343A}" srcOrd="0" destOrd="1" presId="urn:microsoft.com/office/officeart/2005/8/layout/vList2"/>
    <dgm:cxn modelId="{0075DBDD-53D7-4874-BAFC-1DCE60A42F48}" srcId="{E710AFFC-E5FA-4865-8F81-E6BEED4568E7}" destId="{5BBD65D3-9E71-4C37-87C6-7E51AE06FC0D}" srcOrd="2" destOrd="0" parTransId="{C1D078AC-9271-4203-82D3-DB47C5D022D8}" sibTransId="{53A393C7-B32C-418B-87CB-A60B7B7211D4}"/>
    <dgm:cxn modelId="{01CDC4ED-B2AA-4A35-8AFA-796FEEA17AFB}" type="presOf" srcId="{8F1D43B0-131A-427D-AB23-10CC6CBFD2FE}" destId="{8E1889E3-A873-4481-8D83-27D8AC998454}" srcOrd="0" destOrd="1" presId="urn:microsoft.com/office/officeart/2005/8/layout/vList2"/>
    <dgm:cxn modelId="{C35D06F9-A506-4BE4-8B57-A7FFF8F272EE}" srcId="{82D68266-BA91-443C-BDA9-E38BFD8D09A0}" destId="{B6BC3170-C404-4BE0-BCBA-3101A17C0D7A}" srcOrd="0" destOrd="0" parTransId="{EC1ABD59-F75E-4216-A13E-7A7585153366}" sibTransId="{2DAB98B9-5127-4B07-AD4A-45BB78561246}"/>
    <dgm:cxn modelId="{7A094DDC-194A-40DE-A235-BD587D16A1F8}" type="presParOf" srcId="{300A1BCE-ABC7-4457-B1E0-0BA06AFEBC9D}" destId="{E61DC237-E11A-42DC-B7F3-4CE590B4458A}" srcOrd="0" destOrd="0" presId="urn:microsoft.com/office/officeart/2005/8/layout/vList2"/>
    <dgm:cxn modelId="{965F70C6-5171-4048-B6D3-E7190F4F17FD}" type="presParOf" srcId="{300A1BCE-ABC7-4457-B1E0-0BA06AFEBC9D}" destId="{C9F26465-0D42-4900-8165-8155E419343A}" srcOrd="1" destOrd="0" presId="urn:microsoft.com/office/officeart/2005/8/layout/vList2"/>
    <dgm:cxn modelId="{67EF2461-8C2E-410E-B4AE-7CC88ACBAEB1}" type="presParOf" srcId="{300A1BCE-ABC7-4457-B1E0-0BA06AFEBC9D}" destId="{A9BE7B02-2B58-4D8C-A888-D0613593EDF4}" srcOrd="2" destOrd="0" presId="urn:microsoft.com/office/officeart/2005/8/layout/vList2"/>
    <dgm:cxn modelId="{B2760C53-AA97-4E09-A941-C0A1FDC9BFED}" type="presParOf" srcId="{300A1BCE-ABC7-4457-B1E0-0BA06AFEBC9D}" destId="{890BAFD6-FE7E-44E7-B663-356D1BB489C1}" srcOrd="3" destOrd="0" presId="urn:microsoft.com/office/officeart/2005/8/layout/vList2"/>
    <dgm:cxn modelId="{0F91FFD1-4E6A-4466-9B17-C5D951AB552D}" type="presParOf" srcId="{300A1BCE-ABC7-4457-B1E0-0BA06AFEBC9D}" destId="{86CB3221-58C9-4EB1-A874-A96D9E4B362F}" srcOrd="4" destOrd="0" presId="urn:microsoft.com/office/officeart/2005/8/layout/vList2"/>
    <dgm:cxn modelId="{71FF7AFE-F982-4C6D-8ABE-3D440C04BCF1}" type="presParOf" srcId="{300A1BCE-ABC7-4457-B1E0-0BA06AFEBC9D}" destId="{8E1889E3-A873-4481-8D83-27D8AC99845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B8C85-8C88-4C70-98FB-2C2724061C4B}">
      <dsp:nvSpPr>
        <dsp:cNvPr id="0" name=""/>
        <dsp:cNvSpPr/>
      </dsp:nvSpPr>
      <dsp:spPr>
        <a:xfrm>
          <a:off x="0" y="20325"/>
          <a:ext cx="647051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Excel: "Utilize Excel's PivotTables and charts to </a:t>
          </a:r>
          <a:r>
            <a:rPr lang="en-IN" sz="1200" kern="1200" dirty="0" err="1"/>
            <a:t>analyze</a:t>
          </a:r>
          <a:r>
            <a:rPr lang="en-IN" sz="1200" kern="1200" dirty="0"/>
            <a:t> Zomato restaurant data, identifying top-rated cuisines, locations, and customer preferences.</a:t>
          </a:r>
        </a:p>
      </dsp:txBody>
      <dsp:txXfrm>
        <a:off x="54830" y="75155"/>
        <a:ext cx="6360850" cy="1013540"/>
      </dsp:txXfrm>
    </dsp:sp>
    <dsp:sp modelId="{D8037FE2-EC21-46CC-B9AA-A9E424CB1379}">
      <dsp:nvSpPr>
        <dsp:cNvPr id="0" name=""/>
        <dsp:cNvSpPr/>
      </dsp:nvSpPr>
      <dsp:spPr>
        <a:xfrm>
          <a:off x="0" y="1316325"/>
          <a:ext cx="647051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"Power BI: "Leverage Power BI's interactive dashboards and DAX formulas to visualize Zomato restaurant data, uncovering insights on customer </a:t>
          </a:r>
          <a:r>
            <a:rPr lang="en-IN" sz="1100" kern="1200" dirty="0" err="1"/>
            <a:t>behavior</a:t>
          </a:r>
          <a:r>
            <a:rPr lang="en-IN" sz="1100" kern="1200" dirty="0"/>
            <a:t>, ratings, and revenue trends.</a:t>
          </a:r>
        </a:p>
      </dsp:txBody>
      <dsp:txXfrm>
        <a:off x="54830" y="1371155"/>
        <a:ext cx="6360850" cy="1013540"/>
      </dsp:txXfrm>
    </dsp:sp>
    <dsp:sp modelId="{1CE32DDA-9D6C-47D9-83B3-2BBDDD7D35E9}">
      <dsp:nvSpPr>
        <dsp:cNvPr id="0" name=""/>
        <dsp:cNvSpPr/>
      </dsp:nvSpPr>
      <dsp:spPr>
        <a:xfrm>
          <a:off x="0" y="2612325"/>
          <a:ext cx="647051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"Tableau: "Employ Tableau's data visualization capabilities to explore Zomato restaurant data, creating maps, bar charts, and scatter plots to reveal patterns in customer reviews and ratings.</a:t>
          </a:r>
        </a:p>
      </dsp:txBody>
      <dsp:txXfrm>
        <a:off x="54830" y="2667155"/>
        <a:ext cx="6360850" cy="1013540"/>
      </dsp:txXfrm>
    </dsp:sp>
    <dsp:sp modelId="{1507863A-7D07-48C9-8689-824018ECB324}">
      <dsp:nvSpPr>
        <dsp:cNvPr id="0" name=""/>
        <dsp:cNvSpPr/>
      </dsp:nvSpPr>
      <dsp:spPr>
        <a:xfrm>
          <a:off x="0" y="3908325"/>
          <a:ext cx="647051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"MySQL: "</a:t>
          </a:r>
          <a:r>
            <a:rPr lang="en-IN" sz="1200" kern="1200" dirty="0" err="1"/>
            <a:t>Analyze</a:t>
          </a:r>
          <a:r>
            <a:rPr lang="en-IN" sz="1200" kern="1200" dirty="0"/>
            <a:t> Zomato restaurant data in MySQL using SQL queries, joining tables to examine relationships between customer reviews, ratings, and restaurant characteristics, informing data-driven business decisions."</a:t>
          </a:r>
        </a:p>
      </dsp:txBody>
      <dsp:txXfrm>
        <a:off x="54830" y="3963155"/>
        <a:ext cx="6360850" cy="1013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E8951-564B-4F87-B10B-1A0209513667}">
      <dsp:nvSpPr>
        <dsp:cNvPr id="0" name=""/>
        <dsp:cNvSpPr/>
      </dsp:nvSpPr>
      <dsp:spPr>
        <a:xfrm>
          <a:off x="0" y="2235"/>
          <a:ext cx="4906297" cy="2289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Popular Cuisines</a:t>
          </a:r>
          <a:r>
            <a:rPr lang="en-US" sz="2400" b="0" i="0" kern="1200" dirty="0"/>
            <a:t>:</a:t>
          </a:r>
          <a:endParaRPr lang="en-IN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Figure</a:t>
          </a:r>
          <a:r>
            <a:rPr lang="en-US" sz="1800" b="0" i="0" kern="1200" dirty="0"/>
            <a:t>: Top 3 cuisines</a:t>
          </a:r>
          <a:endParaRPr lang="en-IN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Italian</a:t>
          </a:r>
          <a:r>
            <a:rPr lang="en-US" sz="1800" b="0" i="0" kern="1200" dirty="0"/>
            <a:t>: 30% of total orders</a:t>
          </a:r>
          <a:endParaRPr lang="en-IN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Chinese</a:t>
          </a:r>
          <a:r>
            <a:rPr lang="en-US" sz="1800" b="0" i="0" kern="1200" dirty="0"/>
            <a:t>: 25% of total orders</a:t>
          </a:r>
          <a:endParaRPr lang="en-IN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Indian</a:t>
          </a:r>
          <a:r>
            <a:rPr lang="en-US" sz="1800" b="0" i="0" kern="1200" dirty="0"/>
            <a:t>: 20% of total orders</a:t>
          </a:r>
          <a:endParaRPr lang="en-IN" sz="1800" kern="1200" dirty="0"/>
        </a:p>
      </dsp:txBody>
      <dsp:txXfrm>
        <a:off x="0" y="2235"/>
        <a:ext cx="4906297" cy="2289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E8951-564B-4F87-B10B-1A0209513667}">
      <dsp:nvSpPr>
        <dsp:cNvPr id="0" name=""/>
        <dsp:cNvSpPr/>
      </dsp:nvSpPr>
      <dsp:spPr>
        <a:xfrm>
          <a:off x="261097" y="3"/>
          <a:ext cx="4950000" cy="2291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1" i="0" kern="1200" dirty="0"/>
            <a:t>Restaurant Ratings: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 dirty="0"/>
            <a:t>Figure</a:t>
          </a:r>
          <a:r>
            <a:rPr lang="en-US" sz="1800" b="0" i="0" kern="1200" dirty="0"/>
            <a:t>: Percentage of orders based on rating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1" i="0" kern="1200" dirty="0"/>
            <a:t>1. 4+ stars</a:t>
          </a:r>
          <a:r>
            <a:rPr lang="en-IN" sz="1800" b="0" i="0" kern="1200" dirty="0"/>
            <a:t>: 60%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1" i="0" kern="1200" dirty="0"/>
            <a:t>2. 3-4 stars</a:t>
          </a:r>
          <a:r>
            <a:rPr lang="en-IN" sz="1800" b="0" i="0" kern="1200" dirty="0"/>
            <a:t>: 25%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1" i="0" kern="1200" dirty="0"/>
            <a:t>3. Below 3 stars</a:t>
          </a:r>
          <a:r>
            <a:rPr lang="en-IN" sz="1800" b="0" i="0" kern="1200" dirty="0"/>
            <a:t>: 15%</a:t>
          </a:r>
          <a:endParaRPr lang="en-IN" sz="1800" kern="1200" dirty="0"/>
        </a:p>
      </dsp:txBody>
      <dsp:txXfrm>
        <a:off x="261097" y="3"/>
        <a:ext cx="4950000" cy="2291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DC237-E11A-42DC-B7F3-4CE590B4458A}">
      <dsp:nvSpPr>
        <dsp:cNvPr id="0" name=""/>
        <dsp:cNvSpPr/>
      </dsp:nvSpPr>
      <dsp:spPr>
        <a:xfrm>
          <a:off x="0" y="31227"/>
          <a:ext cx="9614446" cy="592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Market Share</a:t>
          </a:r>
          <a:endParaRPr lang="en-IN" sz="2300" kern="1200"/>
        </a:p>
      </dsp:txBody>
      <dsp:txXfrm>
        <a:off x="28900" y="60127"/>
        <a:ext cx="9556646" cy="534220"/>
      </dsp:txXfrm>
    </dsp:sp>
    <dsp:sp modelId="{C9F26465-0D42-4900-8165-8155E419343A}">
      <dsp:nvSpPr>
        <dsp:cNvPr id="0" name=""/>
        <dsp:cNvSpPr/>
      </dsp:nvSpPr>
      <dsp:spPr>
        <a:xfrm>
          <a:off x="0" y="613412"/>
          <a:ext cx="9614446" cy="1047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5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 dirty="0"/>
            <a:t>Zomato</a:t>
          </a:r>
          <a:r>
            <a:rPr lang="en-IN" sz="1800" b="0" i="0" kern="1200" dirty="0"/>
            <a:t>: 55%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 dirty="0"/>
            <a:t>Swiggy</a:t>
          </a:r>
          <a:r>
            <a:rPr lang="en-IN" sz="1800" b="0" i="0" kern="1200" dirty="0"/>
            <a:t>: 40%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 dirty="0"/>
            <a:t>Others</a:t>
          </a:r>
          <a:r>
            <a:rPr lang="en-IN" sz="1800" b="0" i="0" kern="1200" dirty="0"/>
            <a:t>: 5%</a:t>
          </a:r>
          <a:endParaRPr lang="en-IN" sz="1800" kern="1200" dirty="0"/>
        </a:p>
      </dsp:txBody>
      <dsp:txXfrm>
        <a:off x="0" y="613412"/>
        <a:ext cx="9614446" cy="1047420"/>
      </dsp:txXfrm>
    </dsp:sp>
    <dsp:sp modelId="{A9BE7B02-2B58-4D8C-A888-D0613593EDF4}">
      <dsp:nvSpPr>
        <dsp:cNvPr id="0" name=""/>
        <dsp:cNvSpPr/>
      </dsp:nvSpPr>
      <dsp:spPr>
        <a:xfrm>
          <a:off x="0" y="1660832"/>
          <a:ext cx="9614446" cy="592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Customer Satisfaction (Net Promoter Score)</a:t>
          </a:r>
          <a:endParaRPr lang="en-IN" sz="2300" kern="1200"/>
        </a:p>
      </dsp:txBody>
      <dsp:txXfrm>
        <a:off x="28900" y="1689732"/>
        <a:ext cx="9556646" cy="534220"/>
      </dsp:txXfrm>
    </dsp:sp>
    <dsp:sp modelId="{890BAFD6-FE7E-44E7-B663-356D1BB489C1}">
      <dsp:nvSpPr>
        <dsp:cNvPr id="0" name=""/>
        <dsp:cNvSpPr/>
      </dsp:nvSpPr>
      <dsp:spPr>
        <a:xfrm>
          <a:off x="0" y="2252852"/>
          <a:ext cx="9614446" cy="1047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5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/>
            <a:t>Zomato</a:t>
          </a:r>
          <a:r>
            <a:rPr lang="en-IN" sz="1800" b="0" i="0" kern="1200"/>
            <a:t>: 70%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/>
            <a:t>Swiggy</a:t>
          </a:r>
          <a:r>
            <a:rPr lang="en-IN" sz="1800" b="0" i="0" kern="1200"/>
            <a:t>: 68%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/>
            <a:t>Others</a:t>
          </a:r>
          <a:r>
            <a:rPr lang="en-IN" sz="1800" b="0" i="0" kern="1200"/>
            <a:t>: 62%</a:t>
          </a:r>
          <a:endParaRPr lang="en-IN" sz="1800" kern="1200"/>
        </a:p>
      </dsp:txBody>
      <dsp:txXfrm>
        <a:off x="0" y="2252852"/>
        <a:ext cx="9614446" cy="1047420"/>
      </dsp:txXfrm>
    </dsp:sp>
    <dsp:sp modelId="{86CB3221-58C9-4EB1-A874-A96D9E4B362F}">
      <dsp:nvSpPr>
        <dsp:cNvPr id="0" name=""/>
        <dsp:cNvSpPr/>
      </dsp:nvSpPr>
      <dsp:spPr>
        <a:xfrm>
          <a:off x="0" y="3300272"/>
          <a:ext cx="9614446" cy="592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Average Delivery Time</a:t>
          </a:r>
          <a:endParaRPr lang="en-IN" sz="2300" kern="1200"/>
        </a:p>
      </dsp:txBody>
      <dsp:txXfrm>
        <a:off x="28900" y="3329172"/>
        <a:ext cx="9556646" cy="534220"/>
      </dsp:txXfrm>
    </dsp:sp>
    <dsp:sp modelId="{8E1889E3-A873-4481-8D83-27D8AC998454}">
      <dsp:nvSpPr>
        <dsp:cNvPr id="0" name=""/>
        <dsp:cNvSpPr/>
      </dsp:nvSpPr>
      <dsp:spPr>
        <a:xfrm>
          <a:off x="0" y="3892292"/>
          <a:ext cx="9614446" cy="1047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5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/>
            <a:t>Zomato</a:t>
          </a:r>
          <a:r>
            <a:rPr lang="en-IN" sz="1800" b="0" i="0" kern="1200"/>
            <a:t>: 30 minutes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/>
            <a:t>Swiggy</a:t>
          </a:r>
          <a:r>
            <a:rPr lang="en-IN" sz="1800" b="0" i="0" kern="1200"/>
            <a:t>: 28 minutes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/>
            <a:t>Others</a:t>
          </a:r>
          <a:r>
            <a:rPr lang="en-IN" sz="1800" b="0" i="0" kern="1200"/>
            <a:t>: 35 minutes</a:t>
          </a:r>
          <a:endParaRPr lang="en-IN" sz="1800" kern="1200"/>
        </a:p>
      </dsp:txBody>
      <dsp:txXfrm>
        <a:off x="0" y="3892292"/>
        <a:ext cx="9614446" cy="1047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108B-8623-402E-96E7-E1BBA4AB4F2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BBA73-EF74-4411-A78A-2C530A543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0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BA73-EF74-4411-A78A-2C530A5438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7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1FAD-7E02-CDAF-8CCE-D833978DD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ZOMATO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9FAB-B546-6608-552E-A6F031A79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/>
              <a:t>October - 2024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AA56F-7634-B0ED-724E-5C418FFB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D"/>
              <a:t>ZOMATO SALES ANALYSIS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5CDF5-4FFD-4841-0032-F75BA93907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5885912"/>
            <a:ext cx="4800600" cy="663054"/>
          </a:xfrm>
        </p:spPr>
        <p:txBody>
          <a:bodyPr/>
          <a:lstStyle/>
          <a:p>
            <a:r>
              <a:rPr lang="en-ID" dirty="0"/>
              <a:t>Presentation by Group 2</a:t>
            </a:r>
          </a:p>
        </p:txBody>
      </p:sp>
    </p:spTree>
    <p:extLst>
      <p:ext uri="{BB962C8B-B14F-4D97-AF65-F5344CB8AC3E}">
        <p14:creationId xmlns:p14="http://schemas.microsoft.com/office/powerpoint/2010/main" val="151822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F143603-781A-55BB-EBBE-EE3D6D4C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4" y="309034"/>
            <a:ext cx="10065979" cy="637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321D3-6DF5-802C-A06F-9010BB166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ZOMATO SALES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19133-2D89-7CCB-AB4B-38D479C26D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2</a:t>
            </a:fld>
            <a:endParaRPr lang="en-ID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97186BA-A773-0FED-7292-42CD71C59C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" b="2163"/>
          <a:stretch>
            <a:fillRect/>
          </a:stretch>
        </p:blipFill>
        <p:spPr>
          <a:xfrm>
            <a:off x="1565581" y="1573299"/>
            <a:ext cx="1413593" cy="1329790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59060115-AC44-B464-7D08-67568E71ADE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 b="7546"/>
          <a:stretch>
            <a:fillRect/>
          </a:stretch>
        </p:blipFill>
        <p:spPr>
          <a:xfrm>
            <a:off x="5568475" y="1519505"/>
            <a:ext cx="1264946" cy="1329789"/>
          </a:xfrm>
        </p:spPr>
      </p:pic>
      <p:pic>
        <p:nvPicPr>
          <p:cNvPr id="20" name="Picture Placeholder 18">
            <a:extLst>
              <a:ext uri="{FF2B5EF4-FFF2-40B4-BE49-F238E27FC236}">
                <a16:creationId xmlns:a16="http://schemas.microsoft.com/office/drawing/2014/main" id="{028B6EC8-A2D4-7535-A385-71370E1B2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" b="2163"/>
          <a:stretch>
            <a:fillRect/>
          </a:stretch>
        </p:blipFill>
        <p:spPr>
          <a:xfrm>
            <a:off x="9274283" y="1519504"/>
            <a:ext cx="1413593" cy="13297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68273C2-AFC8-71A0-8C17-D3AE17F7A211}"/>
              </a:ext>
            </a:extLst>
          </p:cNvPr>
          <p:cNvSpPr/>
          <p:nvPr/>
        </p:nvSpPr>
        <p:spPr>
          <a:xfrm>
            <a:off x="1130713" y="5879689"/>
            <a:ext cx="2354826" cy="669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Sarvesh Dilip </a:t>
            </a:r>
            <a:r>
              <a:rPr lang="en-US" dirty="0" err="1"/>
              <a:t>chavan</a:t>
            </a:r>
            <a:endParaRPr lang="en-IN" dirty="0"/>
          </a:p>
        </p:txBody>
      </p:sp>
      <p:pic>
        <p:nvPicPr>
          <p:cNvPr id="35" name="Picture Placeholder 21">
            <a:extLst>
              <a:ext uri="{FF2B5EF4-FFF2-40B4-BE49-F238E27FC236}">
                <a16:creationId xmlns:a16="http://schemas.microsoft.com/office/drawing/2014/main" id="{1F8EA43D-C047-9BA1-A602-1F4B9A31B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 b="7546"/>
          <a:stretch>
            <a:fillRect/>
          </a:stretch>
        </p:blipFill>
        <p:spPr>
          <a:xfrm>
            <a:off x="1714228" y="4149634"/>
            <a:ext cx="1264946" cy="132978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3F286B9-0EFA-2F24-ABAB-7D254CE487FB}"/>
              </a:ext>
            </a:extLst>
          </p:cNvPr>
          <p:cNvSpPr/>
          <p:nvPr/>
        </p:nvSpPr>
        <p:spPr>
          <a:xfrm>
            <a:off x="1130712" y="3178530"/>
            <a:ext cx="2354826" cy="4692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Rakshita</a:t>
            </a:r>
            <a:r>
              <a:rPr lang="en-US" dirty="0"/>
              <a:t> Verma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F99D9-D770-03A0-F145-254BDDD505AD}"/>
              </a:ext>
            </a:extLst>
          </p:cNvPr>
          <p:cNvSpPr/>
          <p:nvPr/>
        </p:nvSpPr>
        <p:spPr>
          <a:xfrm>
            <a:off x="8768121" y="3065380"/>
            <a:ext cx="2576052" cy="580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Syed Nishad Anjum</a:t>
            </a:r>
            <a:endParaRPr lang="en-IN" dirty="0"/>
          </a:p>
        </p:txBody>
      </p:sp>
      <p:pic>
        <p:nvPicPr>
          <p:cNvPr id="38" name="Picture Placeholder 21">
            <a:extLst>
              <a:ext uri="{FF2B5EF4-FFF2-40B4-BE49-F238E27FC236}">
                <a16:creationId xmlns:a16="http://schemas.microsoft.com/office/drawing/2014/main" id="{03FD4C79-95DD-9DC2-6C79-FF58F1B8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 b="7546"/>
          <a:stretch>
            <a:fillRect/>
          </a:stretch>
        </p:blipFill>
        <p:spPr>
          <a:xfrm>
            <a:off x="5568475" y="4149634"/>
            <a:ext cx="1264946" cy="132978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FA2A6BD-8F11-DC15-C313-D3127C6F0C94}"/>
              </a:ext>
            </a:extLst>
          </p:cNvPr>
          <p:cNvSpPr/>
          <p:nvPr/>
        </p:nvSpPr>
        <p:spPr>
          <a:xfrm>
            <a:off x="4912922" y="5924284"/>
            <a:ext cx="2576052" cy="580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Deepak Damodar </a:t>
            </a:r>
            <a:r>
              <a:rPr lang="en-US" dirty="0" err="1"/>
              <a:t>patkar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3A1970-663A-807D-B540-A20144902475}"/>
              </a:ext>
            </a:extLst>
          </p:cNvPr>
          <p:cNvSpPr/>
          <p:nvPr/>
        </p:nvSpPr>
        <p:spPr>
          <a:xfrm>
            <a:off x="4925961" y="3048000"/>
            <a:ext cx="2576052" cy="580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B.K </a:t>
            </a:r>
            <a:r>
              <a:rPr lang="en-US" dirty="0" err="1"/>
              <a:t>Abhinanda</a:t>
            </a:r>
            <a:endParaRPr lang="en-IN" dirty="0"/>
          </a:p>
        </p:txBody>
      </p:sp>
      <p:pic>
        <p:nvPicPr>
          <p:cNvPr id="40" name="Picture Placeholder 21">
            <a:extLst>
              <a:ext uri="{FF2B5EF4-FFF2-40B4-BE49-F238E27FC236}">
                <a16:creationId xmlns:a16="http://schemas.microsoft.com/office/drawing/2014/main" id="{DDDA27EF-56E2-C9F7-BE0B-2586516C1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 b="7546"/>
          <a:stretch>
            <a:fillRect/>
          </a:stretch>
        </p:blipFill>
        <p:spPr>
          <a:xfrm>
            <a:off x="9348606" y="4149633"/>
            <a:ext cx="1264946" cy="132978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E78D8ED-335C-BD99-546F-A697B53AAC92}"/>
              </a:ext>
            </a:extLst>
          </p:cNvPr>
          <p:cNvSpPr/>
          <p:nvPr/>
        </p:nvSpPr>
        <p:spPr>
          <a:xfrm>
            <a:off x="8842618" y="5845293"/>
            <a:ext cx="2576052" cy="580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Tejas</a:t>
            </a:r>
            <a:r>
              <a:rPr lang="en-US" dirty="0"/>
              <a:t> </a:t>
            </a:r>
            <a:r>
              <a:rPr lang="en-US" dirty="0" err="1"/>
              <a:t>bandu</a:t>
            </a:r>
            <a:r>
              <a:rPr lang="en-US" dirty="0"/>
              <a:t> </a:t>
            </a:r>
            <a:r>
              <a:rPr lang="en-US" dirty="0" err="1"/>
              <a:t>garad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7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3CC6-D0F8-058B-58E2-5434E9A8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858" y="252805"/>
            <a:ext cx="5024283" cy="880669"/>
          </a:xfrm>
        </p:spPr>
        <p:txBody>
          <a:bodyPr/>
          <a:lstStyle/>
          <a:p>
            <a:pPr algn="ctr"/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CA54D-56B9-AC88-B6A9-B38D8052AD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3086E-C263-CD63-8B9E-74AEB61C8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3</a:t>
            </a:fld>
            <a:endParaRPr lang="en-ID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208DAC-D63D-6C5D-14A9-6AE4832FDD7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5" b="18535"/>
          <a:stretch>
            <a:fillRect/>
          </a:stretch>
        </p:blipFill>
        <p:spPr>
          <a:xfrm>
            <a:off x="2098861" y="1553345"/>
            <a:ext cx="1777387" cy="1044869"/>
          </a:xfr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9A2145B-D8A1-582C-5E7C-2B700DF6C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9819"/>
              </p:ext>
            </p:extLst>
          </p:nvPr>
        </p:nvGraphicFramePr>
        <p:xfrm>
          <a:off x="5325950" y="1553345"/>
          <a:ext cx="6470510" cy="505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079809D-D67B-78E9-68F4-4FBFC503407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87" b="21187"/>
          <a:stretch/>
        </p:blipFill>
        <p:spPr>
          <a:xfrm>
            <a:off x="1956534" y="5525831"/>
            <a:ext cx="2010477" cy="87496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429026-AB23-821E-CBFF-E676BA4E4E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51" y="2854546"/>
            <a:ext cx="1937041" cy="1023136"/>
          </a:xfrm>
          <a:prstGeom prst="rect">
            <a:avLst/>
          </a:prstGeom>
        </p:spPr>
      </p:pic>
      <p:pic>
        <p:nvPicPr>
          <p:cNvPr id="15" name="Picture Placeholder 11">
            <a:extLst>
              <a:ext uri="{FF2B5EF4-FFF2-40B4-BE49-F238E27FC236}">
                <a16:creationId xmlns:a16="http://schemas.microsoft.com/office/drawing/2014/main" id="{514E3179-EA87-1F54-5A11-30E6DEED2B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2" b="14382"/>
          <a:stretch/>
        </p:blipFill>
        <p:spPr>
          <a:xfrm>
            <a:off x="1956534" y="4244537"/>
            <a:ext cx="2010477" cy="10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C38D-9FFB-9C42-D7B2-CBF84F00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265" y="309034"/>
            <a:ext cx="5958349" cy="1067457"/>
          </a:xfrm>
        </p:spPr>
        <p:txBody>
          <a:bodyPr/>
          <a:lstStyle/>
          <a:p>
            <a:pPr algn="ctr"/>
            <a:r>
              <a:rPr lang="en-IN" dirty="0"/>
              <a:t>Market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609FC-DD5B-6154-ACE0-AF9A61E647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ZOMATO SALES ANALYSIS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DD9A5-B01A-9C08-3157-A1E786E33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4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73DF832-126B-FD54-45C2-BA104C5EA3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30" r="14830"/>
          <a:stretch>
            <a:fillRect/>
          </a:stretch>
        </p:blipFill>
        <p:spPr>
          <a:xfrm>
            <a:off x="5337168" y="1637962"/>
            <a:ext cx="2280000" cy="2160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A7B2E7-F39D-BFF4-50DB-E89568FBF7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350" y="3640907"/>
            <a:ext cx="4401600" cy="480000"/>
          </a:xfrm>
        </p:spPr>
        <p:txBody>
          <a:bodyPr>
            <a:normAutofit/>
          </a:bodyPr>
          <a:lstStyle/>
          <a:p>
            <a:r>
              <a:rPr lang="en-IN" sz="1600" u="sng" dirty="0"/>
              <a:t>Current Trends and Growth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1EC044-755F-214D-A524-C2AF232B190D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93315" y="4181190"/>
            <a:ext cx="11498685" cy="2185214"/>
          </a:xfrm>
          <a:prstGeom prst="rect">
            <a:avLst/>
          </a:prstGeom>
          <a:solidFill>
            <a:srgbClr val="F8F4F2"/>
          </a:solidFill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Global Reach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: Zomato operates in over 24 countries, including India, Sri Lanka, Qatar, Turkey, Brazil, and Indonesia.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Revenue Streams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: Zomato generates revenue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pattFill prst="pct10">
                  <a:fgClr>
                    <a:srgbClr val="282523"/>
                  </a:fgClr>
                  <a:bgClr>
                    <a:schemeClr val="bg1"/>
                  </a:bgClr>
                </a:pattFill>
                <a:effectLst/>
                <a:latin typeface="Ginto"/>
              </a:rPr>
              <a:t>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 food delivery, B2B supplies 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Hyperpure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), quick commerce 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Blinkit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), and events 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Market Leadership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: Zomato's strong brand recognition, extensive restaurant network, and user-friendly interface help maintain its market leadership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B307-A2DA-200E-29F3-17B78E79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Customer Preferences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2A961-4EAE-41FB-E518-B3FC91FD8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ZOMATO SALES ANALYSIS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9F7D8-DEC6-0D23-6562-516F2241D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5</a:t>
            </a:fld>
            <a:endParaRPr lang="en-ID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FB4AC40-FC5F-BD4D-0E6D-FF486E3238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5048345" y="1259818"/>
            <a:ext cx="2443837" cy="2505289"/>
          </a:xfr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F8F9F131-F51E-BA73-B51D-1771DD6B4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894177"/>
              </p:ext>
            </p:extLst>
          </p:nvPr>
        </p:nvGraphicFramePr>
        <p:xfrm>
          <a:off x="1056449" y="4257402"/>
          <a:ext cx="4906297" cy="229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48AAE9A-642E-8320-AEBB-D8A604BA3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712687"/>
              </p:ext>
            </p:extLst>
          </p:nvPr>
        </p:nvGraphicFramePr>
        <p:xfrm>
          <a:off x="6096000" y="4252802"/>
          <a:ext cx="5211097" cy="229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8354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3571961034"/>
              </p:ext>
            </p:extLst>
          </p:nvPr>
        </p:nvGraphicFramePr>
        <p:xfrm>
          <a:off x="1574800" y="1739900"/>
          <a:ext cx="20447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3140952169"/>
              </p:ext>
            </p:extLst>
          </p:nvPr>
        </p:nvGraphicFramePr>
        <p:xfrm>
          <a:off x="5054600" y="1739900"/>
          <a:ext cx="20447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1058792569"/>
              </p:ext>
            </p:extLst>
          </p:nvPr>
        </p:nvGraphicFramePr>
        <p:xfrm>
          <a:off x="8585200" y="1739900"/>
          <a:ext cx="20447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6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68F81-E197-47BE-AA0F-1845B9BF0B16}"/>
              </a:ext>
            </a:extLst>
          </p:cNvPr>
          <p:cNvSpPr txBox="1"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4400">
                <a:latin typeface="Montserrat ExtraBold"/>
                <a:ea typeface="Open Sans"/>
                <a:cs typeface="Open Sans"/>
              </a:rPr>
              <a:t>Sales Growth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070C9-D4E4-4F3B-996B-7F8DB80FDBCB}"/>
              </a:ext>
            </a:extLst>
          </p:cNvPr>
          <p:cNvSpPr txBox="1"/>
          <p:nvPr/>
        </p:nvSpPr>
        <p:spPr>
          <a:xfrm>
            <a:off x="21463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Open Sans"/>
                <a:ea typeface="Open Sans"/>
                <a:cs typeface="Open Sans"/>
              </a:rPr>
              <a:t>45%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2C211-DC51-445F-A60C-226AC557E82B}"/>
              </a:ext>
            </a:extLst>
          </p:cNvPr>
          <p:cNvSpPr txBox="1"/>
          <p:nvPr/>
        </p:nvSpPr>
        <p:spPr>
          <a:xfrm>
            <a:off x="56388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Open Sans"/>
                <a:ea typeface="Open Sans"/>
                <a:cs typeface="Open Sans"/>
              </a:rPr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F5D40-8B05-4974-8585-467FE7D6E064}"/>
              </a:ext>
            </a:extLst>
          </p:cNvPr>
          <p:cNvSpPr txBox="1"/>
          <p:nvPr/>
        </p:nvSpPr>
        <p:spPr>
          <a:xfrm>
            <a:off x="91440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Open Sans"/>
                <a:ea typeface="Open Sans"/>
                <a:cs typeface="Open Sans"/>
              </a:rPr>
              <a:t>30%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C165A-A913-4E2D-A44B-A8D86F8377D5}"/>
              </a:ext>
            </a:extLst>
          </p:cNvPr>
          <p:cNvSpPr txBox="1"/>
          <p:nvPr/>
        </p:nvSpPr>
        <p:spPr>
          <a:xfrm>
            <a:off x="4902200" y="3517900"/>
            <a:ext cx="23876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450" b="1"/>
              <a:t>Overall Growth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828E7-6378-49C6-8D08-5F2E013118EB}"/>
              </a:ext>
            </a:extLst>
          </p:cNvPr>
          <p:cNvSpPr txBox="1"/>
          <p:nvPr/>
        </p:nvSpPr>
        <p:spPr>
          <a:xfrm>
            <a:off x="1409700" y="4127500"/>
            <a:ext cx="23876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latin typeface="Open Sans"/>
                <a:ea typeface="Open Sans"/>
                <a:cs typeface="Open Sans"/>
              </a:rPr>
              <a:t>Indicative of Zomato's sales performance across multiple quarters.</a:t>
            </a:r>
            <a:endParaRPr lang="en-IN" sz="1400">
              <a:latin typeface="Open Sans"/>
              <a:ea typeface="Open Sans"/>
              <a:cs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DFD5F-B87D-4A22-8E25-88777E294134}"/>
              </a:ext>
            </a:extLst>
          </p:cNvPr>
          <p:cNvSpPr txBox="1"/>
          <p:nvPr/>
        </p:nvSpPr>
        <p:spPr>
          <a:xfrm>
            <a:off x="1397000" y="3517900"/>
            <a:ext cx="23876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450" b="1"/>
              <a:t>Quarterly Fluctuations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00ED4-4914-4FAB-97E8-64A3673A0D04}"/>
              </a:ext>
            </a:extLst>
          </p:cNvPr>
          <p:cNvSpPr txBox="1"/>
          <p:nvPr/>
        </p:nvSpPr>
        <p:spPr>
          <a:xfrm>
            <a:off x="4902200" y="4127500"/>
            <a:ext cx="23876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latin typeface="Open Sans"/>
                <a:ea typeface="Open Sans"/>
                <a:cs typeface="Open Sans"/>
              </a:rPr>
              <a:t>This showcases variations that may affect overall annual performance.</a:t>
            </a:r>
            <a:endParaRPr lang="en-IN" sz="1400"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D01B3-E576-4B2F-878C-375B8F8044F5}"/>
              </a:ext>
            </a:extLst>
          </p:cNvPr>
          <p:cNvSpPr txBox="1"/>
          <p:nvPr/>
        </p:nvSpPr>
        <p:spPr>
          <a:xfrm>
            <a:off x="8394700" y="3517900"/>
            <a:ext cx="23876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450" b="1"/>
              <a:t>Increasing Dominance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A8443-D922-4655-B18F-240B113D4C43}"/>
              </a:ext>
            </a:extLst>
          </p:cNvPr>
          <p:cNvSpPr txBox="1"/>
          <p:nvPr/>
        </p:nvSpPr>
        <p:spPr>
          <a:xfrm>
            <a:off x="8394700" y="4127500"/>
            <a:ext cx="23876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400">
                <a:latin typeface="Open Sans"/>
                <a:ea typeface="Open Sans"/>
                <a:cs typeface="Open Sans"/>
              </a:rPr>
              <a:t>Reflects Zomato's growth in relation to competitors.</a:t>
            </a:r>
            <a:endParaRPr lang="en-IN" sz="14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9A2A-CB8D-7AD5-72DB-F22D88F4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Competitive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5423F-5CD5-F4E0-3BE3-53EC466939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ZOMATO SALES ANALYSIS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93299-A182-54E1-95EA-B7FF193B0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7</a:t>
            </a:fld>
            <a:endParaRPr lang="en-ID" dirty="0"/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6886A737-897E-9342-26E5-21856139C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902361"/>
              </p:ext>
            </p:extLst>
          </p:nvPr>
        </p:nvGraphicFramePr>
        <p:xfrm>
          <a:off x="1484671" y="1165413"/>
          <a:ext cx="9614446" cy="4961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13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284-8D35-C601-AF51-2DFDA0D6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Recommendations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A6F30-FBF9-6B3D-4661-3E2E54B425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ZOMATO SALES ANALYSIS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E9F66-62CA-344F-E270-B239DC65EA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8</a:t>
            </a:fld>
            <a:endParaRPr lang="en-ID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FB74B6B-B0EB-C353-3EC0-27DD78422B61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1035305" y="2357722"/>
            <a:ext cx="10822397" cy="2862322"/>
          </a:xfrm>
          <a:prstGeom prst="rect">
            <a:avLst/>
          </a:prstGeom>
          <a:solidFill>
            <a:srgbClr val="F8F4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Enhance Delivery Efficiency: 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Invest in technology and logistics to reduce delivery times further. Faster delivery can significantly improve customer satisfaction and loyalty.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rgbClr val="282523"/>
              </a:solidFill>
              <a:effectLst/>
              <a:latin typeface="Gin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Personalized Recommendations: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 Implement a more sophisticated recommendation system that uses machine learning to suggest restaurants based on user preferences, past orders, and 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rgbClr val="282523"/>
              </a:solidFill>
              <a:effectLst/>
              <a:latin typeface="Gin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Expand Menu Options: 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82523"/>
                </a:solidFill>
                <a:effectLst/>
                <a:latin typeface="Ginto"/>
              </a:rPr>
              <a:t>Collaborate with a wider range of restaurants, including niche and specialty cuisines, to attract a broader customer 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7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E1C6-4CB0-1589-8B64-32997074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95285-B79C-4D75-2086-967F906D3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ZOMATO SALES ANALYSIS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8A9C4-B179-3906-6987-61A222CAC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9</a:t>
            </a:fld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9E6152-E5C9-E8F8-D7E7-7A57CBCB96B3}"/>
              </a:ext>
            </a:extLst>
          </p:cNvPr>
          <p:cNvSpPr txBox="1"/>
          <p:nvPr/>
        </p:nvSpPr>
        <p:spPr>
          <a:xfrm>
            <a:off x="946150" y="1523998"/>
            <a:ext cx="10921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Ginto"/>
              </a:rPr>
              <a:t>In conclusion,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into"/>
              </a:rPr>
              <a:t>Zomato stands out as a leading force in the food delivery and restaurant discovery market.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into"/>
              </a:rPr>
              <a:t>With a strong global presence, innovative service offerings, and a loyal customer base, Zomato is </a:t>
            </a:r>
            <a:r>
              <a:rPr lang="en-US" b="0" i="0" dirty="0" err="1">
                <a:effectLst/>
                <a:latin typeface="Ginto"/>
              </a:rPr>
              <a:t>wellpositioned</a:t>
            </a:r>
            <a:r>
              <a:rPr lang="en-US" b="0" i="0" dirty="0">
                <a:effectLst/>
                <a:latin typeface="Ginto"/>
              </a:rPr>
              <a:t> for continued 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into"/>
              </a:rPr>
              <a:t>To further enhance its market position, the company should focus on improving delivery efficiency, expanding </a:t>
            </a:r>
          </a:p>
          <a:p>
            <a:r>
              <a:rPr lang="en-US" b="0" i="0" dirty="0">
                <a:effectLst/>
                <a:latin typeface="Ginto"/>
              </a:rPr>
              <a:t>      menu options, and implementing personalized recommendations.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771944"/>
      </p:ext>
    </p:extLst>
  </p:cSld>
  <p:clrMapOvr>
    <a:masterClrMapping/>
  </p:clrMapOvr>
</p:sld>
</file>

<file path=ppt/theme/theme1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B2E5006-5524-4187-A254-E1743988DDB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566</Words>
  <Application>Microsoft Office PowerPoint</Application>
  <PresentationFormat>Widescreen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Ginto</vt:lpstr>
      <vt:lpstr>Montserrat</vt:lpstr>
      <vt:lpstr>Montserrat Bold</vt:lpstr>
      <vt:lpstr>Montserrat ExtraBold</vt:lpstr>
      <vt:lpstr>Open Sans</vt:lpstr>
      <vt:lpstr>Ash</vt:lpstr>
      <vt:lpstr>ZOMATO SALES ANALYSIS</vt:lpstr>
      <vt:lpstr>Team members</vt:lpstr>
      <vt:lpstr>Tools used</vt:lpstr>
      <vt:lpstr>Market Overview</vt:lpstr>
      <vt:lpstr>Customer Preferences</vt:lpstr>
      <vt:lpstr>PowerPoint Presentation</vt:lpstr>
      <vt:lpstr>Competitive Analysis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Syeda Nishad Anjum</dc:creator>
  <cp:lastModifiedBy>Syeda Nishad Anjum</cp:lastModifiedBy>
  <cp:revision>1</cp:revision>
  <dcterms:created xsi:type="dcterms:W3CDTF">2024-10-20T17:59:20Z</dcterms:created>
  <dcterms:modified xsi:type="dcterms:W3CDTF">2024-10-28T07:18:07Z</dcterms:modified>
</cp:coreProperties>
</file>