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341" r:id="rId3"/>
    <p:sldId id="259" r:id="rId4"/>
    <p:sldId id="263" r:id="rId5"/>
    <p:sldId id="261" r:id="rId6"/>
    <p:sldId id="306" r:id="rId7"/>
    <p:sldId id="343" r:id="rId8"/>
    <p:sldId id="307" r:id="rId9"/>
    <p:sldId id="326" r:id="rId10"/>
    <p:sldId id="327" r:id="rId11"/>
    <p:sldId id="311" r:id="rId12"/>
    <p:sldId id="328" r:id="rId13"/>
    <p:sldId id="314" r:id="rId14"/>
    <p:sldId id="330" r:id="rId15"/>
    <p:sldId id="336" r:id="rId16"/>
    <p:sldId id="337" r:id="rId17"/>
    <p:sldId id="342" r:id="rId18"/>
    <p:sldId id="335" r:id="rId19"/>
    <p:sldId id="338" r:id="rId20"/>
    <p:sldId id="339" r:id="rId21"/>
    <p:sldId id="34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8" autoAdjust="0"/>
    <p:restoredTop sz="93156" autoAdjust="0"/>
  </p:normalViewPr>
  <p:slideViewPr>
    <p:cSldViewPr snapToGrid="0">
      <p:cViewPr varScale="1">
        <p:scale>
          <a:sx n="67" d="100"/>
          <a:sy n="67" d="100"/>
        </p:scale>
        <p:origin x="8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jokiaa Ritu" userId="f74311fc61c8a6e8" providerId="LiveId" clId="{2783C51C-314B-4F09-BD65-389FDD0672A9}"/>
    <pc:docChg chg="undo custSel addSld delSld modSld sldOrd">
      <pc:chgData name="Raajokiaa Ritu" userId="f74311fc61c8a6e8" providerId="LiveId" clId="{2783C51C-314B-4F09-BD65-389FDD0672A9}" dt="2024-11-02T04:49:50.925" v="966" actId="20577"/>
      <pc:docMkLst>
        <pc:docMk/>
      </pc:docMkLst>
      <pc:sldChg chg="modSp mod setBg">
        <pc:chgData name="Raajokiaa Ritu" userId="f74311fc61c8a6e8" providerId="LiveId" clId="{2783C51C-314B-4F09-BD65-389FDD0672A9}" dt="2024-11-02T04:39:18.161" v="796" actId="14100"/>
        <pc:sldMkLst>
          <pc:docMk/>
          <pc:sldMk cId="3387168248" sldId="256"/>
        </pc:sldMkLst>
        <pc:spChg chg="mod">
          <ac:chgData name="Raajokiaa Ritu" userId="f74311fc61c8a6e8" providerId="LiveId" clId="{2783C51C-314B-4F09-BD65-389FDD0672A9}" dt="2024-11-02T04:39:18.161" v="796" actId="14100"/>
          <ac:spMkLst>
            <pc:docMk/>
            <pc:sldMk cId="3387168248" sldId="256"/>
            <ac:spMk id="2" creationId="{70931CA1-65AC-BD9B-F334-2789A74BDDA5}"/>
          </ac:spMkLst>
        </pc:spChg>
        <pc:spChg chg="mod">
          <ac:chgData name="Raajokiaa Ritu" userId="f74311fc61c8a6e8" providerId="LiveId" clId="{2783C51C-314B-4F09-BD65-389FDD0672A9}" dt="2024-11-02T04:39:03.575" v="793" actId="207"/>
          <ac:spMkLst>
            <pc:docMk/>
            <pc:sldMk cId="3387168248" sldId="256"/>
            <ac:spMk id="7" creationId="{154237B0-EF83-B065-3593-B227A2734C42}"/>
          </ac:spMkLst>
        </pc:spChg>
      </pc:sldChg>
      <pc:sldChg chg="modSp del mod">
        <pc:chgData name="Raajokiaa Ritu" userId="f74311fc61c8a6e8" providerId="LiveId" clId="{2783C51C-314B-4F09-BD65-389FDD0672A9}" dt="2024-11-02T04:39:23.135" v="797" actId="47"/>
        <pc:sldMkLst>
          <pc:docMk/>
          <pc:sldMk cId="51055381" sldId="257"/>
        </pc:sldMkLst>
        <pc:spChg chg="mod">
          <ac:chgData name="Raajokiaa Ritu" userId="f74311fc61c8a6e8" providerId="LiveId" clId="{2783C51C-314B-4F09-BD65-389FDD0672A9}" dt="2024-11-02T04:35:57.721" v="757" actId="21"/>
          <ac:spMkLst>
            <pc:docMk/>
            <pc:sldMk cId="51055381" sldId="257"/>
            <ac:spMk id="7" creationId="{A31384DD-7969-8EB8-E324-3C7DB6C7E65C}"/>
          </ac:spMkLst>
        </pc:spChg>
        <pc:spChg chg="mod">
          <ac:chgData name="Raajokiaa Ritu" userId="f74311fc61c8a6e8" providerId="LiveId" clId="{2783C51C-314B-4F09-BD65-389FDD0672A9}" dt="2024-11-02T04:36:04.395" v="759" actId="21"/>
          <ac:spMkLst>
            <pc:docMk/>
            <pc:sldMk cId="51055381" sldId="257"/>
            <ac:spMk id="8" creationId="{407C762F-B4BC-01BE-182F-88B747E1B779}"/>
          </ac:spMkLst>
        </pc:spChg>
        <pc:spChg chg="mod">
          <ac:chgData name="Raajokiaa Ritu" userId="f74311fc61c8a6e8" providerId="LiveId" clId="{2783C51C-314B-4F09-BD65-389FDD0672A9}" dt="2024-11-02T04:36:09.862" v="761" actId="21"/>
          <ac:spMkLst>
            <pc:docMk/>
            <pc:sldMk cId="51055381" sldId="257"/>
            <ac:spMk id="9" creationId="{BA459F15-E1F8-AB63-0B45-80CCA7DE05FF}"/>
          </ac:spMkLst>
        </pc:spChg>
      </pc:sldChg>
      <pc:sldChg chg="del">
        <pc:chgData name="Raajokiaa Ritu" userId="f74311fc61c8a6e8" providerId="LiveId" clId="{2783C51C-314B-4F09-BD65-389FDD0672A9}" dt="2024-11-02T04:39:24.236" v="798" actId="47"/>
        <pc:sldMkLst>
          <pc:docMk/>
          <pc:sldMk cId="559834275" sldId="258"/>
        </pc:sldMkLst>
      </pc:sldChg>
      <pc:sldChg chg="modSp mod">
        <pc:chgData name="Raajokiaa Ritu" userId="f74311fc61c8a6e8" providerId="LiveId" clId="{2783C51C-314B-4F09-BD65-389FDD0672A9}" dt="2024-11-02T04:40:55.884" v="817" actId="207"/>
        <pc:sldMkLst>
          <pc:docMk/>
          <pc:sldMk cId="841675845" sldId="259"/>
        </pc:sldMkLst>
        <pc:spChg chg="mod">
          <ac:chgData name="Raajokiaa Ritu" userId="f74311fc61c8a6e8" providerId="LiveId" clId="{2783C51C-314B-4F09-BD65-389FDD0672A9}" dt="2024-11-02T04:40:33.552" v="812" actId="12"/>
          <ac:spMkLst>
            <pc:docMk/>
            <pc:sldMk cId="841675845" sldId="259"/>
            <ac:spMk id="2" creationId="{E42BFE69-B812-FD84-A910-EA748599B67A}"/>
          </ac:spMkLst>
        </pc:spChg>
        <pc:spChg chg="mod">
          <ac:chgData name="Raajokiaa Ritu" userId="f74311fc61c8a6e8" providerId="LiveId" clId="{2783C51C-314B-4F09-BD65-389FDD0672A9}" dt="2024-11-02T04:40:55.884" v="817" actId="207"/>
          <ac:spMkLst>
            <pc:docMk/>
            <pc:sldMk cId="841675845" sldId="259"/>
            <ac:spMk id="3" creationId="{F2950856-DFBD-C8D0-C9A9-DD6A0D933619}"/>
          </ac:spMkLst>
        </pc:spChg>
      </pc:sldChg>
      <pc:sldChg chg="addSp modSp mod">
        <pc:chgData name="Raajokiaa Ritu" userId="f74311fc61c8a6e8" providerId="LiveId" clId="{2783C51C-314B-4F09-BD65-389FDD0672A9}" dt="2024-11-02T04:43:26.626" v="872" actId="1076"/>
        <pc:sldMkLst>
          <pc:docMk/>
          <pc:sldMk cId="2576609284" sldId="261"/>
        </pc:sldMkLst>
        <pc:spChg chg="mod">
          <ac:chgData name="Raajokiaa Ritu" userId="f74311fc61c8a6e8" providerId="LiveId" clId="{2783C51C-314B-4F09-BD65-389FDD0672A9}" dt="2024-11-02T04:42:28.939" v="850" actId="12"/>
          <ac:spMkLst>
            <pc:docMk/>
            <pc:sldMk cId="2576609284" sldId="261"/>
            <ac:spMk id="2" creationId="{E42BFE69-B812-FD84-A910-EA748599B67A}"/>
          </ac:spMkLst>
        </pc:spChg>
        <pc:spChg chg="mod">
          <ac:chgData name="Raajokiaa Ritu" userId="f74311fc61c8a6e8" providerId="LiveId" clId="{2783C51C-314B-4F09-BD65-389FDD0672A9}" dt="2024-11-02T04:43:26.626" v="872" actId="1076"/>
          <ac:spMkLst>
            <pc:docMk/>
            <pc:sldMk cId="2576609284" sldId="261"/>
            <ac:spMk id="7" creationId="{9E1BEEBA-A0DA-D870-A712-68094AB37018}"/>
          </ac:spMkLst>
        </pc:spChg>
        <pc:picChg chg="add mod">
          <ac:chgData name="Raajokiaa Ritu" userId="f74311fc61c8a6e8" providerId="LiveId" clId="{2783C51C-314B-4F09-BD65-389FDD0672A9}" dt="2024-11-02T04:43:19.785" v="870" actId="1076"/>
          <ac:picMkLst>
            <pc:docMk/>
            <pc:sldMk cId="2576609284" sldId="261"/>
            <ac:picMk id="6" creationId="{09A0E1E7-4645-1286-073A-D9C22E839CA7}"/>
          </ac:picMkLst>
        </pc:picChg>
      </pc:sldChg>
      <pc:sldChg chg="modSp mod">
        <pc:chgData name="Raajokiaa Ritu" userId="f74311fc61c8a6e8" providerId="LiveId" clId="{2783C51C-314B-4F09-BD65-389FDD0672A9}" dt="2024-11-02T04:41:01.794" v="819" actId="207"/>
        <pc:sldMkLst>
          <pc:docMk/>
          <pc:sldMk cId="609153304" sldId="263"/>
        </pc:sldMkLst>
        <pc:spChg chg="mod">
          <ac:chgData name="Raajokiaa Ritu" userId="f74311fc61c8a6e8" providerId="LiveId" clId="{2783C51C-314B-4F09-BD65-389FDD0672A9}" dt="2024-11-02T04:41:01.794" v="819" actId="207"/>
          <ac:spMkLst>
            <pc:docMk/>
            <pc:sldMk cId="609153304" sldId="263"/>
            <ac:spMk id="6" creationId="{29F665E5-893F-6B20-52FE-8E5B0625C907}"/>
          </ac:spMkLst>
        </pc:spChg>
      </pc:sldChg>
      <pc:sldChg chg="delSp del mod">
        <pc:chgData name="Raajokiaa Ritu" userId="f74311fc61c8a6e8" providerId="LiveId" clId="{2783C51C-314B-4F09-BD65-389FDD0672A9}" dt="2024-11-02T04:43:29.685" v="873" actId="47"/>
        <pc:sldMkLst>
          <pc:docMk/>
          <pc:sldMk cId="1470358142" sldId="267"/>
        </pc:sldMkLst>
        <pc:picChg chg="del">
          <ac:chgData name="Raajokiaa Ritu" userId="f74311fc61c8a6e8" providerId="LiveId" clId="{2783C51C-314B-4F09-BD65-389FDD0672A9}" dt="2024-11-02T04:43:06.964" v="862" actId="21"/>
          <ac:picMkLst>
            <pc:docMk/>
            <pc:sldMk cId="1470358142" sldId="267"/>
            <ac:picMk id="6" creationId="{09A0E1E7-4645-1286-073A-D9C22E839CA7}"/>
          </ac:picMkLst>
        </pc:picChg>
      </pc:sldChg>
      <pc:sldChg chg="modSp mod">
        <pc:chgData name="Raajokiaa Ritu" userId="f74311fc61c8a6e8" providerId="LiveId" clId="{2783C51C-314B-4F09-BD65-389FDD0672A9}" dt="2024-11-02T04:43:33.256" v="874" actId="12"/>
        <pc:sldMkLst>
          <pc:docMk/>
          <pc:sldMk cId="1377966129" sldId="306"/>
        </pc:sldMkLst>
        <pc:spChg chg="mod">
          <ac:chgData name="Raajokiaa Ritu" userId="f74311fc61c8a6e8" providerId="LiveId" clId="{2783C51C-314B-4F09-BD65-389FDD0672A9}" dt="2024-11-02T04:43:33.256" v="874" actId="12"/>
          <ac:spMkLst>
            <pc:docMk/>
            <pc:sldMk cId="1377966129" sldId="306"/>
            <ac:spMk id="2" creationId="{E42BFE69-B812-FD84-A910-EA748599B67A}"/>
          </ac:spMkLst>
        </pc:spChg>
      </pc:sldChg>
      <pc:sldChg chg="addSp delSp modSp mod">
        <pc:chgData name="Raajokiaa Ritu" userId="f74311fc61c8a6e8" providerId="LiveId" clId="{2783C51C-314B-4F09-BD65-389FDD0672A9}" dt="2024-11-02T04:43:37.608" v="875" actId="1076"/>
        <pc:sldMkLst>
          <pc:docMk/>
          <pc:sldMk cId="3657050720" sldId="307"/>
        </pc:sldMkLst>
        <pc:spChg chg="add mod">
          <ac:chgData name="Raajokiaa Ritu" userId="f74311fc61c8a6e8" providerId="LiveId" clId="{2783C51C-314B-4F09-BD65-389FDD0672A9}" dt="2024-11-02T03:31:03.513" v="166" actId="403"/>
          <ac:spMkLst>
            <pc:docMk/>
            <pc:sldMk cId="3657050720" sldId="307"/>
            <ac:spMk id="2" creationId="{D2A09EAF-FF6B-4C12-F67D-7F0AC339F2C9}"/>
          </ac:spMkLst>
        </pc:spChg>
        <pc:picChg chg="del mod">
          <ac:chgData name="Raajokiaa Ritu" userId="f74311fc61c8a6e8" providerId="LiveId" clId="{2783C51C-314B-4F09-BD65-389FDD0672A9}" dt="2024-11-02T03:29:40.441" v="89" actId="478"/>
          <ac:picMkLst>
            <pc:docMk/>
            <pc:sldMk cId="3657050720" sldId="307"/>
            <ac:picMk id="3" creationId="{F3074E3F-6917-9D5B-BC83-8A8E181F937B}"/>
          </ac:picMkLst>
        </pc:picChg>
        <pc:picChg chg="add del mod">
          <ac:chgData name="Raajokiaa Ritu" userId="f74311fc61c8a6e8" providerId="LiveId" clId="{2783C51C-314B-4F09-BD65-389FDD0672A9}" dt="2024-11-02T03:29:37.010" v="87" actId="478"/>
          <ac:picMkLst>
            <pc:docMk/>
            <pc:sldMk cId="3657050720" sldId="307"/>
            <ac:picMk id="1026" creationId="{25953557-E65B-C88F-3552-743E1AE82485}"/>
          </ac:picMkLst>
        </pc:picChg>
        <pc:picChg chg="add mod">
          <ac:chgData name="Raajokiaa Ritu" userId="f74311fc61c8a6e8" providerId="LiveId" clId="{2783C51C-314B-4F09-BD65-389FDD0672A9}" dt="2024-11-02T04:43:37.608" v="875" actId="1076"/>
          <ac:picMkLst>
            <pc:docMk/>
            <pc:sldMk cId="3657050720" sldId="307"/>
            <ac:picMk id="1028" creationId="{753721A8-2802-71CF-D8F5-FF48276826C2}"/>
          </ac:picMkLst>
        </pc:picChg>
      </pc:sldChg>
      <pc:sldChg chg="modSp mod">
        <pc:chgData name="Raajokiaa Ritu" userId="f74311fc61c8a6e8" providerId="LiveId" clId="{2783C51C-314B-4F09-BD65-389FDD0672A9}" dt="2024-11-02T04:43:50.384" v="878" actId="12"/>
        <pc:sldMkLst>
          <pc:docMk/>
          <pc:sldMk cId="1306047769" sldId="311"/>
        </pc:sldMkLst>
        <pc:spChg chg="mod">
          <ac:chgData name="Raajokiaa Ritu" userId="f74311fc61c8a6e8" providerId="LiveId" clId="{2783C51C-314B-4F09-BD65-389FDD0672A9}" dt="2024-11-02T04:43:47.705" v="877" actId="12"/>
          <ac:spMkLst>
            <pc:docMk/>
            <pc:sldMk cId="1306047769" sldId="311"/>
            <ac:spMk id="2" creationId="{0AF5829D-214E-5207-2976-2D9CA32469E0}"/>
          </ac:spMkLst>
        </pc:spChg>
        <pc:spChg chg="mod">
          <ac:chgData name="Raajokiaa Ritu" userId="f74311fc61c8a6e8" providerId="LiveId" clId="{2783C51C-314B-4F09-BD65-389FDD0672A9}" dt="2024-11-02T04:43:50.384" v="878" actId="12"/>
          <ac:spMkLst>
            <pc:docMk/>
            <pc:sldMk cId="1306047769" sldId="311"/>
            <ac:spMk id="4" creationId="{06A709C5-5B20-4131-B064-6FCF41DB6A1B}"/>
          </ac:spMkLst>
        </pc:spChg>
      </pc:sldChg>
      <pc:sldChg chg="modSp mod">
        <pc:chgData name="Raajokiaa Ritu" userId="f74311fc61c8a6e8" providerId="LiveId" clId="{2783C51C-314B-4F09-BD65-389FDD0672A9}" dt="2024-11-02T04:44:21.885" v="908" actId="12"/>
        <pc:sldMkLst>
          <pc:docMk/>
          <pc:sldMk cId="428594106" sldId="314"/>
        </pc:sldMkLst>
        <pc:spChg chg="mod">
          <ac:chgData name="Raajokiaa Ritu" userId="f74311fc61c8a6e8" providerId="LiveId" clId="{2783C51C-314B-4F09-BD65-389FDD0672A9}" dt="2024-11-02T04:44:21.885" v="908" actId="12"/>
          <ac:spMkLst>
            <pc:docMk/>
            <pc:sldMk cId="428594106" sldId="314"/>
            <ac:spMk id="4" creationId="{D68B30B7-2459-316B-3C21-287F9A28467A}"/>
          </ac:spMkLst>
        </pc:spChg>
      </pc:sldChg>
      <pc:sldChg chg="addSp delSp modSp del mod">
        <pc:chgData name="Raajokiaa Ritu" userId="f74311fc61c8a6e8" providerId="LiveId" clId="{2783C51C-314B-4F09-BD65-389FDD0672A9}" dt="2024-11-02T03:46:21.689" v="259" actId="47"/>
        <pc:sldMkLst>
          <pc:docMk/>
          <pc:sldMk cId="1217895827" sldId="318"/>
        </pc:sldMkLst>
        <pc:spChg chg="del">
          <ac:chgData name="Raajokiaa Ritu" userId="f74311fc61c8a6e8" providerId="LiveId" clId="{2783C51C-314B-4F09-BD65-389FDD0672A9}" dt="2024-11-02T03:46:07.796" v="254" actId="21"/>
          <ac:spMkLst>
            <pc:docMk/>
            <pc:sldMk cId="1217895827" sldId="318"/>
            <ac:spMk id="3" creationId="{4A968783-A1D6-E16B-D6FA-CFBC6907771A}"/>
          </ac:spMkLst>
        </pc:spChg>
        <pc:spChg chg="add mod">
          <ac:chgData name="Raajokiaa Ritu" userId="f74311fc61c8a6e8" providerId="LiveId" clId="{2783C51C-314B-4F09-BD65-389FDD0672A9}" dt="2024-11-02T03:46:07.796" v="254" actId="21"/>
          <ac:spMkLst>
            <pc:docMk/>
            <pc:sldMk cId="1217895827" sldId="318"/>
            <ac:spMk id="8" creationId="{BFF43BEA-46A7-65F8-FC30-77615B447AD6}"/>
          </ac:spMkLst>
        </pc:spChg>
      </pc:sldChg>
      <pc:sldChg chg="del">
        <pc:chgData name="Raajokiaa Ritu" userId="f74311fc61c8a6e8" providerId="LiveId" clId="{2783C51C-314B-4F09-BD65-389FDD0672A9}" dt="2024-11-02T04:01:00.460" v="420" actId="47"/>
        <pc:sldMkLst>
          <pc:docMk/>
          <pc:sldMk cId="1158762408" sldId="322"/>
        </pc:sldMkLst>
      </pc:sldChg>
      <pc:sldChg chg="del">
        <pc:chgData name="Raajokiaa Ritu" userId="f74311fc61c8a6e8" providerId="LiveId" clId="{2783C51C-314B-4F09-BD65-389FDD0672A9}" dt="2024-11-02T04:31:14.408" v="670" actId="47"/>
        <pc:sldMkLst>
          <pc:docMk/>
          <pc:sldMk cId="856249444" sldId="323"/>
        </pc:sldMkLst>
      </pc:sldChg>
      <pc:sldChg chg="del">
        <pc:chgData name="Raajokiaa Ritu" userId="f74311fc61c8a6e8" providerId="LiveId" clId="{2783C51C-314B-4F09-BD65-389FDD0672A9}" dt="2024-11-02T04:31:14.408" v="670" actId="47"/>
        <pc:sldMkLst>
          <pc:docMk/>
          <pc:sldMk cId="385553132" sldId="324"/>
        </pc:sldMkLst>
      </pc:sldChg>
      <pc:sldChg chg="modSp mod">
        <pc:chgData name="Raajokiaa Ritu" userId="f74311fc61c8a6e8" providerId="LiveId" clId="{2783C51C-314B-4F09-BD65-389FDD0672A9}" dt="2024-11-02T04:43:43.696" v="876" actId="403"/>
        <pc:sldMkLst>
          <pc:docMk/>
          <pc:sldMk cId="3487359124" sldId="327"/>
        </pc:sldMkLst>
        <pc:spChg chg="mod">
          <ac:chgData name="Raajokiaa Ritu" userId="f74311fc61c8a6e8" providerId="LiveId" clId="{2783C51C-314B-4F09-BD65-389FDD0672A9}" dt="2024-11-02T04:43:43.696" v="876" actId="403"/>
          <ac:spMkLst>
            <pc:docMk/>
            <pc:sldMk cId="3487359124" sldId="327"/>
            <ac:spMk id="5" creationId="{CB6C1B63-AA89-4CCD-A92C-8EAE74EC00D6}"/>
          </ac:spMkLst>
        </pc:spChg>
      </pc:sldChg>
      <pc:sldChg chg="modSp mod">
        <pc:chgData name="Raajokiaa Ritu" userId="f74311fc61c8a6e8" providerId="LiveId" clId="{2783C51C-314B-4F09-BD65-389FDD0672A9}" dt="2024-11-02T04:44:15.509" v="907" actId="20577"/>
        <pc:sldMkLst>
          <pc:docMk/>
          <pc:sldMk cId="1017542034" sldId="328"/>
        </pc:sldMkLst>
        <pc:spChg chg="mod">
          <ac:chgData name="Raajokiaa Ritu" userId="f74311fc61c8a6e8" providerId="LiveId" clId="{2783C51C-314B-4F09-BD65-389FDD0672A9}" dt="2024-11-02T04:44:15.509" v="907" actId="20577"/>
          <ac:spMkLst>
            <pc:docMk/>
            <pc:sldMk cId="1017542034" sldId="328"/>
            <ac:spMk id="5" creationId="{4B86FBD1-A8B8-53C3-FA09-4D523D8712C1}"/>
          </ac:spMkLst>
        </pc:spChg>
      </pc:sldChg>
      <pc:sldChg chg="modSp del mod">
        <pc:chgData name="Raajokiaa Ritu" userId="f74311fc61c8a6e8" providerId="LiveId" clId="{2783C51C-314B-4F09-BD65-389FDD0672A9}" dt="2024-11-02T04:47:30.782" v="919" actId="47"/>
        <pc:sldMkLst>
          <pc:docMk/>
          <pc:sldMk cId="3860222911" sldId="331"/>
        </pc:sldMkLst>
        <pc:spChg chg="mod">
          <ac:chgData name="Raajokiaa Ritu" userId="f74311fc61c8a6e8" providerId="LiveId" clId="{2783C51C-314B-4F09-BD65-389FDD0672A9}" dt="2024-11-02T03:53:29.759" v="380" actId="20577"/>
          <ac:spMkLst>
            <pc:docMk/>
            <pc:sldMk cId="3860222911" sldId="331"/>
            <ac:spMk id="5" creationId="{E79F503C-866A-0A45-E8FE-5A83EA2E9001}"/>
          </ac:spMkLst>
        </pc:spChg>
      </pc:sldChg>
      <pc:sldChg chg="modSp del mod">
        <pc:chgData name="Raajokiaa Ritu" userId="f74311fc61c8a6e8" providerId="LiveId" clId="{2783C51C-314B-4F09-BD65-389FDD0672A9}" dt="2024-11-02T04:47:42.110" v="920" actId="47"/>
        <pc:sldMkLst>
          <pc:docMk/>
          <pc:sldMk cId="43076558" sldId="332"/>
        </pc:sldMkLst>
        <pc:spChg chg="mod">
          <ac:chgData name="Raajokiaa Ritu" userId="f74311fc61c8a6e8" providerId="LiveId" clId="{2783C51C-314B-4F09-BD65-389FDD0672A9}" dt="2024-11-02T03:53:34.912" v="381" actId="20577"/>
          <ac:spMkLst>
            <pc:docMk/>
            <pc:sldMk cId="43076558" sldId="332"/>
            <ac:spMk id="13" creationId="{C0BCFE28-5370-72FF-9226-EE54ABD9B7F1}"/>
          </ac:spMkLst>
        </pc:spChg>
      </pc:sldChg>
      <pc:sldChg chg="delSp modSp del mod">
        <pc:chgData name="Raajokiaa Ritu" userId="f74311fc61c8a6e8" providerId="LiveId" clId="{2783C51C-314B-4F09-BD65-389FDD0672A9}" dt="2024-11-02T04:31:14.408" v="670" actId="47"/>
        <pc:sldMkLst>
          <pc:docMk/>
          <pc:sldMk cId="3086301942" sldId="333"/>
        </pc:sldMkLst>
        <pc:spChg chg="del">
          <ac:chgData name="Raajokiaa Ritu" userId="f74311fc61c8a6e8" providerId="LiveId" clId="{2783C51C-314B-4F09-BD65-389FDD0672A9}" dt="2024-11-02T03:57:59.754" v="388" actId="21"/>
          <ac:spMkLst>
            <pc:docMk/>
            <pc:sldMk cId="3086301942" sldId="333"/>
            <ac:spMk id="2" creationId="{26C55A11-9DB3-624B-EDCA-16F7E3357826}"/>
          </ac:spMkLst>
        </pc:spChg>
        <pc:spChg chg="mod">
          <ac:chgData name="Raajokiaa Ritu" userId="f74311fc61c8a6e8" providerId="LiveId" clId="{2783C51C-314B-4F09-BD65-389FDD0672A9}" dt="2024-10-27T20:19:44.188" v="77" actId="20577"/>
          <ac:spMkLst>
            <pc:docMk/>
            <pc:sldMk cId="3086301942" sldId="333"/>
            <ac:spMk id="5" creationId="{BCFE5ABD-B6DD-E7E9-63B0-54EFC6C757F0}"/>
          </ac:spMkLst>
        </pc:spChg>
        <pc:picChg chg="mod">
          <ac:chgData name="Raajokiaa Ritu" userId="f74311fc61c8a6e8" providerId="LiveId" clId="{2783C51C-314B-4F09-BD65-389FDD0672A9}" dt="2024-10-27T20:19:38.545" v="76" actId="1076"/>
          <ac:picMkLst>
            <pc:docMk/>
            <pc:sldMk cId="3086301942" sldId="333"/>
            <ac:picMk id="7" creationId="{680FE30E-212B-571E-9820-D37D2168DE00}"/>
          </ac:picMkLst>
        </pc:picChg>
      </pc:sldChg>
      <pc:sldChg chg="delSp modSp del mod">
        <pc:chgData name="Raajokiaa Ritu" userId="f74311fc61c8a6e8" providerId="LiveId" clId="{2783C51C-314B-4F09-BD65-389FDD0672A9}" dt="2024-11-02T04:48:09.178" v="930" actId="47"/>
        <pc:sldMkLst>
          <pc:docMk/>
          <pc:sldMk cId="2606522058" sldId="334"/>
        </pc:sldMkLst>
        <pc:spChg chg="del mod">
          <ac:chgData name="Raajokiaa Ritu" userId="f74311fc61c8a6e8" providerId="LiveId" clId="{2783C51C-314B-4F09-BD65-389FDD0672A9}" dt="2024-11-02T04:48:01.356" v="925"/>
          <ac:spMkLst>
            <pc:docMk/>
            <pc:sldMk cId="2606522058" sldId="334"/>
            <ac:spMk id="5" creationId="{FA351139-AC12-DAB4-B3BA-EBCD197B912B}"/>
          </ac:spMkLst>
        </pc:spChg>
      </pc:sldChg>
      <pc:sldChg chg="addSp delSp modSp mod">
        <pc:chgData name="Raajokiaa Ritu" userId="f74311fc61c8a6e8" providerId="LiveId" clId="{2783C51C-314B-4F09-BD65-389FDD0672A9}" dt="2024-10-27T20:19:05.030" v="75" actId="6549"/>
        <pc:sldMkLst>
          <pc:docMk/>
          <pc:sldMk cId="1481741557" sldId="335"/>
        </pc:sldMkLst>
        <pc:spChg chg="add del">
          <ac:chgData name="Raajokiaa Ritu" userId="f74311fc61c8a6e8" providerId="LiveId" clId="{2783C51C-314B-4F09-BD65-389FDD0672A9}" dt="2024-10-27T20:08:00.285" v="1" actId="22"/>
          <ac:spMkLst>
            <pc:docMk/>
            <pc:sldMk cId="1481741557" sldId="335"/>
            <ac:spMk id="3" creationId="{E7AFCC08-D08B-9750-8B5A-06CA0FDC8BF4}"/>
          </ac:spMkLst>
        </pc:spChg>
        <pc:spChg chg="mod">
          <ac:chgData name="Raajokiaa Ritu" userId="f74311fc61c8a6e8" providerId="LiveId" clId="{2783C51C-314B-4F09-BD65-389FDD0672A9}" dt="2024-10-27T20:19:05.030" v="75" actId="6549"/>
          <ac:spMkLst>
            <pc:docMk/>
            <pc:sldMk cId="1481741557" sldId="335"/>
            <ac:spMk id="5" creationId="{D225C7D8-1938-5D48-6307-0FFF4A255C9C}"/>
          </ac:spMkLst>
        </pc:spChg>
        <pc:spChg chg="add del mod">
          <ac:chgData name="Raajokiaa Ritu" userId="f74311fc61c8a6e8" providerId="LiveId" clId="{2783C51C-314B-4F09-BD65-389FDD0672A9}" dt="2024-10-27T20:17:40.242" v="52" actId="21"/>
          <ac:spMkLst>
            <pc:docMk/>
            <pc:sldMk cId="1481741557" sldId="335"/>
            <ac:spMk id="6" creationId="{2B41A53B-061D-892F-B174-8354C483FEAA}"/>
          </ac:spMkLst>
        </pc:spChg>
      </pc:sldChg>
      <pc:sldChg chg="addSp delSp modSp new mod">
        <pc:chgData name="Raajokiaa Ritu" userId="f74311fc61c8a6e8" providerId="LiveId" clId="{2783C51C-314B-4F09-BD65-389FDD0672A9}" dt="2024-11-02T03:53:14.963" v="378" actId="14100"/>
        <pc:sldMkLst>
          <pc:docMk/>
          <pc:sldMk cId="1212290409" sldId="336"/>
        </pc:sldMkLst>
        <pc:spChg chg="del">
          <ac:chgData name="Raajokiaa Ritu" userId="f74311fc61c8a6e8" providerId="LiveId" clId="{2783C51C-314B-4F09-BD65-389FDD0672A9}" dt="2024-11-02T03:41:58.259" v="170" actId="478"/>
          <ac:spMkLst>
            <pc:docMk/>
            <pc:sldMk cId="1212290409" sldId="336"/>
            <ac:spMk id="2" creationId="{8312836F-F526-597A-4529-F688D98E1394}"/>
          </ac:spMkLst>
        </pc:spChg>
        <pc:spChg chg="del">
          <ac:chgData name="Raajokiaa Ritu" userId="f74311fc61c8a6e8" providerId="LiveId" clId="{2783C51C-314B-4F09-BD65-389FDD0672A9}" dt="2024-11-02T03:41:59.368" v="171" actId="478"/>
          <ac:spMkLst>
            <pc:docMk/>
            <pc:sldMk cId="1212290409" sldId="336"/>
            <ac:spMk id="3" creationId="{7C8B5282-96F8-7FE9-E029-78B9C5ACDB70}"/>
          </ac:spMkLst>
        </pc:spChg>
        <pc:spChg chg="add mod">
          <ac:chgData name="Raajokiaa Ritu" userId="f74311fc61c8a6e8" providerId="LiveId" clId="{2783C51C-314B-4F09-BD65-389FDD0672A9}" dt="2024-11-02T03:53:14.963" v="378" actId="14100"/>
          <ac:spMkLst>
            <pc:docMk/>
            <pc:sldMk cId="1212290409" sldId="336"/>
            <ac:spMk id="5" creationId="{D7E96CDA-D20B-4A55-4A8E-6B94C628D408}"/>
          </ac:spMkLst>
        </pc:spChg>
        <pc:spChg chg="add del mod">
          <ac:chgData name="Raajokiaa Ritu" userId="f74311fc61c8a6e8" providerId="LiveId" clId="{2783C51C-314B-4F09-BD65-389FDD0672A9}" dt="2024-11-02T03:43:35.940" v="203" actId="478"/>
          <ac:spMkLst>
            <pc:docMk/>
            <pc:sldMk cId="1212290409" sldId="336"/>
            <ac:spMk id="7" creationId="{9ECD292D-229A-460C-90CE-EE776620742F}"/>
          </ac:spMkLst>
        </pc:spChg>
        <pc:spChg chg="add mod">
          <ac:chgData name="Raajokiaa Ritu" userId="f74311fc61c8a6e8" providerId="LiveId" clId="{2783C51C-314B-4F09-BD65-389FDD0672A9}" dt="2024-11-02T03:46:12.900" v="256" actId="1076"/>
          <ac:spMkLst>
            <pc:docMk/>
            <pc:sldMk cId="1212290409" sldId="336"/>
            <ac:spMk id="9" creationId="{9103A9BD-194E-DF42-99D9-FF55E8FBF31B}"/>
          </ac:spMkLst>
        </pc:spChg>
        <pc:spChg chg="add mod">
          <ac:chgData name="Raajokiaa Ritu" userId="f74311fc61c8a6e8" providerId="LiveId" clId="{2783C51C-314B-4F09-BD65-389FDD0672A9}" dt="2024-11-02T03:48:20.477" v="281" actId="20577"/>
          <ac:spMkLst>
            <pc:docMk/>
            <pc:sldMk cId="1212290409" sldId="336"/>
            <ac:spMk id="11" creationId="{12DC60EA-1491-7F0D-9E77-113644B2211A}"/>
          </ac:spMkLst>
        </pc:spChg>
        <pc:spChg chg="add mod">
          <ac:chgData name="Raajokiaa Ritu" userId="f74311fc61c8a6e8" providerId="LiveId" clId="{2783C51C-314B-4F09-BD65-389FDD0672A9}" dt="2024-11-02T03:46:08.982" v="255"/>
          <ac:spMkLst>
            <pc:docMk/>
            <pc:sldMk cId="1212290409" sldId="336"/>
            <ac:spMk id="12" creationId="{4A968783-A1D6-E16B-D6FA-CFBC6907771A}"/>
          </ac:spMkLst>
        </pc:spChg>
      </pc:sldChg>
      <pc:sldChg chg="addSp delSp modSp new mod">
        <pc:chgData name="Raajokiaa Ritu" userId="f74311fc61c8a6e8" providerId="LiveId" clId="{2783C51C-314B-4F09-BD65-389FDD0672A9}" dt="2024-10-27T20:17:43.005" v="54" actId="1076"/>
        <pc:sldMkLst>
          <pc:docMk/>
          <pc:sldMk cId="1882404557" sldId="336"/>
        </pc:sldMkLst>
        <pc:spChg chg="del">
          <ac:chgData name="Raajokiaa Ritu" userId="f74311fc61c8a6e8" providerId="LiveId" clId="{2783C51C-314B-4F09-BD65-389FDD0672A9}" dt="2024-10-27T20:17:36.441" v="51" actId="478"/>
          <ac:spMkLst>
            <pc:docMk/>
            <pc:sldMk cId="1882404557" sldId="336"/>
            <ac:spMk id="2" creationId="{C1F21036-19B6-2BE1-D26D-0F99BA11B0EF}"/>
          </ac:spMkLst>
        </pc:spChg>
        <pc:spChg chg="del">
          <ac:chgData name="Raajokiaa Ritu" userId="f74311fc61c8a6e8" providerId="LiveId" clId="{2783C51C-314B-4F09-BD65-389FDD0672A9}" dt="2024-10-27T20:17:36.441" v="51" actId="478"/>
          <ac:spMkLst>
            <pc:docMk/>
            <pc:sldMk cId="1882404557" sldId="336"/>
            <ac:spMk id="3" creationId="{5618D694-096B-53DD-397E-8D8918B221FB}"/>
          </ac:spMkLst>
        </pc:spChg>
        <pc:spChg chg="add mod">
          <ac:chgData name="Raajokiaa Ritu" userId="f74311fc61c8a6e8" providerId="LiveId" clId="{2783C51C-314B-4F09-BD65-389FDD0672A9}" dt="2024-10-27T20:17:43.005" v="54" actId="1076"/>
          <ac:spMkLst>
            <pc:docMk/>
            <pc:sldMk cId="1882404557" sldId="336"/>
            <ac:spMk id="6" creationId="{2B41A53B-061D-892F-B174-8354C483FEAA}"/>
          </ac:spMkLst>
        </pc:spChg>
      </pc:sldChg>
      <pc:sldChg chg="addSp delSp modSp new mod">
        <pc:chgData name="Raajokiaa Ritu" userId="f74311fc61c8a6e8" providerId="LiveId" clId="{2783C51C-314B-4F09-BD65-389FDD0672A9}" dt="2024-11-02T03:53:20.488" v="379" actId="1076"/>
        <pc:sldMkLst>
          <pc:docMk/>
          <pc:sldMk cId="3049216842" sldId="337"/>
        </pc:sldMkLst>
        <pc:spChg chg="del">
          <ac:chgData name="Raajokiaa Ritu" userId="f74311fc61c8a6e8" providerId="LiveId" clId="{2783C51C-314B-4F09-BD65-389FDD0672A9}" dt="2024-11-02T03:47:26.900" v="261" actId="478"/>
          <ac:spMkLst>
            <pc:docMk/>
            <pc:sldMk cId="3049216842" sldId="337"/>
            <ac:spMk id="2" creationId="{B4D668A4-4C95-A726-D6D4-8BF6EE642F34}"/>
          </ac:spMkLst>
        </pc:spChg>
        <pc:spChg chg="del">
          <ac:chgData name="Raajokiaa Ritu" userId="f74311fc61c8a6e8" providerId="LiveId" clId="{2783C51C-314B-4F09-BD65-389FDD0672A9}" dt="2024-11-02T03:47:26.900" v="261" actId="478"/>
          <ac:spMkLst>
            <pc:docMk/>
            <pc:sldMk cId="3049216842" sldId="337"/>
            <ac:spMk id="3" creationId="{B1D44F00-5B8D-F45E-739E-7022D0488C9F}"/>
          </ac:spMkLst>
        </pc:spChg>
        <pc:spChg chg="add mod">
          <ac:chgData name="Raajokiaa Ritu" userId="f74311fc61c8a6e8" providerId="LiveId" clId="{2783C51C-314B-4F09-BD65-389FDD0672A9}" dt="2024-11-02T03:52:56.254" v="374" actId="14100"/>
          <ac:spMkLst>
            <pc:docMk/>
            <pc:sldMk cId="3049216842" sldId="337"/>
            <ac:spMk id="5" creationId="{D1A1F00D-7518-14BC-F066-F2FD70EA7930}"/>
          </ac:spMkLst>
        </pc:spChg>
        <pc:spChg chg="add mod">
          <ac:chgData name="Raajokiaa Ritu" userId="f74311fc61c8a6e8" providerId="LiveId" clId="{2783C51C-314B-4F09-BD65-389FDD0672A9}" dt="2024-11-02T03:53:20.488" v="379" actId="1076"/>
          <ac:spMkLst>
            <pc:docMk/>
            <pc:sldMk cId="3049216842" sldId="337"/>
            <ac:spMk id="7" creationId="{787CFD09-4706-4B2F-13A6-2E494519C71A}"/>
          </ac:spMkLst>
        </pc:spChg>
        <pc:spChg chg="add mod">
          <ac:chgData name="Raajokiaa Ritu" userId="f74311fc61c8a6e8" providerId="LiveId" clId="{2783C51C-314B-4F09-BD65-389FDD0672A9}" dt="2024-11-02T03:52:58.866" v="375" actId="1076"/>
          <ac:spMkLst>
            <pc:docMk/>
            <pc:sldMk cId="3049216842" sldId="337"/>
            <ac:spMk id="9" creationId="{E23853E1-7E59-3481-D5FD-4D35C6E6C5EA}"/>
          </ac:spMkLst>
        </pc:spChg>
        <pc:spChg chg="add del mod">
          <ac:chgData name="Raajokiaa Ritu" userId="f74311fc61c8a6e8" providerId="LiveId" clId="{2783C51C-314B-4F09-BD65-389FDD0672A9}" dt="2024-11-02T03:52:04.954" v="350" actId="478"/>
          <ac:spMkLst>
            <pc:docMk/>
            <pc:sldMk cId="3049216842" sldId="337"/>
            <ac:spMk id="11" creationId="{96490311-61B5-CCFD-6A75-2A42FAE7724E}"/>
          </ac:spMkLst>
        </pc:spChg>
        <pc:spChg chg="add del mod">
          <ac:chgData name="Raajokiaa Ritu" userId="f74311fc61c8a6e8" providerId="LiveId" clId="{2783C51C-314B-4F09-BD65-389FDD0672A9}" dt="2024-11-02T03:51:26.186" v="343" actId="478"/>
          <ac:spMkLst>
            <pc:docMk/>
            <pc:sldMk cId="3049216842" sldId="337"/>
            <ac:spMk id="13" creationId="{026E3C76-6409-046F-B1B9-9D8E3E9402CB}"/>
          </ac:spMkLst>
        </pc:spChg>
        <pc:spChg chg="add mod">
          <ac:chgData name="Raajokiaa Ritu" userId="f74311fc61c8a6e8" providerId="LiveId" clId="{2783C51C-314B-4F09-BD65-389FDD0672A9}" dt="2024-11-02T03:53:04.141" v="377" actId="1076"/>
          <ac:spMkLst>
            <pc:docMk/>
            <pc:sldMk cId="3049216842" sldId="337"/>
            <ac:spMk id="15" creationId="{2C7B013B-4C1B-11D7-2D47-39D3D1FAF942}"/>
          </ac:spMkLst>
        </pc:spChg>
      </pc:sldChg>
      <pc:sldChg chg="addSp delSp modSp new mod ord">
        <pc:chgData name="Raajokiaa Ritu" userId="f74311fc61c8a6e8" providerId="LiveId" clId="{2783C51C-314B-4F09-BD65-389FDD0672A9}" dt="2024-11-02T04:00:52.300" v="419" actId="113"/>
        <pc:sldMkLst>
          <pc:docMk/>
          <pc:sldMk cId="2445170642" sldId="338"/>
        </pc:sldMkLst>
        <pc:spChg chg="del">
          <ac:chgData name="Raajokiaa Ritu" userId="f74311fc61c8a6e8" providerId="LiveId" clId="{2783C51C-314B-4F09-BD65-389FDD0672A9}" dt="2024-11-02T03:57:56.184" v="387" actId="478"/>
          <ac:spMkLst>
            <pc:docMk/>
            <pc:sldMk cId="2445170642" sldId="338"/>
            <ac:spMk id="2" creationId="{E9CBE424-C4E2-5125-7465-825A02195099}"/>
          </ac:spMkLst>
        </pc:spChg>
        <pc:spChg chg="del">
          <ac:chgData name="Raajokiaa Ritu" userId="f74311fc61c8a6e8" providerId="LiveId" clId="{2783C51C-314B-4F09-BD65-389FDD0672A9}" dt="2024-11-02T03:57:56.184" v="387" actId="478"/>
          <ac:spMkLst>
            <pc:docMk/>
            <pc:sldMk cId="2445170642" sldId="338"/>
            <ac:spMk id="3" creationId="{AF822624-5953-36D1-9EBA-35B131840AD6}"/>
          </ac:spMkLst>
        </pc:spChg>
        <pc:spChg chg="add mod">
          <ac:chgData name="Raajokiaa Ritu" userId="f74311fc61c8a6e8" providerId="LiveId" clId="{2783C51C-314B-4F09-BD65-389FDD0672A9}" dt="2024-11-02T03:58:02.788" v="390" actId="1076"/>
          <ac:spMkLst>
            <pc:docMk/>
            <pc:sldMk cId="2445170642" sldId="338"/>
            <ac:spMk id="4" creationId="{26C55A11-9DB3-624B-EDCA-16F7E3357826}"/>
          </ac:spMkLst>
        </pc:spChg>
        <pc:spChg chg="add mod">
          <ac:chgData name="Raajokiaa Ritu" userId="f74311fc61c8a6e8" providerId="LiveId" clId="{2783C51C-314B-4F09-BD65-389FDD0672A9}" dt="2024-11-02T04:00:47.257" v="417" actId="113"/>
          <ac:spMkLst>
            <pc:docMk/>
            <pc:sldMk cId="2445170642" sldId="338"/>
            <ac:spMk id="6" creationId="{AC6AE618-7048-AA54-BAF5-7912ED8E9CE3}"/>
          </ac:spMkLst>
        </pc:spChg>
        <pc:spChg chg="add mod">
          <ac:chgData name="Raajokiaa Ritu" userId="f74311fc61c8a6e8" providerId="LiveId" clId="{2783C51C-314B-4F09-BD65-389FDD0672A9}" dt="2024-11-02T04:00:52.300" v="419" actId="113"/>
          <ac:spMkLst>
            <pc:docMk/>
            <pc:sldMk cId="2445170642" sldId="338"/>
            <ac:spMk id="8" creationId="{B06D7AED-ADA9-1E2B-21E1-D64B84CA6374}"/>
          </ac:spMkLst>
        </pc:spChg>
      </pc:sldChg>
      <pc:sldChg chg="addSp delSp modSp new mod">
        <pc:chgData name="Raajokiaa Ritu" userId="f74311fc61c8a6e8" providerId="LiveId" clId="{2783C51C-314B-4F09-BD65-389FDD0672A9}" dt="2024-11-02T04:31:02.599" v="669" actId="20577"/>
        <pc:sldMkLst>
          <pc:docMk/>
          <pc:sldMk cId="1755854299" sldId="339"/>
        </pc:sldMkLst>
        <pc:spChg chg="del">
          <ac:chgData name="Raajokiaa Ritu" userId="f74311fc61c8a6e8" providerId="LiveId" clId="{2783C51C-314B-4F09-BD65-389FDD0672A9}" dt="2024-11-02T04:07:10.344" v="438" actId="478"/>
          <ac:spMkLst>
            <pc:docMk/>
            <pc:sldMk cId="1755854299" sldId="339"/>
            <ac:spMk id="2" creationId="{5FFD52D1-B807-8B23-4347-84F0B0AA0385}"/>
          </ac:spMkLst>
        </pc:spChg>
        <pc:spChg chg="del">
          <ac:chgData name="Raajokiaa Ritu" userId="f74311fc61c8a6e8" providerId="LiveId" clId="{2783C51C-314B-4F09-BD65-389FDD0672A9}" dt="2024-11-02T04:07:11.311" v="439" actId="478"/>
          <ac:spMkLst>
            <pc:docMk/>
            <pc:sldMk cId="1755854299" sldId="339"/>
            <ac:spMk id="3" creationId="{5E2D4A0A-0D43-D40E-D49C-4937C14B2C11}"/>
          </ac:spMkLst>
        </pc:spChg>
        <pc:spChg chg="add mod">
          <ac:chgData name="Raajokiaa Ritu" userId="f74311fc61c8a6e8" providerId="LiveId" clId="{2783C51C-314B-4F09-BD65-389FDD0672A9}" dt="2024-11-02T04:07:07.809" v="437" actId="20577"/>
          <ac:spMkLst>
            <pc:docMk/>
            <pc:sldMk cId="1755854299" sldId="339"/>
            <ac:spMk id="4" creationId="{40E2B443-B860-AF61-21D7-6DD7B5F8D00B}"/>
          </ac:spMkLst>
        </pc:spChg>
        <pc:spChg chg="add del">
          <ac:chgData name="Raajokiaa Ritu" userId="f74311fc61c8a6e8" providerId="LiveId" clId="{2783C51C-314B-4F09-BD65-389FDD0672A9}" dt="2024-11-02T04:19:17.056" v="441" actId="22"/>
          <ac:spMkLst>
            <pc:docMk/>
            <pc:sldMk cId="1755854299" sldId="339"/>
            <ac:spMk id="6" creationId="{F151D551-E6FE-35C2-D00D-1FEFE8035B93}"/>
          </ac:spMkLst>
        </pc:spChg>
        <pc:spChg chg="add mod">
          <ac:chgData name="Raajokiaa Ritu" userId="f74311fc61c8a6e8" providerId="LiveId" clId="{2783C51C-314B-4F09-BD65-389FDD0672A9}" dt="2024-11-02T04:30:48.033" v="667" actId="20577"/>
          <ac:spMkLst>
            <pc:docMk/>
            <pc:sldMk cId="1755854299" sldId="339"/>
            <ac:spMk id="8" creationId="{43D01090-4F76-F816-D9AD-B9ED5462AF25}"/>
          </ac:spMkLst>
        </pc:spChg>
        <pc:spChg chg="add mod">
          <ac:chgData name="Raajokiaa Ritu" userId="f74311fc61c8a6e8" providerId="LiveId" clId="{2783C51C-314B-4F09-BD65-389FDD0672A9}" dt="2024-11-02T04:31:02.599" v="669" actId="20577"/>
          <ac:spMkLst>
            <pc:docMk/>
            <pc:sldMk cId="1755854299" sldId="339"/>
            <ac:spMk id="10" creationId="{430051D2-B80C-74BA-7BEB-8ABCC135A761}"/>
          </ac:spMkLst>
        </pc:spChg>
        <pc:spChg chg="add mod">
          <ac:chgData name="Raajokiaa Ritu" userId="f74311fc61c8a6e8" providerId="LiveId" clId="{2783C51C-314B-4F09-BD65-389FDD0672A9}" dt="2024-11-02T04:30:43.823" v="666" actId="20577"/>
          <ac:spMkLst>
            <pc:docMk/>
            <pc:sldMk cId="1755854299" sldId="339"/>
            <ac:spMk id="11" creationId="{C55ED1E7-633B-E035-2BF3-8AF5BE55227B}"/>
          </ac:spMkLst>
        </pc:spChg>
      </pc:sldChg>
      <pc:sldChg chg="addSp delSp modSp new mod">
        <pc:chgData name="Raajokiaa Ritu" userId="f74311fc61c8a6e8" providerId="LiveId" clId="{2783C51C-314B-4F09-BD65-389FDD0672A9}" dt="2024-11-02T04:30:55.677" v="668" actId="208"/>
        <pc:sldMkLst>
          <pc:docMk/>
          <pc:sldMk cId="4137223637" sldId="340"/>
        </pc:sldMkLst>
        <pc:spChg chg="del">
          <ac:chgData name="Raajokiaa Ritu" userId="f74311fc61c8a6e8" providerId="LiveId" clId="{2783C51C-314B-4F09-BD65-389FDD0672A9}" dt="2024-11-02T04:20:14.704" v="455" actId="478"/>
          <ac:spMkLst>
            <pc:docMk/>
            <pc:sldMk cId="4137223637" sldId="340"/>
            <ac:spMk id="2" creationId="{9287842B-B26D-8D7F-E1B2-CD89860ADD62}"/>
          </ac:spMkLst>
        </pc:spChg>
        <pc:spChg chg="del">
          <ac:chgData name="Raajokiaa Ritu" userId="f74311fc61c8a6e8" providerId="LiveId" clId="{2783C51C-314B-4F09-BD65-389FDD0672A9}" dt="2024-11-02T04:20:14.704" v="455" actId="478"/>
          <ac:spMkLst>
            <pc:docMk/>
            <pc:sldMk cId="4137223637" sldId="340"/>
            <ac:spMk id="3" creationId="{BA3A420D-59B9-7420-AE18-1133808AFE16}"/>
          </ac:spMkLst>
        </pc:spChg>
        <pc:spChg chg="add del mod">
          <ac:chgData name="Raajokiaa Ritu" userId="f74311fc61c8a6e8" providerId="LiveId" clId="{2783C51C-314B-4F09-BD65-389FDD0672A9}" dt="2024-11-02T04:23:53.581" v="505" actId="21"/>
          <ac:spMkLst>
            <pc:docMk/>
            <pc:sldMk cId="4137223637" sldId="340"/>
            <ac:spMk id="5" creationId="{C55ED1E7-633B-E035-2BF3-8AF5BE55227B}"/>
          </ac:spMkLst>
        </pc:spChg>
        <pc:spChg chg="add mod">
          <ac:chgData name="Raajokiaa Ritu" userId="f74311fc61c8a6e8" providerId="LiveId" clId="{2783C51C-314B-4F09-BD65-389FDD0672A9}" dt="2024-11-02T04:29:01.813" v="633" actId="208"/>
          <ac:spMkLst>
            <pc:docMk/>
            <pc:sldMk cId="4137223637" sldId="340"/>
            <ac:spMk id="7" creationId="{3BF7CC42-D089-917A-EFAC-69896EE6A9F9}"/>
          </ac:spMkLst>
        </pc:spChg>
        <pc:spChg chg="add mod">
          <ac:chgData name="Raajokiaa Ritu" userId="f74311fc61c8a6e8" providerId="LiveId" clId="{2783C51C-314B-4F09-BD65-389FDD0672A9}" dt="2024-11-02T04:30:55.677" v="668" actId="208"/>
          <ac:spMkLst>
            <pc:docMk/>
            <pc:sldMk cId="4137223637" sldId="340"/>
            <ac:spMk id="9" creationId="{49C3A40D-31B8-42D5-E0F4-5582315D0211}"/>
          </ac:spMkLst>
        </pc:spChg>
      </pc:sldChg>
      <pc:sldChg chg="addSp delSp modSp new mod">
        <pc:chgData name="Raajokiaa Ritu" userId="f74311fc61c8a6e8" providerId="LiveId" clId="{2783C51C-314B-4F09-BD65-389FDD0672A9}" dt="2024-11-02T04:42:16.362" v="849"/>
        <pc:sldMkLst>
          <pc:docMk/>
          <pc:sldMk cId="2990409428" sldId="341"/>
        </pc:sldMkLst>
        <pc:spChg chg="del">
          <ac:chgData name="Raajokiaa Ritu" userId="f74311fc61c8a6e8" providerId="LiveId" clId="{2783C51C-314B-4F09-BD65-389FDD0672A9}" dt="2024-11-02T04:34:13.314" v="683" actId="478"/>
          <ac:spMkLst>
            <pc:docMk/>
            <pc:sldMk cId="2990409428" sldId="341"/>
            <ac:spMk id="2" creationId="{FA2C0EA6-B95E-47C6-A6A0-27D154B551B5}"/>
          </ac:spMkLst>
        </pc:spChg>
        <pc:spChg chg="del">
          <ac:chgData name="Raajokiaa Ritu" userId="f74311fc61c8a6e8" providerId="LiveId" clId="{2783C51C-314B-4F09-BD65-389FDD0672A9}" dt="2024-11-02T04:34:13.314" v="683" actId="478"/>
          <ac:spMkLst>
            <pc:docMk/>
            <pc:sldMk cId="2990409428" sldId="341"/>
            <ac:spMk id="3" creationId="{B74A3625-C477-0FD2-B60C-71E8526F040D}"/>
          </ac:spMkLst>
        </pc:spChg>
        <pc:graphicFrameChg chg="add mod modGraphic">
          <ac:chgData name="Raajokiaa Ritu" userId="f74311fc61c8a6e8" providerId="LiveId" clId="{2783C51C-314B-4F09-BD65-389FDD0672A9}" dt="2024-11-02T04:42:16.362" v="849"/>
          <ac:graphicFrameMkLst>
            <pc:docMk/>
            <pc:sldMk cId="2990409428" sldId="341"/>
            <ac:graphicFrameMk id="4" creationId="{F3A5B98E-1188-A378-4347-4F468875623E}"/>
          </ac:graphicFrameMkLst>
        </pc:graphicFrameChg>
      </pc:sldChg>
      <pc:sldChg chg="addSp delSp modSp new mod">
        <pc:chgData name="Raajokiaa Ritu" userId="f74311fc61c8a6e8" providerId="LiveId" clId="{2783C51C-314B-4F09-BD65-389FDD0672A9}" dt="2024-11-02T04:49:50.925" v="966" actId="20577"/>
        <pc:sldMkLst>
          <pc:docMk/>
          <pc:sldMk cId="790945818" sldId="342"/>
        </pc:sldMkLst>
        <pc:spChg chg="del">
          <ac:chgData name="Raajokiaa Ritu" userId="f74311fc61c8a6e8" providerId="LiveId" clId="{2783C51C-314B-4F09-BD65-389FDD0672A9}" dt="2024-11-02T04:47:06.153" v="910" actId="478"/>
          <ac:spMkLst>
            <pc:docMk/>
            <pc:sldMk cId="790945818" sldId="342"/>
            <ac:spMk id="2" creationId="{1A9DAA8E-E1F6-3577-1CAA-400536B6322B}"/>
          </ac:spMkLst>
        </pc:spChg>
        <pc:spChg chg="del">
          <ac:chgData name="Raajokiaa Ritu" userId="f74311fc61c8a6e8" providerId="LiveId" clId="{2783C51C-314B-4F09-BD65-389FDD0672A9}" dt="2024-11-02T04:47:06.153" v="910" actId="478"/>
          <ac:spMkLst>
            <pc:docMk/>
            <pc:sldMk cId="790945818" sldId="342"/>
            <ac:spMk id="3" creationId="{A8F3F1AC-A96C-2BBE-4B7B-18D41D85EBDA}"/>
          </ac:spMkLst>
        </pc:spChg>
        <pc:spChg chg="add del mod">
          <ac:chgData name="Raajokiaa Ritu" userId="f74311fc61c8a6e8" providerId="LiveId" clId="{2783C51C-314B-4F09-BD65-389FDD0672A9}" dt="2024-11-02T04:48:40.801" v="938"/>
          <ac:spMkLst>
            <pc:docMk/>
            <pc:sldMk cId="790945818" sldId="342"/>
            <ac:spMk id="5" creationId="{76818362-5357-73DC-B0B1-9AAD2A107605}"/>
          </ac:spMkLst>
        </pc:spChg>
        <pc:spChg chg="add mod">
          <ac:chgData name="Raajokiaa Ritu" userId="f74311fc61c8a6e8" providerId="LiveId" clId="{2783C51C-314B-4F09-BD65-389FDD0672A9}" dt="2024-11-02T04:49:50.925" v="966" actId="20577"/>
          <ac:spMkLst>
            <pc:docMk/>
            <pc:sldMk cId="790945818" sldId="342"/>
            <ac:spMk id="7" creationId="{DBA333AE-F0C5-D84F-7248-CACD3F2B4B7E}"/>
          </ac:spMkLst>
        </pc:spChg>
      </pc:sldChg>
    </pc:docChg>
  </pc:docChgLst>
  <pc:docChgLst>
    <pc:chgData name="Raajokiaa Ritu" userId="f74311fc61c8a6e8" providerId="LiveId" clId="{14EE76FF-50A7-4CB3-9E95-73C5C8BF5C19}"/>
    <pc:docChg chg="undo redo custSel delSld modSld">
      <pc:chgData name="Raajokiaa Ritu" userId="f74311fc61c8a6e8" providerId="LiveId" clId="{14EE76FF-50A7-4CB3-9E95-73C5C8BF5C19}" dt="2024-10-28T05:28:01.467" v="506" actId="403"/>
      <pc:docMkLst>
        <pc:docMk/>
      </pc:docMkLst>
      <pc:sldChg chg="del">
        <pc:chgData name="Raajokiaa Ritu" userId="f74311fc61c8a6e8" providerId="LiveId" clId="{14EE76FF-50A7-4CB3-9E95-73C5C8BF5C19}" dt="2024-10-28T05:03:20.989" v="2" actId="47"/>
        <pc:sldMkLst>
          <pc:docMk/>
          <pc:sldMk cId="1656677702" sldId="270"/>
        </pc:sldMkLst>
      </pc:sldChg>
      <pc:sldChg chg="del">
        <pc:chgData name="Raajokiaa Ritu" userId="f74311fc61c8a6e8" providerId="LiveId" clId="{14EE76FF-50A7-4CB3-9E95-73C5C8BF5C19}" dt="2024-10-28T05:03:01.057" v="1" actId="47"/>
        <pc:sldMkLst>
          <pc:docMk/>
          <pc:sldMk cId="2797963247" sldId="272"/>
        </pc:sldMkLst>
      </pc:sldChg>
      <pc:sldChg chg="del">
        <pc:chgData name="Raajokiaa Ritu" userId="f74311fc61c8a6e8" providerId="LiveId" clId="{14EE76FF-50A7-4CB3-9E95-73C5C8BF5C19}" dt="2024-10-28T05:03:01.057" v="1" actId="47"/>
        <pc:sldMkLst>
          <pc:docMk/>
          <pc:sldMk cId="2838791902" sldId="275"/>
        </pc:sldMkLst>
      </pc:sldChg>
      <pc:sldChg chg="del">
        <pc:chgData name="Raajokiaa Ritu" userId="f74311fc61c8a6e8" providerId="LiveId" clId="{14EE76FF-50A7-4CB3-9E95-73C5C8BF5C19}" dt="2024-10-28T05:02:44.162" v="0" actId="47"/>
        <pc:sldMkLst>
          <pc:docMk/>
          <pc:sldMk cId="3554447871" sldId="305"/>
        </pc:sldMkLst>
      </pc:sldChg>
      <pc:sldChg chg="modSp mod">
        <pc:chgData name="Raajokiaa Ritu" userId="f74311fc61c8a6e8" providerId="LiveId" clId="{14EE76FF-50A7-4CB3-9E95-73C5C8BF5C19}" dt="2024-10-28T05:03:30.613" v="22" actId="20577"/>
        <pc:sldMkLst>
          <pc:docMk/>
          <pc:sldMk cId="1377966129" sldId="306"/>
        </pc:sldMkLst>
        <pc:spChg chg="mod">
          <ac:chgData name="Raajokiaa Ritu" userId="f74311fc61c8a6e8" providerId="LiveId" clId="{14EE76FF-50A7-4CB3-9E95-73C5C8BF5C19}" dt="2024-10-28T05:03:30.613" v="22" actId="20577"/>
          <ac:spMkLst>
            <pc:docMk/>
            <pc:sldMk cId="1377966129" sldId="306"/>
            <ac:spMk id="2" creationId="{E42BFE69-B812-FD84-A910-EA748599B67A}"/>
          </ac:spMkLst>
        </pc:spChg>
      </pc:sldChg>
      <pc:sldChg chg="addSp modSp mod">
        <pc:chgData name="Raajokiaa Ritu" userId="f74311fc61c8a6e8" providerId="LiveId" clId="{14EE76FF-50A7-4CB3-9E95-73C5C8BF5C19}" dt="2024-10-28T05:19:51.701" v="420" actId="1076"/>
        <pc:sldMkLst>
          <pc:docMk/>
          <pc:sldMk cId="1306047769" sldId="311"/>
        </pc:sldMkLst>
        <pc:spChg chg="add mod">
          <ac:chgData name="Raajokiaa Ritu" userId="f74311fc61c8a6e8" providerId="LiveId" clId="{14EE76FF-50A7-4CB3-9E95-73C5C8BF5C19}" dt="2024-10-28T05:19:51.701" v="420" actId="1076"/>
          <ac:spMkLst>
            <pc:docMk/>
            <pc:sldMk cId="1306047769" sldId="311"/>
            <ac:spMk id="2" creationId="{0AF5829D-214E-5207-2976-2D9CA32469E0}"/>
          </ac:spMkLst>
        </pc:spChg>
        <pc:spChg chg="mod">
          <ac:chgData name="Raajokiaa Ritu" userId="f74311fc61c8a6e8" providerId="LiveId" clId="{14EE76FF-50A7-4CB3-9E95-73C5C8BF5C19}" dt="2024-10-28T05:19:12.206" v="408" actId="14100"/>
          <ac:spMkLst>
            <pc:docMk/>
            <pc:sldMk cId="1306047769" sldId="311"/>
            <ac:spMk id="3" creationId="{33554B45-2B20-AB24-3907-3FC3BBC554DB}"/>
          </ac:spMkLst>
        </pc:spChg>
        <pc:spChg chg="add mod">
          <ac:chgData name="Raajokiaa Ritu" userId="f74311fc61c8a6e8" providerId="LiveId" clId="{14EE76FF-50A7-4CB3-9E95-73C5C8BF5C19}" dt="2024-10-28T05:19:36.823" v="416" actId="1076"/>
          <ac:spMkLst>
            <pc:docMk/>
            <pc:sldMk cId="1306047769" sldId="311"/>
            <ac:spMk id="4" creationId="{06A709C5-5B20-4131-B064-6FCF41DB6A1B}"/>
          </ac:spMkLst>
        </pc:spChg>
        <pc:spChg chg="mod">
          <ac:chgData name="Raajokiaa Ritu" userId="f74311fc61c8a6e8" providerId="LiveId" clId="{14EE76FF-50A7-4CB3-9E95-73C5C8BF5C19}" dt="2024-10-28T05:19:07.670" v="407" actId="14100"/>
          <ac:spMkLst>
            <pc:docMk/>
            <pc:sldMk cId="1306047769" sldId="311"/>
            <ac:spMk id="5" creationId="{D49FF133-6C26-BE57-FA02-44885825FBAC}"/>
          </ac:spMkLst>
        </pc:spChg>
        <pc:spChg chg="add mod">
          <ac:chgData name="Raajokiaa Ritu" userId="f74311fc61c8a6e8" providerId="LiveId" clId="{14EE76FF-50A7-4CB3-9E95-73C5C8BF5C19}" dt="2024-10-28T05:19:46.509" v="419" actId="1076"/>
          <ac:spMkLst>
            <pc:docMk/>
            <pc:sldMk cId="1306047769" sldId="311"/>
            <ac:spMk id="15" creationId="{C75D049B-4401-93AF-5EF5-3AB3E1452D43}"/>
          </ac:spMkLst>
        </pc:spChg>
        <pc:picChg chg="add mod">
          <ac:chgData name="Raajokiaa Ritu" userId="f74311fc61c8a6e8" providerId="LiveId" clId="{14EE76FF-50A7-4CB3-9E95-73C5C8BF5C19}" dt="2024-10-28T05:19:43.117" v="418" actId="14100"/>
          <ac:picMkLst>
            <pc:docMk/>
            <pc:sldMk cId="1306047769" sldId="311"/>
            <ac:picMk id="13" creationId="{F6508B5A-44F9-DB0B-B6AF-A442A545743E}"/>
          </ac:picMkLst>
        </pc:picChg>
      </pc:sldChg>
      <pc:sldChg chg="addSp delSp modSp del mod">
        <pc:chgData name="Raajokiaa Ritu" userId="f74311fc61c8a6e8" providerId="LiveId" clId="{14EE76FF-50A7-4CB3-9E95-73C5C8BF5C19}" dt="2024-10-28T05:19:54.170" v="421" actId="47"/>
        <pc:sldMkLst>
          <pc:docMk/>
          <pc:sldMk cId="603289122" sldId="313"/>
        </pc:sldMkLst>
        <pc:spChg chg="add del mod">
          <ac:chgData name="Raajokiaa Ritu" userId="f74311fc61c8a6e8" providerId="LiveId" clId="{14EE76FF-50A7-4CB3-9E95-73C5C8BF5C19}" dt="2024-10-28T05:19:32.397" v="414" actId="21"/>
          <ac:spMkLst>
            <pc:docMk/>
            <pc:sldMk cId="603289122" sldId="313"/>
            <ac:spMk id="2" creationId="{06A709C5-5B20-4131-B064-6FCF41DB6A1B}"/>
          </ac:spMkLst>
        </pc:spChg>
        <pc:spChg chg="del mod">
          <ac:chgData name="Raajokiaa Ritu" userId="f74311fc61c8a6e8" providerId="LiveId" clId="{14EE76FF-50A7-4CB3-9E95-73C5C8BF5C19}" dt="2024-10-28T05:19:32.397" v="414" actId="21"/>
          <ac:spMkLst>
            <pc:docMk/>
            <pc:sldMk cId="603289122" sldId="313"/>
            <ac:spMk id="15" creationId="{C75D049B-4401-93AF-5EF5-3AB3E1452D43}"/>
          </ac:spMkLst>
        </pc:spChg>
        <pc:picChg chg="del mod">
          <ac:chgData name="Raajokiaa Ritu" userId="f74311fc61c8a6e8" providerId="LiveId" clId="{14EE76FF-50A7-4CB3-9E95-73C5C8BF5C19}" dt="2024-10-28T05:19:32.397" v="414" actId="21"/>
          <ac:picMkLst>
            <pc:docMk/>
            <pc:sldMk cId="603289122" sldId="313"/>
            <ac:picMk id="13" creationId="{F6508B5A-44F9-DB0B-B6AF-A442A545743E}"/>
          </ac:picMkLst>
        </pc:picChg>
      </pc:sldChg>
      <pc:sldChg chg="addSp delSp modSp mod">
        <pc:chgData name="Raajokiaa Ritu" userId="f74311fc61c8a6e8" providerId="LiveId" clId="{14EE76FF-50A7-4CB3-9E95-73C5C8BF5C19}" dt="2024-10-28T05:18:07.989" v="395" actId="1076"/>
        <pc:sldMkLst>
          <pc:docMk/>
          <pc:sldMk cId="428594106" sldId="314"/>
        </pc:sldMkLst>
        <pc:spChg chg="mod">
          <ac:chgData name="Raajokiaa Ritu" userId="f74311fc61c8a6e8" providerId="LiveId" clId="{14EE76FF-50A7-4CB3-9E95-73C5C8BF5C19}" dt="2024-10-28T05:13:18.136" v="308" actId="20577"/>
          <ac:spMkLst>
            <pc:docMk/>
            <pc:sldMk cId="428594106" sldId="314"/>
            <ac:spMk id="3" creationId="{3891248B-BB60-9B3D-4963-84C35A4AE650}"/>
          </ac:spMkLst>
        </pc:spChg>
        <pc:spChg chg="add mod">
          <ac:chgData name="Raajokiaa Ritu" userId="f74311fc61c8a6e8" providerId="LiveId" clId="{14EE76FF-50A7-4CB3-9E95-73C5C8BF5C19}" dt="2024-10-28T05:10:52.394" v="243" actId="207"/>
          <ac:spMkLst>
            <pc:docMk/>
            <pc:sldMk cId="428594106" sldId="314"/>
            <ac:spMk id="4" creationId="{D68B30B7-2459-316B-3C21-287F9A28467A}"/>
          </ac:spMkLst>
        </pc:spChg>
        <pc:spChg chg="add del mod">
          <ac:chgData name="Raajokiaa Ritu" userId="f74311fc61c8a6e8" providerId="LiveId" clId="{14EE76FF-50A7-4CB3-9E95-73C5C8BF5C19}" dt="2024-10-28T05:13:00.736" v="296"/>
          <ac:spMkLst>
            <pc:docMk/>
            <pc:sldMk cId="428594106" sldId="314"/>
            <ac:spMk id="6" creationId="{3CFD769C-CA25-8449-15D3-15DDF836353A}"/>
          </ac:spMkLst>
        </pc:spChg>
        <pc:picChg chg="mod">
          <ac:chgData name="Raajokiaa Ritu" userId="f74311fc61c8a6e8" providerId="LiveId" clId="{14EE76FF-50A7-4CB3-9E95-73C5C8BF5C19}" dt="2024-10-28T05:18:07.989" v="395" actId="1076"/>
          <ac:picMkLst>
            <pc:docMk/>
            <pc:sldMk cId="428594106" sldId="314"/>
            <ac:picMk id="12" creationId="{43B65CD1-B5FD-6622-F2E6-F5ECD6BA73D1}"/>
          </ac:picMkLst>
        </pc:picChg>
      </pc:sldChg>
      <pc:sldChg chg="modSp mod">
        <pc:chgData name="Raajokiaa Ritu" userId="f74311fc61c8a6e8" providerId="LiveId" clId="{14EE76FF-50A7-4CB3-9E95-73C5C8BF5C19}" dt="2024-10-28T05:26:02.989" v="452" actId="14100"/>
        <pc:sldMkLst>
          <pc:docMk/>
          <pc:sldMk cId="1217895827" sldId="318"/>
        </pc:sldMkLst>
        <pc:spChg chg="mod">
          <ac:chgData name="Raajokiaa Ritu" userId="f74311fc61c8a6e8" providerId="LiveId" clId="{14EE76FF-50A7-4CB3-9E95-73C5C8BF5C19}" dt="2024-10-28T05:13:46.768" v="319" actId="113"/>
          <ac:spMkLst>
            <pc:docMk/>
            <pc:sldMk cId="1217895827" sldId="318"/>
            <ac:spMk id="3" creationId="{4A968783-A1D6-E16B-D6FA-CFBC6907771A}"/>
          </ac:spMkLst>
        </pc:spChg>
        <pc:spChg chg="mod">
          <ac:chgData name="Raajokiaa Ritu" userId="f74311fc61c8a6e8" providerId="LiveId" clId="{14EE76FF-50A7-4CB3-9E95-73C5C8BF5C19}" dt="2024-10-28T05:13:34.917" v="314" actId="1076"/>
          <ac:spMkLst>
            <pc:docMk/>
            <pc:sldMk cId="1217895827" sldId="318"/>
            <ac:spMk id="4" creationId="{3A915034-C712-9E1B-BEEA-CF853BB1D559}"/>
          </ac:spMkLst>
        </pc:spChg>
        <pc:picChg chg="mod">
          <ac:chgData name="Raajokiaa Ritu" userId="f74311fc61c8a6e8" providerId="LiveId" clId="{14EE76FF-50A7-4CB3-9E95-73C5C8BF5C19}" dt="2024-10-28T05:26:02.989" v="452" actId="14100"/>
          <ac:picMkLst>
            <pc:docMk/>
            <pc:sldMk cId="1217895827" sldId="318"/>
            <ac:picMk id="7" creationId="{3F193CD1-0AC5-DFA4-05DD-F4DBB5017D7B}"/>
          </ac:picMkLst>
        </pc:picChg>
      </pc:sldChg>
      <pc:sldChg chg="del">
        <pc:chgData name="Raajokiaa Ritu" userId="f74311fc61c8a6e8" providerId="LiveId" clId="{14EE76FF-50A7-4CB3-9E95-73C5C8BF5C19}" dt="2024-10-28T05:15:57.721" v="372" actId="47"/>
        <pc:sldMkLst>
          <pc:docMk/>
          <pc:sldMk cId="825324800" sldId="321"/>
        </pc:sldMkLst>
      </pc:sldChg>
      <pc:sldChg chg="modSp mod">
        <pc:chgData name="Raajokiaa Ritu" userId="f74311fc61c8a6e8" providerId="LiveId" clId="{14EE76FF-50A7-4CB3-9E95-73C5C8BF5C19}" dt="2024-10-28T05:04:57.910" v="66" actId="1076"/>
        <pc:sldMkLst>
          <pc:docMk/>
          <pc:sldMk cId="3487359124" sldId="327"/>
        </pc:sldMkLst>
        <pc:spChg chg="mod">
          <ac:chgData name="Raajokiaa Ritu" userId="f74311fc61c8a6e8" providerId="LiveId" clId="{14EE76FF-50A7-4CB3-9E95-73C5C8BF5C19}" dt="2024-10-28T05:04:57.910" v="66" actId="1076"/>
          <ac:spMkLst>
            <pc:docMk/>
            <pc:sldMk cId="3487359124" sldId="327"/>
            <ac:spMk id="5" creationId="{CB6C1B63-AA89-4CCD-A92C-8EAE74EC00D6}"/>
          </ac:spMkLst>
        </pc:spChg>
      </pc:sldChg>
      <pc:sldChg chg="modSp mod">
        <pc:chgData name="Raajokiaa Ritu" userId="f74311fc61c8a6e8" providerId="LiveId" clId="{14EE76FF-50A7-4CB3-9E95-73C5C8BF5C19}" dt="2024-10-28T05:25:40.329" v="450" actId="20577"/>
        <pc:sldMkLst>
          <pc:docMk/>
          <pc:sldMk cId="1017542034" sldId="328"/>
        </pc:sldMkLst>
        <pc:spChg chg="mod">
          <ac:chgData name="Raajokiaa Ritu" userId="f74311fc61c8a6e8" providerId="LiveId" clId="{14EE76FF-50A7-4CB3-9E95-73C5C8BF5C19}" dt="2024-10-28T05:25:40.329" v="450" actId="20577"/>
          <ac:spMkLst>
            <pc:docMk/>
            <pc:sldMk cId="1017542034" sldId="328"/>
            <ac:spMk id="5" creationId="{4B86FBD1-A8B8-53C3-FA09-4D523D8712C1}"/>
          </ac:spMkLst>
        </pc:spChg>
      </pc:sldChg>
      <pc:sldChg chg="delSp modSp del mod">
        <pc:chgData name="Raajokiaa Ritu" userId="f74311fc61c8a6e8" providerId="LiveId" clId="{14EE76FF-50A7-4CB3-9E95-73C5C8BF5C19}" dt="2024-10-28T05:24:41.434" v="432" actId="47"/>
        <pc:sldMkLst>
          <pc:docMk/>
          <pc:sldMk cId="1490891135" sldId="329"/>
        </pc:sldMkLst>
        <pc:spChg chg="del mod">
          <ac:chgData name="Raajokiaa Ritu" userId="f74311fc61c8a6e8" providerId="LiveId" clId="{14EE76FF-50A7-4CB3-9E95-73C5C8BF5C19}" dt="2024-10-28T05:24:31.564" v="428"/>
          <ac:spMkLst>
            <pc:docMk/>
            <pc:sldMk cId="1490891135" sldId="329"/>
            <ac:spMk id="5" creationId="{34EB0EE7-5973-A1B1-F6A3-92521462D89B}"/>
          </ac:spMkLst>
        </pc:spChg>
      </pc:sldChg>
      <pc:sldChg chg="addSp modSp mod">
        <pc:chgData name="Raajokiaa Ritu" userId="f74311fc61c8a6e8" providerId="LiveId" clId="{14EE76FF-50A7-4CB3-9E95-73C5C8BF5C19}" dt="2024-10-28T05:25:56.736" v="451" actId="33524"/>
        <pc:sldMkLst>
          <pc:docMk/>
          <pc:sldMk cId="1714221752" sldId="330"/>
        </pc:sldMkLst>
        <pc:spChg chg="add mod">
          <ac:chgData name="Raajokiaa Ritu" userId="f74311fc61c8a6e8" providerId="LiveId" clId="{14EE76FF-50A7-4CB3-9E95-73C5C8BF5C19}" dt="2024-10-28T05:17:53.967" v="392" actId="207"/>
          <ac:spMkLst>
            <pc:docMk/>
            <pc:sldMk cId="1714221752" sldId="330"/>
            <ac:spMk id="3" creationId="{62CFDEF5-4735-4A60-6924-BAD76D4999D0}"/>
          </ac:spMkLst>
        </pc:spChg>
        <pc:spChg chg="mod">
          <ac:chgData name="Raajokiaa Ritu" userId="f74311fc61c8a6e8" providerId="LiveId" clId="{14EE76FF-50A7-4CB3-9E95-73C5C8BF5C19}" dt="2024-10-28T05:25:56.736" v="451" actId="33524"/>
          <ac:spMkLst>
            <pc:docMk/>
            <pc:sldMk cId="1714221752" sldId="330"/>
            <ac:spMk id="5" creationId="{786628F9-D174-108F-BEAF-FEFB19A91E8F}"/>
          </ac:spMkLst>
        </pc:spChg>
      </pc:sldChg>
      <pc:sldChg chg="modSp mod">
        <pc:chgData name="Raajokiaa Ritu" userId="f74311fc61c8a6e8" providerId="LiveId" clId="{14EE76FF-50A7-4CB3-9E95-73C5C8BF5C19}" dt="2024-10-28T05:14:01.997" v="323" actId="1076"/>
        <pc:sldMkLst>
          <pc:docMk/>
          <pc:sldMk cId="3860222911" sldId="331"/>
        </pc:sldMkLst>
        <pc:spChg chg="mod">
          <ac:chgData name="Raajokiaa Ritu" userId="f74311fc61c8a6e8" providerId="LiveId" clId="{14EE76FF-50A7-4CB3-9E95-73C5C8BF5C19}" dt="2024-10-28T05:13:56.703" v="322" actId="2711"/>
          <ac:spMkLst>
            <pc:docMk/>
            <pc:sldMk cId="3860222911" sldId="331"/>
            <ac:spMk id="5" creationId="{E79F503C-866A-0A45-E8FE-5A83EA2E9001}"/>
          </ac:spMkLst>
        </pc:spChg>
        <pc:picChg chg="mod">
          <ac:chgData name="Raajokiaa Ritu" userId="f74311fc61c8a6e8" providerId="LiveId" clId="{14EE76FF-50A7-4CB3-9E95-73C5C8BF5C19}" dt="2024-10-28T05:14:01.997" v="323" actId="1076"/>
          <ac:picMkLst>
            <pc:docMk/>
            <pc:sldMk cId="3860222911" sldId="331"/>
            <ac:picMk id="18" creationId="{571D4430-BD2E-2ED8-60B1-836A56684AB4}"/>
          </ac:picMkLst>
        </pc:picChg>
      </pc:sldChg>
      <pc:sldChg chg="modSp mod">
        <pc:chgData name="Raajokiaa Ritu" userId="f74311fc61c8a6e8" providerId="LiveId" clId="{14EE76FF-50A7-4CB3-9E95-73C5C8BF5C19}" dt="2024-10-28T05:17:13.130" v="388" actId="33524"/>
        <pc:sldMkLst>
          <pc:docMk/>
          <pc:sldMk cId="43076558" sldId="332"/>
        </pc:sldMkLst>
        <pc:spChg chg="mod">
          <ac:chgData name="Raajokiaa Ritu" userId="f74311fc61c8a6e8" providerId="LiveId" clId="{14EE76FF-50A7-4CB3-9E95-73C5C8BF5C19}" dt="2024-10-28T05:17:13.130" v="388" actId="33524"/>
          <ac:spMkLst>
            <pc:docMk/>
            <pc:sldMk cId="43076558" sldId="332"/>
            <ac:spMk id="13" creationId="{C0BCFE28-5370-72FF-9226-EE54ABD9B7F1}"/>
          </ac:spMkLst>
        </pc:spChg>
        <pc:picChg chg="mod modCrop">
          <ac:chgData name="Raajokiaa Ritu" userId="f74311fc61c8a6e8" providerId="LiveId" clId="{14EE76FF-50A7-4CB3-9E95-73C5C8BF5C19}" dt="2024-10-28T05:14:39.245" v="335" actId="1076"/>
          <ac:picMkLst>
            <pc:docMk/>
            <pc:sldMk cId="43076558" sldId="332"/>
            <ac:picMk id="15" creationId="{E25F84E2-6B92-9B18-7F1C-3217F3B95551}"/>
          </ac:picMkLst>
        </pc:picChg>
      </pc:sldChg>
      <pc:sldChg chg="addSp modSp mod">
        <pc:chgData name="Raajokiaa Ritu" userId="f74311fc61c8a6e8" providerId="LiveId" clId="{14EE76FF-50A7-4CB3-9E95-73C5C8BF5C19}" dt="2024-10-28T05:28:01.467" v="506" actId="403"/>
        <pc:sldMkLst>
          <pc:docMk/>
          <pc:sldMk cId="3086301942" sldId="333"/>
        </pc:sldMkLst>
        <pc:spChg chg="add mod">
          <ac:chgData name="Raajokiaa Ritu" userId="f74311fc61c8a6e8" providerId="LiveId" clId="{14EE76FF-50A7-4CB3-9E95-73C5C8BF5C19}" dt="2024-10-28T05:28:01.467" v="506" actId="403"/>
          <ac:spMkLst>
            <pc:docMk/>
            <pc:sldMk cId="3086301942" sldId="333"/>
            <ac:spMk id="2" creationId="{26C55A11-9DB3-624B-EDCA-16F7E3357826}"/>
          </ac:spMkLst>
        </pc:spChg>
        <pc:spChg chg="mod">
          <ac:chgData name="Raajokiaa Ritu" userId="f74311fc61c8a6e8" providerId="LiveId" clId="{14EE76FF-50A7-4CB3-9E95-73C5C8BF5C19}" dt="2024-10-28T05:27:36.374" v="468" actId="404"/>
          <ac:spMkLst>
            <pc:docMk/>
            <pc:sldMk cId="3086301942" sldId="333"/>
            <ac:spMk id="5" creationId="{BCFE5ABD-B6DD-E7E9-63B0-54EFC6C757F0}"/>
          </ac:spMkLst>
        </pc:spChg>
        <pc:picChg chg="mod">
          <ac:chgData name="Raajokiaa Ritu" userId="f74311fc61c8a6e8" providerId="LiveId" clId="{14EE76FF-50A7-4CB3-9E95-73C5C8BF5C19}" dt="2024-10-28T05:27:38.781" v="469" actId="1076"/>
          <ac:picMkLst>
            <pc:docMk/>
            <pc:sldMk cId="3086301942" sldId="333"/>
            <ac:picMk id="7" creationId="{680FE30E-212B-571E-9820-D37D2168DE00}"/>
          </ac:picMkLst>
        </pc:picChg>
      </pc:sldChg>
      <pc:sldChg chg="modSp mod">
        <pc:chgData name="Raajokiaa Ritu" userId="f74311fc61c8a6e8" providerId="LiveId" clId="{14EE76FF-50A7-4CB3-9E95-73C5C8BF5C19}" dt="2024-10-28T05:26:17.892" v="454" actId="20577"/>
        <pc:sldMkLst>
          <pc:docMk/>
          <pc:sldMk cId="2606522058" sldId="334"/>
        </pc:sldMkLst>
        <pc:spChg chg="mod">
          <ac:chgData name="Raajokiaa Ritu" userId="f74311fc61c8a6e8" providerId="LiveId" clId="{14EE76FF-50A7-4CB3-9E95-73C5C8BF5C19}" dt="2024-10-28T05:26:17.892" v="454" actId="20577"/>
          <ac:spMkLst>
            <pc:docMk/>
            <pc:sldMk cId="2606522058" sldId="334"/>
            <ac:spMk id="5" creationId="{FA351139-AC12-DAB4-B3BA-EBCD197B912B}"/>
          </ac:spMkLst>
        </pc:spChg>
      </pc:sldChg>
      <pc:sldChg chg="addSp modSp mod">
        <pc:chgData name="Raajokiaa Ritu" userId="f74311fc61c8a6e8" providerId="LiveId" clId="{14EE76FF-50A7-4CB3-9E95-73C5C8BF5C19}" dt="2024-10-28T05:26:30.121" v="456" actId="20577"/>
        <pc:sldMkLst>
          <pc:docMk/>
          <pc:sldMk cId="1481741557" sldId="335"/>
        </pc:sldMkLst>
        <pc:spChg chg="add mod">
          <ac:chgData name="Raajokiaa Ritu" userId="f74311fc61c8a6e8" providerId="LiveId" clId="{14EE76FF-50A7-4CB3-9E95-73C5C8BF5C19}" dt="2024-10-28T05:16:03.894" v="375" actId="14100"/>
          <ac:spMkLst>
            <pc:docMk/>
            <pc:sldMk cId="1481741557" sldId="335"/>
            <ac:spMk id="3" creationId="{57FC31D7-81A4-CC2B-7AAC-C4D321C159E8}"/>
          </ac:spMkLst>
        </pc:spChg>
        <pc:spChg chg="mod">
          <ac:chgData name="Raajokiaa Ritu" userId="f74311fc61c8a6e8" providerId="LiveId" clId="{14EE76FF-50A7-4CB3-9E95-73C5C8BF5C19}" dt="2024-10-28T05:26:30.121" v="456" actId="20577"/>
          <ac:spMkLst>
            <pc:docMk/>
            <pc:sldMk cId="1481741557" sldId="335"/>
            <ac:spMk id="5" creationId="{D225C7D8-1938-5D48-6307-0FFF4A255C9C}"/>
          </ac:spMkLst>
        </pc:spChg>
      </pc:sldChg>
      <pc:sldChg chg="del">
        <pc:chgData name="Raajokiaa Ritu" userId="f74311fc61c8a6e8" providerId="LiveId" clId="{14EE76FF-50A7-4CB3-9E95-73C5C8BF5C19}" dt="2024-10-28T05:16:14.340" v="376" actId="47"/>
        <pc:sldMkLst>
          <pc:docMk/>
          <pc:sldMk cId="1882404557"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D81D-7C06-4226-AF82-84AE23D1BA92}"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CF207-4157-4491-A96E-0D8E9CB980E6}" type="slidenum">
              <a:rPr lang="en-US" smtClean="0"/>
              <a:t>‹#›</a:t>
            </a:fld>
            <a:endParaRPr lang="en-US"/>
          </a:p>
        </p:txBody>
      </p:sp>
    </p:spTree>
    <p:extLst>
      <p:ext uri="{BB962C8B-B14F-4D97-AF65-F5344CB8AC3E}">
        <p14:creationId xmlns:p14="http://schemas.microsoft.com/office/powerpoint/2010/main" val="304930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1CF207-4157-4491-A96E-0D8E9CB980E6}" type="slidenum">
              <a:rPr lang="en-US" smtClean="0"/>
              <a:t>13</a:t>
            </a:fld>
            <a:endParaRPr lang="en-US"/>
          </a:p>
        </p:txBody>
      </p:sp>
    </p:spTree>
    <p:extLst>
      <p:ext uri="{BB962C8B-B14F-4D97-AF65-F5344CB8AC3E}">
        <p14:creationId xmlns:p14="http://schemas.microsoft.com/office/powerpoint/2010/main" val="324170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52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7342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182841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36747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16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0555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0EE93-A6CD-4AFA-9C8E-FC8315F3E860}" type="datetimeFigureOut">
              <a:rPr lang="en-SG" smtClean="0"/>
              <a:t>20/4/2025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6886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0EE93-A6CD-4AFA-9C8E-FC8315F3E860}" type="datetimeFigureOut">
              <a:rPr lang="en-SG" smtClean="0"/>
              <a:t>20/4/2025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272094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0EE93-A6CD-4AFA-9C8E-FC8315F3E860}" type="datetimeFigureOut">
              <a:rPr lang="en-SG" smtClean="0"/>
              <a:t>20/4/2025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25884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2117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012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480EE93-A6CD-4AFA-9C8E-FC8315F3E860}" type="datetimeFigureOut">
              <a:rPr lang="en-SG" smtClean="0"/>
              <a:t>20/4/2025</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5AC0CBC-EB7A-4D7D-9F90-AEEFE7A8A424}" type="slidenum">
              <a:rPr lang="en-SG" smtClean="0"/>
              <a:t>‹#›</a:t>
            </a:fld>
            <a:endParaRPr lang="en-SG"/>
          </a:p>
        </p:txBody>
      </p:sp>
    </p:spTree>
    <p:extLst>
      <p:ext uri="{BB962C8B-B14F-4D97-AF65-F5344CB8AC3E}">
        <p14:creationId xmlns:p14="http://schemas.microsoft.com/office/powerpoint/2010/main" val="2322370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playlist?list=PLrjkTql3jnm9cY0ijEyr2fPdwnH-0t8EY" TargetMode="External"/><Relationship Id="rId3" Type="http://schemas.openxmlformats.org/officeDocument/2006/relationships/hyperlink" Target="https://www.geeksforgeeks.org/computer-graphics-2/" TargetMode="External"/><Relationship Id="rId7" Type="http://schemas.openxmlformats.org/officeDocument/2006/relationships/hyperlink" Target="https://www.youtube.com/playlist?list=PLncy2sD7w4YpWn8jM9Sk6ISOsCZ7oLn9r" TargetMode="External"/><Relationship Id="rId2" Type="http://schemas.openxmlformats.org/officeDocument/2006/relationships/hyperlink" Target="https://www.javatpoint.com/computer-graphics-tutorial" TargetMode="External"/><Relationship Id="rId1" Type="http://schemas.openxmlformats.org/officeDocument/2006/relationships/slideLayout" Target="../slideLayouts/slideLayout2.xml"/><Relationship Id="rId6" Type="http://schemas.openxmlformats.org/officeDocument/2006/relationships/hyperlink" Target="https://www.youtube.com/playlist?list=PLMW5djzR9cKMs2_R1c59401IVQOMOs0pr" TargetMode="External"/><Relationship Id="rId5" Type="http://schemas.openxmlformats.org/officeDocument/2006/relationships/hyperlink" Target="https://www.gatevidyalay.com/computer-graphics/" TargetMode="External"/><Relationship Id="rId4" Type="http://schemas.openxmlformats.org/officeDocument/2006/relationships/hyperlink" Target="https://www.tutorialspoint.com/computer_graphics/index.htm" TargetMode="External"/><Relationship Id="rId9" Type="http://schemas.openxmlformats.org/officeDocument/2006/relationships/hyperlink" Target="https://www.youtube.com/playlist?list=PLYwpaL_SFmcAtxMe7ahYC4ZYjQHun_b-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introduction-to-computer-graphics/geeksforgeeks.org/computer-graphics-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1CA1-65AC-BD9B-F334-2789A74BDDA5}"/>
              </a:ext>
            </a:extLst>
          </p:cNvPr>
          <p:cNvSpPr>
            <a:spLocks noGrp="1"/>
          </p:cNvSpPr>
          <p:nvPr>
            <p:ph type="ctrTitle"/>
          </p:nvPr>
        </p:nvSpPr>
        <p:spPr>
          <a:xfrm>
            <a:off x="0" y="365760"/>
            <a:ext cx="12192000" cy="4041648"/>
          </a:xfrm>
        </p:spPr>
        <p:txBody>
          <a:bodyPr>
            <a:noAutofit/>
          </a:bodyPr>
          <a:lstStyle/>
          <a:p>
            <a:pPr algn="ctr"/>
            <a:r>
              <a:rPr lang="en-SG" sz="9600" b="0" i="0" dirty="0">
                <a:solidFill>
                  <a:srgbClr val="FFC000"/>
                </a:solidFill>
                <a:effectLst/>
                <a:latin typeface="Berlin Sans FB Demi" panose="020E0802020502020306" pitchFamily="34" charset="0"/>
              </a:rPr>
              <a:t>Introduction </a:t>
            </a:r>
            <a:br>
              <a:rPr lang="en-SG" sz="9600" b="0" i="0" dirty="0">
                <a:solidFill>
                  <a:srgbClr val="FFC000"/>
                </a:solidFill>
                <a:effectLst/>
                <a:latin typeface="Berlin Sans FB Demi" panose="020E0802020502020306" pitchFamily="34" charset="0"/>
              </a:rPr>
            </a:br>
            <a:r>
              <a:rPr lang="en-SG" sz="9600" b="0" i="0" dirty="0">
                <a:solidFill>
                  <a:srgbClr val="FFC000"/>
                </a:solidFill>
                <a:effectLst/>
                <a:latin typeface="Berlin Sans FB Demi" panose="020E0802020502020306" pitchFamily="34" charset="0"/>
              </a:rPr>
              <a:t>to </a:t>
            </a:r>
            <a:br>
              <a:rPr lang="en-SG" sz="9600" b="0" i="0" dirty="0">
                <a:solidFill>
                  <a:srgbClr val="FFC000"/>
                </a:solidFill>
                <a:effectLst/>
                <a:latin typeface="Berlin Sans FB Demi" panose="020E0802020502020306" pitchFamily="34" charset="0"/>
              </a:rPr>
            </a:br>
            <a:r>
              <a:rPr lang="en-SG" sz="9600" b="0" i="0" dirty="0">
                <a:solidFill>
                  <a:srgbClr val="FFC000"/>
                </a:solidFill>
                <a:effectLst/>
                <a:latin typeface="Berlin Sans FB Demi" panose="020E0802020502020306" pitchFamily="34" charset="0"/>
              </a:rPr>
              <a:t>Computer Graphics</a:t>
            </a:r>
            <a:endParaRPr lang="en-SG" sz="12400" dirty="0">
              <a:solidFill>
                <a:srgbClr val="FFC000"/>
              </a:solidFill>
              <a:latin typeface="Berlin Sans FB Demi" panose="020E0802020502020306" pitchFamily="34" charset="0"/>
            </a:endParaRPr>
          </a:p>
        </p:txBody>
      </p:sp>
      <p:sp>
        <p:nvSpPr>
          <p:cNvPr id="7" name="Subtitle 2">
            <a:extLst>
              <a:ext uri="{FF2B5EF4-FFF2-40B4-BE49-F238E27FC236}">
                <a16:creationId xmlns:a16="http://schemas.microsoft.com/office/drawing/2014/main" id="{154237B0-EF83-B065-3593-B227A2734C42}"/>
              </a:ext>
            </a:extLst>
          </p:cNvPr>
          <p:cNvSpPr>
            <a:spLocks noGrp="1"/>
          </p:cNvSpPr>
          <p:nvPr/>
        </p:nvSpPr>
        <p:spPr>
          <a:xfrm>
            <a:off x="0" y="5037245"/>
            <a:ext cx="12192000" cy="983857"/>
          </a:xfrm>
          <a:prstGeom prst="rect">
            <a:avLst/>
          </a:prstGeom>
          <a:solidFill>
            <a:schemeClr val="accent6">
              <a:lumMod val="20000"/>
              <a:lumOff val="8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r>
              <a:rPr lang="en-SG" sz="2800" dirty="0">
                <a:solidFill>
                  <a:schemeClr val="accent2">
                    <a:lumMod val="50000"/>
                  </a:schemeClr>
                </a:solidFill>
                <a:latin typeface="Aharoni" panose="02010803020104030203" pitchFamily="2" charset="-79"/>
                <a:cs typeface="Aharoni" panose="02010803020104030203" pitchFamily="2" charset="-79"/>
              </a:rPr>
              <a:t>Course Title: Computer Graphics</a:t>
            </a:r>
          </a:p>
          <a:p>
            <a:pPr lvl="3" algn="l"/>
            <a:r>
              <a:rPr lang="en-SG" sz="2800" dirty="0">
                <a:solidFill>
                  <a:schemeClr val="accent2">
                    <a:lumMod val="50000"/>
                  </a:schemeClr>
                </a:solidFill>
                <a:latin typeface="Aharoni" panose="02010803020104030203" pitchFamily="2" charset="-79"/>
                <a:cs typeface="Aharoni" panose="02010803020104030203" pitchFamily="2" charset="-79"/>
              </a:rPr>
              <a:t>Course Code: CSE - 413</a:t>
            </a:r>
          </a:p>
        </p:txBody>
      </p:sp>
    </p:spTree>
    <p:extLst>
      <p:ext uri="{BB962C8B-B14F-4D97-AF65-F5344CB8AC3E}">
        <p14:creationId xmlns:p14="http://schemas.microsoft.com/office/powerpoint/2010/main" val="338716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C1B63-AA89-4CCD-A92C-8EAE74EC00D6}"/>
              </a:ext>
            </a:extLst>
          </p:cNvPr>
          <p:cNvSpPr txBox="1"/>
          <p:nvPr/>
        </p:nvSpPr>
        <p:spPr>
          <a:xfrm>
            <a:off x="449580" y="258901"/>
            <a:ext cx="11292840" cy="6340197"/>
          </a:xfrm>
          <a:prstGeom prst="rect">
            <a:avLst/>
          </a:prstGeom>
          <a:noFill/>
        </p:spPr>
        <p:txBody>
          <a:bodyPr wrap="square">
            <a:spAutoFit/>
          </a:bodyPr>
          <a:lstStyle/>
          <a:p>
            <a:pPr marL="285750" indent="-285750" algn="just">
              <a:buFont typeface="Wingdings" panose="05000000000000000000" pitchFamily="2" charset="2"/>
              <a:buChar char="q"/>
            </a:pPr>
            <a:r>
              <a:rPr lang="en-US" sz="2800" b="1" u="sng" dirty="0">
                <a:latin typeface="Aptos" panose="020B0004020202020204" pitchFamily="34" charset="0"/>
              </a:rPr>
              <a:t>Properties of CRT:</a:t>
            </a:r>
          </a:p>
          <a:p>
            <a:pPr algn="just"/>
            <a:endParaRPr lang="en-US" dirty="0">
              <a:latin typeface="Aptos" panose="020B0004020202020204" pitchFamily="34" charset="0"/>
            </a:endParaRPr>
          </a:p>
          <a:p>
            <a:pPr algn="just"/>
            <a:r>
              <a:rPr lang="en-US" sz="2400" b="1" u="sng" dirty="0">
                <a:latin typeface="Aptos" panose="020B0004020202020204" pitchFamily="34" charset="0"/>
              </a:rPr>
              <a:t>1. Persistence: </a:t>
            </a:r>
            <a:r>
              <a:rPr lang="en-US" dirty="0">
                <a:latin typeface="Aptos" panose="020B0004020202020204" pitchFamily="34" charset="0"/>
              </a:rPr>
              <a:t>It is defined as the time it takes the emitted light from the phosphor to decay to one-tenth(1/10-th) of it's original intensity. It means how long they continue to emit light after the e-beam is removed.</a:t>
            </a:r>
          </a:p>
          <a:p>
            <a:pPr algn="just"/>
            <a:r>
              <a:rPr lang="en-US" dirty="0">
                <a:latin typeface="Aptos" panose="020B0004020202020204" pitchFamily="34" charset="0"/>
              </a:rPr>
              <a:t>Persistence range from 1- to 60 micro-seconds.</a:t>
            </a:r>
          </a:p>
          <a:p>
            <a:pPr algn="just"/>
            <a:r>
              <a:rPr lang="en-US" dirty="0">
                <a:latin typeface="Aptos" panose="020B0004020202020204" pitchFamily="34" charset="0"/>
              </a:rPr>
              <a:t>In short, Persistence is the duration of phosphorescence exhibited b y a phosphor.</a:t>
            </a:r>
          </a:p>
          <a:p>
            <a:pPr algn="just"/>
            <a:r>
              <a:rPr lang="en-US" sz="2400" b="1" u="sng" dirty="0">
                <a:latin typeface="Aptos" panose="020B0004020202020204" pitchFamily="34" charset="0"/>
              </a:rPr>
              <a:t>2. Refreshing of the screen: </a:t>
            </a:r>
            <a:r>
              <a:rPr lang="en-US" dirty="0">
                <a:latin typeface="Aptos" panose="020B0004020202020204" pitchFamily="34" charset="0"/>
              </a:rPr>
              <a:t>It is done by keeping the phosphorous glowing to redraw the picture repeatedly. By quickly directing the electron beam back to the same points.</a:t>
            </a:r>
          </a:p>
          <a:p>
            <a:pPr algn="just"/>
            <a:endParaRPr lang="en-US" dirty="0">
              <a:latin typeface="Aptos" panose="020B0004020202020204" pitchFamily="34" charset="0"/>
            </a:endParaRPr>
          </a:p>
          <a:p>
            <a:pPr algn="just"/>
            <a:r>
              <a:rPr lang="en-US" sz="2000" b="1" u="sng" dirty="0">
                <a:latin typeface="Aptos" panose="020B0004020202020204" pitchFamily="34" charset="0"/>
              </a:rPr>
              <a:t>3. Refresh rate: </a:t>
            </a:r>
            <a:r>
              <a:rPr lang="en-US" dirty="0">
                <a:latin typeface="Aptos" panose="020B0004020202020204" pitchFamily="34" charset="0"/>
              </a:rPr>
              <a:t>It is the number of time per second the image is redrawn on the screen.</a:t>
            </a:r>
          </a:p>
          <a:p>
            <a:pPr algn="just"/>
            <a:r>
              <a:rPr lang="en-US" sz="2000" b="1" u="sng" dirty="0">
                <a:latin typeface="Aptos" panose="020B0004020202020204" pitchFamily="34" charset="0"/>
              </a:rPr>
              <a:t>4. Critical Fusion Frequency(CFF): </a:t>
            </a:r>
            <a:r>
              <a:rPr lang="en-US" dirty="0">
                <a:latin typeface="Aptos" panose="020B0004020202020204" pitchFamily="34" charset="0"/>
              </a:rPr>
              <a:t>It is the refresh rate at which the image stops flickering and fuses into a steady image.</a:t>
            </a:r>
          </a:p>
          <a:p>
            <a:pPr algn="just"/>
            <a:endParaRPr lang="en-US" dirty="0">
              <a:latin typeface="Aptos" panose="020B0004020202020204" pitchFamily="34" charset="0"/>
            </a:endParaRPr>
          </a:p>
          <a:p>
            <a:pPr algn="just"/>
            <a:r>
              <a:rPr lang="en-US" sz="2000" b="1" u="sng" dirty="0">
                <a:latin typeface="Aptos" panose="020B0004020202020204" pitchFamily="34" charset="0"/>
              </a:rPr>
              <a:t>5. Horizontal Scan Rate(HSN): </a:t>
            </a:r>
            <a:r>
              <a:rPr lang="en-US" dirty="0">
                <a:latin typeface="Aptos" panose="020B0004020202020204" pitchFamily="34" charset="0"/>
              </a:rPr>
              <a:t>It is the number of line that can be scanned per second by the CRT.</a:t>
            </a:r>
          </a:p>
          <a:p>
            <a:pPr algn="just"/>
            <a:r>
              <a:rPr lang="en-US" dirty="0">
                <a:latin typeface="Aptos" panose="020B0004020202020204" pitchFamily="34" charset="0"/>
              </a:rPr>
              <a:t>HSN =  Refresh Rate * No. of scan line</a:t>
            </a:r>
          </a:p>
          <a:p>
            <a:pPr algn="just"/>
            <a:endParaRPr lang="en-US" dirty="0">
              <a:latin typeface="Aptos" panose="020B0004020202020204" pitchFamily="34" charset="0"/>
            </a:endParaRPr>
          </a:p>
          <a:p>
            <a:pPr algn="just"/>
            <a:r>
              <a:rPr lang="en-US" sz="2000" b="1" u="sng" dirty="0">
                <a:latin typeface="Aptos" panose="020B0004020202020204" pitchFamily="34" charset="0"/>
              </a:rPr>
              <a:t>6. Pixel: </a:t>
            </a:r>
            <a:r>
              <a:rPr lang="en-US" dirty="0">
                <a:latin typeface="Aptos" panose="020B0004020202020204" pitchFamily="34" charset="0"/>
              </a:rPr>
              <a:t>Smallest unit of a digital image that can be displayed and represented on a digital display device.</a:t>
            </a:r>
          </a:p>
          <a:p>
            <a:pPr algn="just"/>
            <a:r>
              <a:rPr lang="en-US" dirty="0">
                <a:latin typeface="Aptos" panose="020B0004020202020204" pitchFamily="34" charset="0"/>
              </a:rPr>
              <a:t>If a monitor has a property of 200ppi(pixel per inch), then there are 200pixel of per square inch.</a:t>
            </a:r>
          </a:p>
          <a:p>
            <a:pPr algn="just"/>
            <a:endParaRPr lang="en-US" dirty="0">
              <a:latin typeface="Aptos" panose="020B0004020202020204" pitchFamily="34" charset="0"/>
            </a:endParaRPr>
          </a:p>
          <a:p>
            <a:pPr algn="just"/>
            <a:r>
              <a:rPr lang="en-US" sz="2000" b="1" u="sng" dirty="0">
                <a:latin typeface="Aptos" panose="020B0004020202020204" pitchFamily="34" charset="0"/>
              </a:rPr>
              <a:t>7. Pixel Resolution: </a:t>
            </a:r>
            <a:r>
              <a:rPr lang="en-US" dirty="0">
                <a:latin typeface="Aptos" panose="020B0004020202020204" pitchFamily="34" charset="0"/>
              </a:rPr>
              <a:t>It is the number of points per inch that can be plotted horizontally and vertically. </a:t>
            </a:r>
          </a:p>
          <a:p>
            <a:pPr algn="just"/>
            <a:r>
              <a:rPr lang="en-US" dirty="0">
                <a:latin typeface="Aptos" panose="020B0004020202020204" pitchFamily="34" charset="0"/>
              </a:rPr>
              <a:t>If an image has M rows and N columns, then it's resolution can be defined as M X N</a:t>
            </a:r>
          </a:p>
        </p:txBody>
      </p:sp>
    </p:spTree>
    <p:extLst>
      <p:ext uri="{BB962C8B-B14F-4D97-AF65-F5344CB8AC3E}">
        <p14:creationId xmlns:p14="http://schemas.microsoft.com/office/powerpoint/2010/main" val="348735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554B45-2B20-AB24-3907-3FC3BBC554DB}"/>
              </a:ext>
            </a:extLst>
          </p:cNvPr>
          <p:cNvSpPr txBox="1"/>
          <p:nvPr/>
        </p:nvSpPr>
        <p:spPr>
          <a:xfrm>
            <a:off x="248653" y="405755"/>
            <a:ext cx="5847348" cy="3046988"/>
          </a:xfrm>
          <a:prstGeom prst="rect">
            <a:avLst/>
          </a:prstGeom>
          <a:noFill/>
        </p:spPr>
        <p:txBody>
          <a:bodyPr wrap="square">
            <a:spAutoFit/>
          </a:bodyPr>
          <a:lstStyle/>
          <a:p>
            <a:r>
              <a:rPr lang="en-US" sz="2400" b="1" u="sng" dirty="0">
                <a:latin typeface="Aptos" panose="020B0004020202020204" pitchFamily="34" charset="0"/>
              </a:rPr>
              <a:t>Pixel: </a:t>
            </a:r>
            <a:r>
              <a:rPr lang="en-US" dirty="0">
                <a:latin typeface="Aptos" panose="020B0004020202020204" pitchFamily="34" charset="0"/>
              </a:rPr>
              <a:t>A pixel is a point sample 'picture element', a single dot in your image.</a:t>
            </a:r>
          </a:p>
          <a:p>
            <a:r>
              <a:rPr lang="en-US" dirty="0">
                <a:latin typeface="Aptos" panose="020B0004020202020204" pitchFamily="34" charset="0"/>
              </a:rPr>
              <a:t>A 10x10 image is made-up of a set of pixels = 100 pixels</a:t>
            </a:r>
          </a:p>
          <a:p>
            <a:endParaRPr lang="en-US" dirty="0">
              <a:latin typeface="Aptos" panose="020B0004020202020204" pitchFamily="34" charset="0"/>
            </a:endParaRPr>
          </a:p>
          <a:p>
            <a:r>
              <a:rPr lang="en-US" sz="2400" b="1" u="sng" dirty="0">
                <a:latin typeface="Aptos" panose="020B0004020202020204" pitchFamily="34" charset="0"/>
              </a:rPr>
              <a:t>Point: </a:t>
            </a:r>
            <a:r>
              <a:rPr lang="en-US" dirty="0">
                <a:latin typeface="Aptos" panose="020B0004020202020204" pitchFamily="34" charset="0"/>
              </a:rPr>
              <a:t>The point on the other hand is a unit of length 1pt is equally to exactly 1/72th of an inch.</a:t>
            </a:r>
          </a:p>
          <a:p>
            <a:r>
              <a:rPr lang="en-US" dirty="0">
                <a:latin typeface="Aptos" panose="020B0004020202020204" pitchFamily="34" charset="0"/>
              </a:rPr>
              <a:t>if your image is 72ppi,</a:t>
            </a:r>
          </a:p>
          <a:p>
            <a:r>
              <a:rPr lang="en-US" dirty="0">
                <a:latin typeface="Aptos" panose="020B0004020202020204" pitchFamily="34" charset="0"/>
              </a:rPr>
              <a:t>then 1 pt = 1 </a:t>
            </a:r>
            <a:r>
              <a:rPr lang="en-US" dirty="0" smtClean="0">
                <a:latin typeface="Aptos" panose="020B0004020202020204" pitchFamily="34" charset="0"/>
              </a:rPr>
              <a:t>pixel</a:t>
            </a:r>
            <a:endParaRPr lang="en-US" dirty="0">
              <a:latin typeface="Aptos" panose="020B0004020202020204" pitchFamily="34" charset="0"/>
            </a:endParaRPr>
          </a:p>
          <a:p>
            <a:r>
              <a:rPr lang="en-US" b="1" u="sng" dirty="0">
                <a:latin typeface="Aptos" panose="020B0004020202020204" pitchFamily="34" charset="0"/>
              </a:rPr>
              <a:t>shades or Bit's Per Pixel: </a:t>
            </a:r>
            <a:r>
              <a:rPr lang="en-US" sz="1800" kern="100" dirty="0" smtClean="0">
                <a:effectLst/>
                <a:latin typeface="Calibri" panose="020F0502020204030204" pitchFamily="34" charset="0"/>
                <a:ea typeface="Calibri" panose="020F0502020204030204" pitchFamily="34" charset="0"/>
                <a:cs typeface="Vrinda" panose="020B0502040204020203" pitchFamily="34" charset="0"/>
              </a:rPr>
              <a:t>2</a:t>
            </a:r>
            <a:r>
              <a:rPr lang="en-US" sz="1800" kern="100" baseline="30000" dirty="0" smtClean="0">
                <a:effectLst/>
                <a:latin typeface="Calibri" panose="020F0502020204030204" pitchFamily="34" charset="0"/>
                <a:ea typeface="Calibri" panose="020F0502020204030204" pitchFamily="34" charset="0"/>
                <a:cs typeface="Vrinda" panose="020B0502040204020203" pitchFamily="34" charset="0"/>
              </a:rPr>
              <a:t>bpp </a:t>
            </a:r>
          </a:p>
          <a:p>
            <a:r>
              <a:rPr lang="en-US" dirty="0" smtClean="0"/>
              <a:t>The </a:t>
            </a:r>
            <a:r>
              <a:rPr lang="en-US" dirty="0"/>
              <a:t>famous gray scale image is of 8 </a:t>
            </a:r>
            <a:r>
              <a:rPr lang="en-US" dirty="0" err="1"/>
              <a:t>bpp</a:t>
            </a:r>
            <a:r>
              <a:rPr lang="en-US" dirty="0"/>
              <a:t> , means it has 256 different colors in it or 256 shades.</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5" name="TextBox 4">
            <a:extLst>
              <a:ext uri="{FF2B5EF4-FFF2-40B4-BE49-F238E27FC236}">
                <a16:creationId xmlns:a16="http://schemas.microsoft.com/office/drawing/2014/main" id="{D49FF133-6C26-BE57-FA02-44885825FBAC}"/>
              </a:ext>
            </a:extLst>
          </p:cNvPr>
          <p:cNvSpPr txBox="1"/>
          <p:nvPr/>
        </p:nvSpPr>
        <p:spPr>
          <a:xfrm>
            <a:off x="248653" y="3891673"/>
            <a:ext cx="5686927" cy="2862322"/>
          </a:xfrm>
          <a:prstGeom prst="rect">
            <a:avLst/>
          </a:prstGeom>
          <a:noFill/>
        </p:spPr>
        <p:txBody>
          <a:bodyPr wrap="square">
            <a:spAutoFit/>
          </a:bodyPr>
          <a:lstStyle/>
          <a:p>
            <a:r>
              <a:rPr lang="en-US" b="1" dirty="0">
                <a:latin typeface="Aptos" panose="020B0004020202020204" pitchFamily="34" charset="0"/>
              </a:rPr>
              <a:t>Example-1: Assume a picture has 1024 rows and 1024 columns. </a:t>
            </a:r>
            <a:endParaRPr lang="en-US" b="1" dirty="0" smtClean="0">
              <a:latin typeface="Aptos" panose="020B0004020202020204" pitchFamily="34" charset="0"/>
            </a:endParaRPr>
          </a:p>
          <a:p>
            <a:r>
              <a:rPr lang="en-US" b="1" dirty="0" smtClean="0">
                <a:latin typeface="Aptos" panose="020B0004020202020204" pitchFamily="34" charset="0"/>
              </a:rPr>
              <a:t>What </a:t>
            </a:r>
            <a:r>
              <a:rPr lang="en-US" b="1" dirty="0">
                <a:latin typeface="Aptos" panose="020B0004020202020204" pitchFamily="34" charset="0"/>
              </a:rPr>
              <a:t>is the size of an image?[Assume there are 8-bits per pixel]</a:t>
            </a:r>
          </a:p>
          <a:p>
            <a:r>
              <a:rPr lang="en-US" b="1" u="sng" dirty="0">
                <a:latin typeface="Aptos" panose="020B0004020202020204" pitchFamily="34" charset="0"/>
              </a:rPr>
              <a:t>Solution:</a:t>
            </a:r>
          </a:p>
          <a:p>
            <a:r>
              <a:rPr lang="en-US" dirty="0">
                <a:latin typeface="Aptos" panose="020B0004020202020204" pitchFamily="34" charset="0"/>
              </a:rPr>
              <a:t>Size of an image = row x col x </a:t>
            </a:r>
            <a:r>
              <a:rPr lang="en-US" dirty="0" err="1">
                <a:latin typeface="Aptos" panose="020B0004020202020204" pitchFamily="34" charset="0"/>
              </a:rPr>
              <a:t>bpp</a:t>
            </a:r>
            <a:endParaRPr lang="en-US" dirty="0">
              <a:latin typeface="Aptos" panose="020B0004020202020204" pitchFamily="34" charset="0"/>
            </a:endParaRPr>
          </a:p>
          <a:p>
            <a:r>
              <a:rPr lang="en-US" dirty="0">
                <a:latin typeface="Aptos" panose="020B0004020202020204" pitchFamily="34" charset="0"/>
              </a:rPr>
              <a:t>		 = 1024 x 1024 x 8</a:t>
            </a:r>
          </a:p>
          <a:p>
            <a:r>
              <a:rPr lang="en-US" dirty="0">
                <a:latin typeface="Aptos" panose="020B0004020202020204" pitchFamily="34" charset="0"/>
              </a:rPr>
              <a:t>		 = 8388608 bits</a:t>
            </a:r>
          </a:p>
          <a:p>
            <a:r>
              <a:rPr lang="en-US" dirty="0">
                <a:latin typeface="Aptos" panose="020B0004020202020204" pitchFamily="34" charset="0"/>
              </a:rPr>
              <a:t>		 = 8388608/8 = 1048576 bytes</a:t>
            </a:r>
          </a:p>
          <a:p>
            <a:r>
              <a:rPr lang="en-US" dirty="0">
                <a:latin typeface="Aptos" panose="020B0004020202020204" pitchFamily="34" charset="0"/>
              </a:rPr>
              <a:t>		 = 1048576/1024 = 1024Kb</a:t>
            </a:r>
          </a:p>
          <a:p>
            <a:r>
              <a:rPr lang="en-US" dirty="0">
                <a:latin typeface="Aptos" panose="020B0004020202020204" pitchFamily="34" charset="0"/>
              </a:rPr>
              <a:t>		 = 1024/1024</a:t>
            </a:r>
          </a:p>
          <a:p>
            <a:r>
              <a:rPr lang="en-US" dirty="0">
                <a:latin typeface="Aptos" panose="020B0004020202020204" pitchFamily="34" charset="0"/>
              </a:rPr>
              <a:t>		 = 1Mb</a:t>
            </a:r>
          </a:p>
        </p:txBody>
      </p:sp>
      <p:sp>
        <p:nvSpPr>
          <p:cNvPr id="2" name="TextBox 1">
            <a:extLst>
              <a:ext uri="{FF2B5EF4-FFF2-40B4-BE49-F238E27FC236}">
                <a16:creationId xmlns:a16="http://schemas.microsoft.com/office/drawing/2014/main" id="{0AF5829D-214E-5207-2976-2D9CA32469E0}"/>
              </a:ext>
            </a:extLst>
          </p:cNvPr>
          <p:cNvSpPr txBox="1"/>
          <p:nvPr/>
        </p:nvSpPr>
        <p:spPr>
          <a:xfrm>
            <a:off x="248653" y="-90970"/>
            <a:ext cx="5847348"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Pixel vs Point</a:t>
            </a:r>
          </a:p>
        </p:txBody>
      </p:sp>
      <p:pic>
        <p:nvPicPr>
          <p:cNvPr id="13" name="Picture 12">
            <a:extLst>
              <a:ext uri="{FF2B5EF4-FFF2-40B4-BE49-F238E27FC236}">
                <a16:creationId xmlns:a16="http://schemas.microsoft.com/office/drawing/2014/main" id="{F6508B5A-44F9-DB0B-B6AF-A442A5457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22" y="793157"/>
            <a:ext cx="5830414" cy="968853"/>
          </a:xfrm>
          <a:prstGeom prst="rect">
            <a:avLst/>
          </a:prstGeom>
        </p:spPr>
      </p:pic>
      <p:sp>
        <p:nvSpPr>
          <p:cNvPr id="15" name="TextBox 14">
            <a:extLst>
              <a:ext uri="{FF2B5EF4-FFF2-40B4-BE49-F238E27FC236}">
                <a16:creationId xmlns:a16="http://schemas.microsoft.com/office/drawing/2014/main" id="{C75D049B-4401-93AF-5EF5-3AB3E1452D43}"/>
              </a:ext>
            </a:extLst>
          </p:cNvPr>
          <p:cNvSpPr txBox="1"/>
          <p:nvPr/>
        </p:nvSpPr>
        <p:spPr>
          <a:xfrm>
            <a:off x="6256422" y="1739276"/>
            <a:ext cx="5323298" cy="2031325"/>
          </a:xfrm>
          <a:prstGeom prst="rect">
            <a:avLst/>
          </a:prstGeom>
          <a:noFill/>
        </p:spPr>
        <p:txBody>
          <a:bodyPr wrap="square">
            <a:spAutoFit/>
          </a:bodyPr>
          <a:lstStyle/>
          <a:p>
            <a:r>
              <a:rPr lang="en-US" b="1" dirty="0">
                <a:latin typeface="Aptos" panose="020B0004020202020204" pitchFamily="34" charset="0"/>
              </a:rPr>
              <a:t>Example-2: Image dimension = 2500 x 3192. What is the pixel resolution in megapixels?</a:t>
            </a:r>
          </a:p>
          <a:p>
            <a:r>
              <a:rPr lang="en-US" b="1" dirty="0">
                <a:latin typeface="Aptos" panose="020B0004020202020204" pitchFamily="34" charset="0"/>
              </a:rPr>
              <a:t>Solution:</a:t>
            </a:r>
          </a:p>
          <a:p>
            <a:r>
              <a:rPr lang="en-US" dirty="0">
                <a:latin typeface="Aptos" panose="020B0004020202020204" pitchFamily="34" charset="0"/>
              </a:rPr>
              <a:t>So, Pixel resolution = 2500 x 3192</a:t>
            </a:r>
          </a:p>
          <a:p>
            <a:r>
              <a:rPr lang="en-US" dirty="0">
                <a:latin typeface="Aptos" panose="020B0004020202020204" pitchFamily="34" charset="0"/>
              </a:rPr>
              <a:t>		     = 7980000bytes</a:t>
            </a:r>
          </a:p>
          <a:p>
            <a:r>
              <a:rPr lang="en-US" dirty="0">
                <a:latin typeface="Aptos" panose="020B0004020202020204" pitchFamily="34" charset="0"/>
              </a:rPr>
              <a:t>		     = 7980000 / 1000000</a:t>
            </a:r>
          </a:p>
          <a:p>
            <a:r>
              <a:rPr lang="en-US" dirty="0">
                <a:latin typeface="Aptos" panose="020B0004020202020204" pitchFamily="34" charset="0"/>
              </a:rPr>
              <a:t>		     = 7.98 = 8 mega pixel(approximately)</a:t>
            </a:r>
          </a:p>
        </p:txBody>
      </p:sp>
      <p:sp>
        <p:nvSpPr>
          <p:cNvPr id="4" name="TextBox 3">
            <a:extLst>
              <a:ext uri="{FF2B5EF4-FFF2-40B4-BE49-F238E27FC236}">
                <a16:creationId xmlns:a16="http://schemas.microsoft.com/office/drawing/2014/main" id="{06A709C5-5B20-4131-B064-6FCF41DB6A1B}"/>
              </a:ext>
            </a:extLst>
          </p:cNvPr>
          <p:cNvSpPr txBox="1"/>
          <p:nvPr/>
        </p:nvSpPr>
        <p:spPr>
          <a:xfrm>
            <a:off x="6256422" y="112759"/>
            <a:ext cx="5775158"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Mega-pixels Calculations:</a:t>
            </a:r>
          </a:p>
        </p:txBody>
      </p:sp>
      <p:sp>
        <p:nvSpPr>
          <p:cNvPr id="6" name="TextBox 5"/>
          <p:cNvSpPr txBox="1"/>
          <p:nvPr/>
        </p:nvSpPr>
        <p:spPr>
          <a:xfrm>
            <a:off x="5300663" y="3770601"/>
            <a:ext cx="6985603" cy="3416320"/>
          </a:xfrm>
          <a:prstGeom prst="rect">
            <a:avLst/>
          </a:prstGeom>
          <a:noFill/>
        </p:spPr>
        <p:txBody>
          <a:bodyPr wrap="square" rtlCol="0">
            <a:spAutoFit/>
          </a:bodyPr>
          <a:lstStyle/>
          <a:p>
            <a:r>
              <a:rPr lang="en-US" b="1" dirty="0"/>
              <a:t>BPP or Bits per Pixel </a:t>
            </a:r>
            <a:r>
              <a:rPr lang="en-US" dirty="0"/>
              <a:t>is used to denote the number of bits per pixel and the number depends on the depth of color or BPP</a:t>
            </a:r>
            <a:r>
              <a:rPr lang="en-US" dirty="0" smtClean="0"/>
              <a:t>.</a:t>
            </a:r>
          </a:p>
          <a:p>
            <a:r>
              <a:rPr lang="en-US" b="1" dirty="0" smtClean="0"/>
              <a:t>Ex: </a:t>
            </a:r>
            <a:r>
              <a:rPr lang="en-US" dirty="0" smtClean="0"/>
              <a:t>Let </a:t>
            </a:r>
            <a:r>
              <a:rPr lang="en-US" dirty="0"/>
              <a:t>row be 3000 and columns be 1687, and it has 256 shades of </a:t>
            </a:r>
            <a:r>
              <a:rPr lang="en-US" dirty="0" err="1"/>
              <a:t>bpp</a:t>
            </a:r>
            <a:r>
              <a:rPr lang="en-US" dirty="0"/>
              <a:t>.</a:t>
            </a:r>
            <a:br>
              <a:rPr lang="en-US" dirty="0"/>
            </a:br>
            <a:r>
              <a:rPr lang="en-US" dirty="0"/>
              <a:t>Size of an image = rows * cols * </a:t>
            </a:r>
            <a:r>
              <a:rPr lang="en-US" dirty="0" err="1"/>
              <a:t>bpp</a:t>
            </a:r>
            <a:r>
              <a:rPr lang="en-US" dirty="0"/>
              <a:t/>
            </a:r>
            <a:br>
              <a:rPr lang="en-US" dirty="0"/>
            </a:br>
            <a:r>
              <a:rPr lang="en-US" dirty="0"/>
              <a:t>=3000 * 1687 * </a:t>
            </a:r>
            <a:r>
              <a:rPr lang="en-US" dirty="0" smtClean="0"/>
              <a:t>8</a:t>
            </a:r>
            <a:r>
              <a:rPr lang="en-US" dirty="0"/>
              <a:t> </a:t>
            </a:r>
            <a:r>
              <a:rPr lang="en-US" dirty="0" smtClean="0"/>
              <a:t>= 40488000 </a:t>
            </a:r>
            <a:r>
              <a:rPr lang="en-US" dirty="0"/>
              <a:t>bits</a:t>
            </a:r>
          </a:p>
          <a:p>
            <a:r>
              <a:rPr lang="en-US" dirty="0"/>
              <a:t>As it is not a standard answer so we can convert it in the following ways:</a:t>
            </a:r>
          </a:p>
          <a:p>
            <a:r>
              <a:rPr lang="en-US" dirty="0"/>
              <a:t>Converting it into bytes = 8388608 / 8 = 5061000 bytes.</a:t>
            </a:r>
            <a:br>
              <a:rPr lang="en-US" dirty="0"/>
            </a:br>
            <a:r>
              <a:rPr lang="en-US" dirty="0"/>
              <a:t>Converting into kilo bytes = 5061000 / 1024 = 4942kb.</a:t>
            </a:r>
            <a:br>
              <a:rPr lang="en-US" dirty="0"/>
            </a:br>
            <a:r>
              <a:rPr lang="en-US" dirty="0"/>
              <a:t>Converting into Mega bytes = 4942 / 1024 = 4 Mb.</a:t>
            </a:r>
          </a:p>
          <a:p>
            <a:endParaRPr lang="en-US" dirty="0"/>
          </a:p>
        </p:txBody>
      </p:sp>
    </p:spTree>
    <p:extLst>
      <p:ext uri="{BB962C8B-B14F-4D97-AF65-F5344CB8AC3E}">
        <p14:creationId xmlns:p14="http://schemas.microsoft.com/office/powerpoint/2010/main" val="1306047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86FBD1-A8B8-53C3-FA09-4D523D8712C1}"/>
              </a:ext>
            </a:extLst>
          </p:cNvPr>
          <p:cNvSpPr txBox="1"/>
          <p:nvPr/>
        </p:nvSpPr>
        <p:spPr>
          <a:xfrm>
            <a:off x="251460" y="120402"/>
            <a:ext cx="11689080" cy="6617196"/>
          </a:xfrm>
          <a:prstGeom prst="rect">
            <a:avLst/>
          </a:prstGeom>
          <a:noFill/>
        </p:spPr>
        <p:txBody>
          <a:bodyPr wrap="square">
            <a:spAutoFit/>
          </a:bodyPr>
          <a:lstStyle/>
          <a:p>
            <a:pPr marL="285750" indent="-285750">
              <a:buFont typeface="Wingdings" panose="05000000000000000000" pitchFamily="2" charset="2"/>
              <a:buChar char="q"/>
            </a:pPr>
            <a:r>
              <a:rPr lang="en-US" b="1" u="sng" dirty="0">
                <a:latin typeface="Aptos" panose="020B0004020202020204" pitchFamily="34" charset="0"/>
              </a:rPr>
              <a:t>Exercise of Pixel Problems: </a:t>
            </a:r>
          </a:p>
          <a:p>
            <a:r>
              <a:rPr lang="en-US" sz="1400" b="1" dirty="0">
                <a:latin typeface="Aptos" panose="020B0004020202020204" pitchFamily="34" charset="0"/>
              </a:rPr>
              <a:t>1. What do you mean by resolution 800 x 600?</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The resolution 800 x 600 refers to the number of pixels along the width (800 pixels) and height (600 pixels) of an image or display screen. </a:t>
            </a:r>
          </a:p>
          <a:p>
            <a:r>
              <a:rPr lang="en-US" sz="1400" dirty="0">
                <a:latin typeface="Aptos" panose="020B0004020202020204" pitchFamily="34" charset="0"/>
              </a:rPr>
              <a:t>This means there are a total of 800×600=480,000 pixels in the image or display.</a:t>
            </a:r>
          </a:p>
          <a:p>
            <a:endParaRPr lang="en-US" sz="1050" dirty="0">
              <a:latin typeface="Aptos" panose="020B0004020202020204" pitchFamily="34" charset="0"/>
            </a:endParaRPr>
          </a:p>
          <a:p>
            <a:r>
              <a:rPr lang="en-US" sz="1400" b="1" dirty="0">
                <a:latin typeface="Aptos" panose="020B0004020202020204" pitchFamily="34" charset="0"/>
              </a:rPr>
              <a:t>2. How many pixels for a 3 x 2-inch image at a resolution of 300 pixels per inch?</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total number of pixels, multiply the dimensions in inches by the resolution in pixels per inch (PPI):</a:t>
            </a:r>
          </a:p>
          <a:p>
            <a:r>
              <a:rPr lang="de-DE" sz="1400" dirty="0">
                <a:latin typeface="Aptos" panose="020B0004020202020204" pitchFamily="34" charset="0"/>
              </a:rPr>
              <a:t>Width in pixels=3×300=900 pixels</a:t>
            </a:r>
            <a:endParaRPr lang="en-US" sz="1400" dirty="0">
              <a:latin typeface="Aptos" panose="020B0004020202020204" pitchFamily="34" charset="0"/>
            </a:endParaRPr>
          </a:p>
          <a:p>
            <a:r>
              <a:rPr lang="de-DE" sz="1400" dirty="0">
                <a:latin typeface="Aptos" panose="020B0004020202020204" pitchFamily="34" charset="0"/>
              </a:rPr>
              <a:t>Height in pixels=2×300=600 pixels</a:t>
            </a:r>
            <a:endParaRPr lang="en-US" sz="1400" dirty="0">
              <a:latin typeface="Aptos" panose="020B0004020202020204" pitchFamily="34" charset="0"/>
            </a:endParaRPr>
          </a:p>
          <a:p>
            <a:r>
              <a:rPr lang="en-US" sz="1400" dirty="0">
                <a:latin typeface="Aptos" panose="020B0004020202020204" pitchFamily="34" charset="0"/>
              </a:rPr>
              <a:t>Total pixels=900×600=540,000 pixels</a:t>
            </a:r>
          </a:p>
          <a:p>
            <a:endParaRPr lang="en-US" sz="1050" dirty="0">
              <a:latin typeface="Aptos" panose="020B0004020202020204" pitchFamily="34" charset="0"/>
            </a:endParaRPr>
          </a:p>
          <a:p>
            <a:r>
              <a:rPr lang="en-US" sz="1400" b="1" dirty="0">
                <a:latin typeface="Aptos" panose="020B0004020202020204" pitchFamily="34" charset="0"/>
              </a:rPr>
              <a:t>3. Compute the size of a 640 x 480 image at 96 pixels per inch or how can measure a 640 x 480 image at 96 pixels per inch?</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size in inches, divide the pixel dimensions by the pixels per inch (PPI):</a:t>
            </a:r>
          </a:p>
          <a:p>
            <a:r>
              <a:rPr lang="en-US" sz="1400" dirty="0">
                <a:latin typeface="Aptos" panose="020B0004020202020204" pitchFamily="34" charset="0"/>
              </a:rPr>
              <a:t>Width in inches = 640 / 96 ​≈ 6.67 inches</a:t>
            </a:r>
          </a:p>
          <a:p>
            <a:r>
              <a:rPr lang="en-US" sz="1400" dirty="0">
                <a:latin typeface="Aptos" panose="020B0004020202020204" pitchFamily="34" charset="0"/>
              </a:rPr>
              <a:t>Height in inches = 480 / 96 ​≈ 5 inches</a:t>
            </a:r>
          </a:p>
          <a:p>
            <a:r>
              <a:rPr lang="en-US" sz="1400" dirty="0">
                <a:latin typeface="Aptos" panose="020B0004020202020204" pitchFamily="34" charset="0"/>
              </a:rPr>
              <a:t>So, the size of the image is approximately </a:t>
            </a:r>
            <a:r>
              <a:rPr lang="en-US" sz="1400" b="1" dirty="0">
                <a:latin typeface="Aptos" panose="020B0004020202020204" pitchFamily="34" charset="0"/>
              </a:rPr>
              <a:t>6.67 x 5 inches</a:t>
            </a:r>
            <a:r>
              <a:rPr lang="en-US" sz="1400" dirty="0">
                <a:latin typeface="Aptos" panose="020B0004020202020204" pitchFamily="34" charset="0"/>
              </a:rPr>
              <a:t>.</a:t>
            </a:r>
          </a:p>
          <a:p>
            <a:endParaRPr lang="en-US" sz="1400" dirty="0">
              <a:latin typeface="Aptos" panose="020B0004020202020204" pitchFamily="34" charset="0"/>
            </a:endParaRPr>
          </a:p>
          <a:p>
            <a:r>
              <a:rPr lang="en-US" sz="1400" b="1" dirty="0">
                <a:latin typeface="Aptos" panose="020B0004020202020204" pitchFamily="34" charset="0"/>
              </a:rPr>
              <a:t>4. Compute the pixels per inch of a 2 x 2 inch image that has 512 x 512 pixels.</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PPI, divide the pixel dimensions by the size in inches:</a:t>
            </a:r>
          </a:p>
          <a:p>
            <a:r>
              <a:rPr lang="en-US" sz="1400" dirty="0">
                <a:latin typeface="Aptos" panose="020B0004020202020204" pitchFamily="34" charset="0"/>
              </a:rPr>
              <a:t>Pixels per inch=512/2​=256 PPI</a:t>
            </a:r>
          </a:p>
          <a:p>
            <a:endParaRPr lang="en-US" sz="1050" dirty="0">
              <a:latin typeface="Aptos" panose="020B0004020202020204" pitchFamily="34" charset="0"/>
            </a:endParaRPr>
          </a:p>
          <a:p>
            <a:r>
              <a:rPr lang="en-US" sz="1400" b="1" dirty="0">
                <a:latin typeface="Aptos" panose="020B0004020202020204" pitchFamily="34" charset="0"/>
              </a:rPr>
              <a:t>5. Compute the pixels per inch of a 3 x 2 inch image that has 900 x 600 pixels.</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For the width and height, calculate the PPI separately (they should be the same if the image has uniform resolution):</a:t>
            </a:r>
          </a:p>
          <a:p>
            <a:r>
              <a:rPr lang="en-US" sz="1400" dirty="0">
                <a:latin typeface="Aptos" panose="020B0004020202020204" pitchFamily="34" charset="0"/>
              </a:rPr>
              <a:t>Width PPI= 900 / 3 ​= 300 PPI</a:t>
            </a:r>
          </a:p>
          <a:p>
            <a:r>
              <a:rPr lang="en-US" sz="1400" dirty="0">
                <a:latin typeface="Aptos" panose="020B0004020202020204" pitchFamily="34" charset="0"/>
              </a:rPr>
              <a:t>Height PPI= 600 / 2 ​=300 PPI</a:t>
            </a:r>
          </a:p>
          <a:p>
            <a:r>
              <a:rPr lang="en-US" sz="1400" dirty="0">
                <a:latin typeface="Aptos" panose="020B0004020202020204" pitchFamily="34" charset="0"/>
              </a:rPr>
              <a:t>So, the pixels per inch (PPI) of the image is </a:t>
            </a:r>
            <a:r>
              <a:rPr lang="en-US" sz="1400" b="1" dirty="0">
                <a:latin typeface="Aptos" panose="020B0004020202020204" pitchFamily="34" charset="0"/>
              </a:rPr>
              <a:t>300 PPI</a:t>
            </a:r>
            <a:r>
              <a:rPr lang="en-US" sz="1400" dirty="0">
                <a:latin typeface="Aptos" panose="020B0004020202020204" pitchFamily="34" charset="0"/>
              </a:rPr>
              <a:t>.</a:t>
            </a:r>
          </a:p>
        </p:txBody>
      </p:sp>
    </p:spTree>
    <p:extLst>
      <p:ext uri="{BB962C8B-B14F-4D97-AF65-F5344CB8AC3E}">
        <p14:creationId xmlns:p14="http://schemas.microsoft.com/office/powerpoint/2010/main" val="101754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1248B-BB60-9B3D-4963-84C35A4AE650}"/>
              </a:ext>
            </a:extLst>
          </p:cNvPr>
          <p:cNvSpPr txBox="1"/>
          <p:nvPr/>
        </p:nvSpPr>
        <p:spPr>
          <a:xfrm>
            <a:off x="411480" y="843677"/>
            <a:ext cx="11369040" cy="5447645"/>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ptos" panose="020B0004020202020204" pitchFamily="34" charset="0"/>
              </a:rPr>
              <a:t>Ratio of width to height of device.</a:t>
            </a:r>
          </a:p>
          <a:p>
            <a:pPr marL="285750" indent="-285750">
              <a:buFont typeface="Wingdings" panose="05000000000000000000" pitchFamily="2" charset="2"/>
              <a:buChar char="ü"/>
            </a:pPr>
            <a:r>
              <a:rPr lang="en-US" dirty="0">
                <a:latin typeface="Aptos" panose="020B0004020202020204" pitchFamily="34" charset="0"/>
              </a:rPr>
              <a:t>It is the ratio of vertical points to horizontal point's necessary to produce equal-length lines in both direction on the screen.</a:t>
            </a:r>
          </a:p>
          <a:p>
            <a:pPr marL="285750" indent="-285750">
              <a:buFont typeface="Wingdings" panose="05000000000000000000" pitchFamily="2" charset="2"/>
              <a:buChar char="ü"/>
            </a:pPr>
            <a:r>
              <a:rPr lang="en-US" dirty="0">
                <a:latin typeface="Aptos" panose="020B0004020202020204" pitchFamily="34" charset="0"/>
              </a:rPr>
              <a:t>An aspect ratio is a proportional relationship between on images width and height.</a:t>
            </a:r>
          </a:p>
          <a:p>
            <a:pPr marL="285750" indent="-285750">
              <a:buFont typeface="Wingdings" panose="05000000000000000000" pitchFamily="2" charset="2"/>
              <a:buChar char="ü"/>
            </a:pPr>
            <a:r>
              <a:rPr lang="en-US" dirty="0">
                <a:latin typeface="Aptos" panose="020B0004020202020204" pitchFamily="34" charset="0"/>
              </a:rPr>
              <a:t>it is commonly explained as two numbers separated by a colon(:)</a:t>
            </a: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r>
              <a:rPr lang="en-US" sz="2400" b="1" u="sng" dirty="0">
                <a:latin typeface="Aptos" panose="020B0004020202020204" pitchFamily="34" charset="0"/>
              </a:rPr>
              <a:t>Advantage of Aspect Ratio:</a:t>
            </a:r>
          </a:p>
          <a:p>
            <a:r>
              <a:rPr lang="en-US" dirty="0">
                <a:latin typeface="Aptos" panose="020B0004020202020204" pitchFamily="34" charset="0"/>
              </a:rPr>
              <a:t>1. Maintain a balance between the appearances of an image on the screen.</a:t>
            </a:r>
          </a:p>
          <a:p>
            <a:r>
              <a:rPr lang="en-US" dirty="0">
                <a:latin typeface="Aptos" panose="020B0004020202020204" pitchFamily="34" charset="0"/>
              </a:rPr>
              <a:t>2. Maintain a ration between horizontal and vertical pixel</a:t>
            </a:r>
          </a:p>
          <a:p>
            <a:r>
              <a:rPr lang="en-US" dirty="0">
                <a:latin typeface="Aptos" panose="020B0004020202020204" pitchFamily="34" charset="0"/>
              </a:rPr>
              <a:t>3. It does not let the image to get distorted </a:t>
            </a:r>
          </a:p>
          <a:p>
            <a:r>
              <a:rPr lang="en-US" dirty="0">
                <a:latin typeface="Aptos" panose="020B0004020202020204" pitchFamily="34" charset="0"/>
              </a:rPr>
              <a:t>4. When the aspect ratio is increased that is the quality remains the same</a:t>
            </a:r>
          </a:p>
        </p:txBody>
      </p:sp>
      <p:pic>
        <p:nvPicPr>
          <p:cNvPr id="12" name="Picture 11">
            <a:extLst>
              <a:ext uri="{FF2B5EF4-FFF2-40B4-BE49-F238E27FC236}">
                <a16:creationId xmlns:a16="http://schemas.microsoft.com/office/drawing/2014/main" id="{43B65CD1-B5FD-6622-F2E6-F5ECD6BA7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425" y="2614156"/>
            <a:ext cx="8481150" cy="1906685"/>
          </a:xfrm>
          <a:prstGeom prst="rect">
            <a:avLst/>
          </a:prstGeom>
        </p:spPr>
      </p:pic>
      <p:sp>
        <p:nvSpPr>
          <p:cNvPr id="4" name="TextBox 3">
            <a:extLst>
              <a:ext uri="{FF2B5EF4-FFF2-40B4-BE49-F238E27FC236}">
                <a16:creationId xmlns:a16="http://schemas.microsoft.com/office/drawing/2014/main" id="{D68B30B7-2459-316B-3C21-287F9A28467A}"/>
              </a:ext>
            </a:extLst>
          </p:cNvPr>
          <p:cNvSpPr txBox="1"/>
          <p:nvPr/>
        </p:nvSpPr>
        <p:spPr>
          <a:xfrm>
            <a:off x="411480" y="0"/>
            <a:ext cx="11369040" cy="523220"/>
          </a:xfrm>
          <a:prstGeom prst="rect">
            <a:avLst/>
          </a:prstGeom>
          <a:solidFill>
            <a:schemeClr val="accent3">
              <a:lumMod val="20000"/>
              <a:lumOff val="80000"/>
            </a:schemeClr>
          </a:solidFill>
        </p:spPr>
        <p:txBody>
          <a:bodyPr wrap="square">
            <a:spAutoFit/>
          </a:bodyPr>
          <a:lstStyle/>
          <a:p>
            <a:pPr marL="457200" indent="-457200">
              <a:buFont typeface="Wingdings" panose="05000000000000000000" pitchFamily="2" charset="2"/>
              <a:buChar char="q"/>
            </a:pPr>
            <a:r>
              <a:rPr lang="en-US" sz="2800" b="1" u="sng" dirty="0">
                <a:latin typeface="Aptos" panose="020B0004020202020204" pitchFamily="34" charset="0"/>
              </a:rPr>
              <a:t>Aspect ratio: </a:t>
            </a:r>
            <a:endParaRPr lang="en-US" sz="2800" dirty="0">
              <a:latin typeface="Aptos" panose="020B0004020202020204" pitchFamily="34" charset="0"/>
            </a:endParaRPr>
          </a:p>
        </p:txBody>
      </p:sp>
    </p:spTree>
    <p:extLst>
      <p:ext uri="{BB962C8B-B14F-4D97-AF65-F5344CB8AC3E}">
        <p14:creationId xmlns:p14="http://schemas.microsoft.com/office/powerpoint/2010/main" val="428594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6628F9-D174-108F-BEAF-FEFB19A91E8F}"/>
              </a:ext>
            </a:extLst>
          </p:cNvPr>
          <p:cNvSpPr txBox="1"/>
          <p:nvPr/>
        </p:nvSpPr>
        <p:spPr>
          <a:xfrm>
            <a:off x="308008" y="197346"/>
            <a:ext cx="5787992" cy="5539978"/>
          </a:xfrm>
          <a:prstGeom prst="rect">
            <a:avLst/>
          </a:prstGeom>
          <a:noFill/>
        </p:spPr>
        <p:txBody>
          <a:bodyPr wrap="square">
            <a:spAutoFit/>
          </a:bodyPr>
          <a:lstStyle/>
          <a:p>
            <a:pPr marL="285750" indent="-285750">
              <a:buFont typeface="Wingdings" panose="05000000000000000000" pitchFamily="2" charset="2"/>
              <a:buChar char="q"/>
            </a:pPr>
            <a:r>
              <a:rPr lang="en-US" sz="2400" b="1" u="sng" dirty="0">
                <a:solidFill>
                  <a:schemeClr val="accent2">
                    <a:lumMod val="50000"/>
                  </a:schemeClr>
                </a:solidFill>
                <a:latin typeface="Aptos" panose="020B0004020202020204" pitchFamily="34" charset="0"/>
              </a:rPr>
              <a:t>What do you mean by aspect ratio 1:1?</a:t>
            </a:r>
          </a:p>
          <a:p>
            <a:r>
              <a:rPr lang="en-US" dirty="0">
                <a:latin typeface="Aptos" panose="020B0004020202020204" pitchFamily="34" charset="0"/>
              </a:rPr>
              <a:t>it means that for every 1 units of width(column)</a:t>
            </a:r>
          </a:p>
          <a:p>
            <a:r>
              <a:rPr lang="en-US" dirty="0">
                <a:latin typeface="Aptos" panose="020B0004020202020204" pitchFamily="34" charset="0"/>
              </a:rPr>
              <a:t>there are 1 units of height(row)</a:t>
            </a:r>
          </a:p>
          <a:p>
            <a:r>
              <a:rPr lang="en-US" dirty="0">
                <a:latin typeface="Aptos" panose="020B0004020202020204" pitchFamily="34" charset="0"/>
              </a:rPr>
              <a:t>And, the height &amp; width are same.</a:t>
            </a:r>
          </a:p>
          <a:p>
            <a:r>
              <a:rPr lang="en-US" dirty="0">
                <a:latin typeface="Aptos" panose="020B0004020202020204" pitchFamily="34" charset="0"/>
              </a:rPr>
              <a:t>So, the image could be:</a:t>
            </a:r>
          </a:p>
          <a:p>
            <a:r>
              <a:rPr lang="en-US" dirty="0">
                <a:latin typeface="Aptos" panose="020B0004020202020204" pitchFamily="34" charset="0"/>
              </a:rPr>
              <a:t>500px * 500px</a:t>
            </a:r>
          </a:p>
          <a:p>
            <a:r>
              <a:rPr lang="en-US" dirty="0">
                <a:latin typeface="Aptos" panose="020B0004020202020204" pitchFamily="34" charset="0"/>
              </a:rPr>
              <a:t>1500px * 1500px</a:t>
            </a:r>
          </a:p>
          <a:p>
            <a:r>
              <a:rPr lang="en-US" dirty="0">
                <a:latin typeface="Aptos" panose="020B0004020202020204" pitchFamily="34" charset="0"/>
              </a:rPr>
              <a:t>300px * 300px</a:t>
            </a:r>
          </a:p>
          <a:p>
            <a:r>
              <a:rPr lang="en-US" dirty="0">
                <a:latin typeface="Aptos" panose="020B0004020202020204" pitchFamily="34" charset="0"/>
              </a:rPr>
              <a:t>This ration is commonly used in printing photographs, mobile screens, social media platforms.</a:t>
            </a:r>
          </a:p>
          <a:p>
            <a:endParaRPr lang="en-US" dirty="0">
              <a:latin typeface="Aptos" panose="020B0004020202020204" pitchFamily="34" charset="0"/>
            </a:endParaRPr>
          </a:p>
          <a:p>
            <a:pPr marL="285750" indent="-285750">
              <a:buFont typeface="Wingdings" panose="05000000000000000000" pitchFamily="2" charset="2"/>
              <a:buChar char="q"/>
            </a:pPr>
            <a:r>
              <a:rPr lang="en-US" sz="2400" b="1" u="sng" dirty="0">
                <a:solidFill>
                  <a:schemeClr val="accent2">
                    <a:lumMod val="50000"/>
                  </a:schemeClr>
                </a:solidFill>
                <a:latin typeface="Aptos" panose="020B0004020202020204" pitchFamily="34" charset="0"/>
              </a:rPr>
              <a:t>What do you mean by aspect ratio 2:3?</a:t>
            </a:r>
          </a:p>
          <a:p>
            <a:r>
              <a:rPr lang="en-US" dirty="0">
                <a:latin typeface="Aptos" panose="020B0004020202020204" pitchFamily="34" charset="0"/>
              </a:rPr>
              <a:t>it means that for every 2 units of width(column)</a:t>
            </a:r>
          </a:p>
          <a:p>
            <a:r>
              <a:rPr lang="en-US" dirty="0">
                <a:latin typeface="Aptos" panose="020B0004020202020204" pitchFamily="34" charset="0"/>
              </a:rPr>
              <a:t>there are 3 units of height(row)</a:t>
            </a:r>
          </a:p>
          <a:p>
            <a:r>
              <a:rPr lang="en-US" dirty="0">
                <a:latin typeface="Aptos" panose="020B0004020202020204" pitchFamily="34" charset="0"/>
              </a:rPr>
              <a:t>And, the image is 1.5(3/2)times higher than it is width</a:t>
            </a:r>
          </a:p>
          <a:p>
            <a:r>
              <a:rPr lang="en-US" dirty="0">
                <a:latin typeface="Aptos" panose="020B0004020202020204" pitchFamily="34" charset="0"/>
              </a:rPr>
              <a:t>So, the image could be:</a:t>
            </a:r>
          </a:p>
          <a:p>
            <a:r>
              <a:rPr lang="en-US" dirty="0">
                <a:latin typeface="Aptos" panose="020B0004020202020204" pitchFamily="34" charset="0"/>
              </a:rPr>
              <a:t>500px * 750px</a:t>
            </a:r>
          </a:p>
          <a:p>
            <a:r>
              <a:rPr lang="en-US" dirty="0">
                <a:latin typeface="Aptos" panose="020B0004020202020204" pitchFamily="34" charset="0"/>
              </a:rPr>
              <a:t>1500px * 2250px</a:t>
            </a:r>
          </a:p>
          <a:p>
            <a:endParaRPr lang="en-US" dirty="0">
              <a:latin typeface="Aptos" panose="020B0004020202020204" pitchFamily="34" charset="0"/>
            </a:endParaRPr>
          </a:p>
        </p:txBody>
      </p:sp>
      <p:sp>
        <p:nvSpPr>
          <p:cNvPr id="3" name="TextBox 2">
            <a:extLst>
              <a:ext uri="{FF2B5EF4-FFF2-40B4-BE49-F238E27FC236}">
                <a16:creationId xmlns:a16="http://schemas.microsoft.com/office/drawing/2014/main" id="{62CFDEF5-4735-4A60-6924-BAD76D4999D0}"/>
              </a:ext>
            </a:extLst>
          </p:cNvPr>
          <p:cNvSpPr txBox="1"/>
          <p:nvPr/>
        </p:nvSpPr>
        <p:spPr>
          <a:xfrm>
            <a:off x="6256421" y="197346"/>
            <a:ext cx="5935579" cy="3785652"/>
          </a:xfrm>
          <a:prstGeom prst="rect">
            <a:avLst/>
          </a:prstGeom>
          <a:noFill/>
        </p:spPr>
        <p:txBody>
          <a:bodyPr wrap="square">
            <a:spAutoFit/>
          </a:bodyPr>
          <a:lstStyle/>
          <a:p>
            <a:pPr marL="285750" indent="-285750">
              <a:buFont typeface="Wingdings" panose="05000000000000000000" pitchFamily="2" charset="2"/>
              <a:buChar char="q"/>
            </a:pPr>
            <a:r>
              <a:rPr lang="en-US" sz="2000" b="1" u="sng" dirty="0">
                <a:solidFill>
                  <a:schemeClr val="accent2">
                    <a:lumMod val="50000"/>
                  </a:schemeClr>
                </a:solidFill>
                <a:latin typeface="Aptos" panose="020B0004020202020204" pitchFamily="34" charset="0"/>
              </a:rPr>
              <a:t>What do you mean by aspect ratio 4:3?</a:t>
            </a:r>
          </a:p>
          <a:p>
            <a:r>
              <a:rPr lang="en-US" dirty="0">
                <a:latin typeface="Aptos" panose="020B0004020202020204" pitchFamily="34" charset="0"/>
              </a:rPr>
              <a:t>For Every 4 unit of width(column)</a:t>
            </a:r>
          </a:p>
          <a:p>
            <a:r>
              <a:rPr lang="en-US" dirty="0">
                <a:latin typeface="Aptos" panose="020B0004020202020204" pitchFamily="34" charset="0"/>
              </a:rPr>
              <a:t>there are 3 unit of height(row)</a:t>
            </a:r>
          </a:p>
          <a:p>
            <a:r>
              <a:rPr lang="en-US" dirty="0">
                <a:latin typeface="Aptos" panose="020B0004020202020204" pitchFamily="34" charset="0"/>
              </a:rPr>
              <a:t>And, the image is 1.33(4/3)times wider than it is high</a:t>
            </a:r>
          </a:p>
          <a:p>
            <a:r>
              <a:rPr lang="en-US" u="sng" dirty="0">
                <a:latin typeface="Aptos" panose="020B0004020202020204" pitchFamily="34" charset="0"/>
              </a:rPr>
              <a:t>So, the image could be:</a:t>
            </a:r>
          </a:p>
          <a:p>
            <a:r>
              <a:rPr lang="en-US" dirty="0">
                <a:latin typeface="Aptos" panose="020B0004020202020204" pitchFamily="34" charset="0"/>
              </a:rPr>
              <a:t>400px * 300px</a:t>
            </a:r>
          </a:p>
          <a:p>
            <a:r>
              <a:rPr lang="en-US" dirty="0">
                <a:latin typeface="Aptos" panose="020B0004020202020204" pitchFamily="34" charset="0"/>
              </a:rPr>
              <a:t>600px * 450px</a:t>
            </a:r>
          </a:p>
          <a:p>
            <a:r>
              <a:rPr lang="en-US" dirty="0">
                <a:latin typeface="Aptos" panose="020B0004020202020204" pitchFamily="34" charset="0"/>
              </a:rPr>
              <a:t>1000px * 750px</a:t>
            </a:r>
          </a:p>
          <a:p>
            <a:r>
              <a:rPr lang="en-US" dirty="0">
                <a:latin typeface="Aptos" panose="020B0004020202020204" pitchFamily="34" charset="0"/>
              </a:rPr>
              <a:t>This ration is commonly used in TV, PC monitor, Digital Camera</a:t>
            </a:r>
          </a:p>
          <a:p>
            <a:endParaRPr lang="en-US" dirty="0">
              <a:latin typeface="Aptos" panose="020B0004020202020204" pitchFamily="34" charset="0"/>
            </a:endParaRPr>
          </a:p>
          <a:p>
            <a:r>
              <a:rPr lang="en-US" sz="2000" b="1" dirty="0">
                <a:latin typeface="Aptos" panose="020B0004020202020204" pitchFamily="34" charset="0"/>
              </a:rPr>
              <a:t>Q. What do you mean by aspect ratio 3:2?</a:t>
            </a:r>
          </a:p>
          <a:p>
            <a:r>
              <a:rPr lang="en-US" sz="2000" b="1" dirty="0">
                <a:latin typeface="Aptos" panose="020B0004020202020204" pitchFamily="34" charset="0"/>
              </a:rPr>
              <a:t>Q. What do you mean by aspect ratio 16:9?</a:t>
            </a:r>
          </a:p>
        </p:txBody>
      </p:sp>
    </p:spTree>
    <p:extLst>
      <p:ext uri="{BB962C8B-B14F-4D97-AF65-F5344CB8AC3E}">
        <p14:creationId xmlns:p14="http://schemas.microsoft.com/office/powerpoint/2010/main" val="171422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E96CDA-D20B-4A55-4A8E-6B94C628D408}"/>
              </a:ext>
            </a:extLst>
          </p:cNvPr>
          <p:cNvSpPr txBox="1"/>
          <p:nvPr/>
        </p:nvSpPr>
        <p:spPr>
          <a:xfrm>
            <a:off x="6345679" y="761234"/>
            <a:ext cx="5619342" cy="5458354"/>
          </a:xfrm>
          <a:prstGeom prst="rect">
            <a:avLst/>
          </a:prstGeom>
          <a:noFill/>
        </p:spPr>
        <p:txBody>
          <a:bodyPr wrap="square">
            <a:spAutoFit/>
          </a:bodyPr>
          <a:lstStyle/>
          <a:p>
            <a:pPr marL="0" marR="0">
              <a:lnSpc>
                <a:spcPct val="115000"/>
              </a:lnSpc>
              <a:spcAft>
                <a:spcPts val="1000"/>
              </a:spcAft>
            </a:pPr>
            <a:r>
              <a:rPr lang="en-US" sz="1600" b="1" u="sng" dirty="0">
                <a:effectLst/>
                <a:latin typeface="Aptos" panose="020B0004020202020204" pitchFamily="34" charset="0"/>
                <a:ea typeface="MS Mincho" panose="02020609040205080304" pitchFamily="49" charset="-128"/>
                <a:cs typeface="Vrinda" panose="020B0502040204020203" pitchFamily="34" charset="0"/>
              </a:rPr>
              <a:t>Part-1: Given Information:</a:t>
            </a:r>
            <a:r>
              <a:rPr lang="en-US" sz="1600" dirty="0">
                <a:effectLst/>
                <a:latin typeface="Aptos" panose="020B0004020202020204" pitchFamily="34" charset="0"/>
                <a:ea typeface="MS Mincho" panose="02020609040205080304" pitchFamily="49" charset="-128"/>
                <a:cs typeface="Vrinda" panose="020B0502040204020203" pitchFamily="34" charset="0"/>
              </a:rPr>
              <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Aspect ratio = 6:2 (which can be simplified to 3:1)</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Total pixel resolution = 480,000 pixels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The image is grayscale (1 byte per pixel)</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b="1" dirty="0">
                <a:effectLst/>
                <a:latin typeface="Aptos" panose="020B0004020202020204" pitchFamily="34" charset="0"/>
                <a:ea typeface="MS Mincho" panose="02020609040205080304" pitchFamily="49" charset="-128"/>
                <a:cs typeface="Vrinda" panose="020B0502040204020203" pitchFamily="34" charset="0"/>
              </a:rPr>
              <a:t>Step 1: Resolve Pixel Resolution to Calculate Dimensions of the Image</a:t>
            </a:r>
            <a:r>
              <a:rPr lang="en-US" sz="1600" dirty="0">
                <a:effectLst/>
                <a:latin typeface="Aptos" panose="020B0004020202020204" pitchFamily="34" charset="0"/>
                <a:ea typeface="MS Mincho" panose="02020609040205080304" pitchFamily="49" charset="-128"/>
                <a:cs typeface="Vrinda" panose="020B0502040204020203" pitchFamily="34" charset="0"/>
              </a:rPr>
              <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Since the aspect ratio is 3:1, let’s denote:</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Width = 3x</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Height = x</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The area in terms of pixels is: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Width × Height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3x × x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3x²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x² = 480,000 / 3 = 160,000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x = √160,000 = 400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Now, substitute x to find the dimensions: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Height = x = 400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Width = 3x = 1200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So, the dimensions of the image are 1200 x 400 pixels.</a:t>
            </a:r>
            <a:endParaRPr lang="en-US" sz="1600" dirty="0">
              <a:latin typeface="Aptos" panose="020B0004020202020204" pitchFamily="34" charset="0"/>
            </a:endParaRPr>
          </a:p>
        </p:txBody>
      </p:sp>
      <p:sp>
        <p:nvSpPr>
          <p:cNvPr id="9" name="TextBox 8">
            <a:extLst>
              <a:ext uri="{FF2B5EF4-FFF2-40B4-BE49-F238E27FC236}">
                <a16:creationId xmlns:a16="http://schemas.microsoft.com/office/drawing/2014/main" id="{9103A9BD-194E-DF42-99D9-FF55E8FBF31B}"/>
              </a:ext>
            </a:extLst>
          </p:cNvPr>
          <p:cNvSpPr txBox="1"/>
          <p:nvPr/>
        </p:nvSpPr>
        <p:spPr>
          <a:xfrm>
            <a:off x="299936" y="3049778"/>
            <a:ext cx="5633936" cy="3046988"/>
          </a:xfrm>
          <a:prstGeom prst="rect">
            <a:avLst/>
          </a:prstGeom>
          <a:noFill/>
        </p:spPr>
        <p:txBody>
          <a:bodyPr wrap="square">
            <a:spAutoFit/>
          </a:bodyPr>
          <a:lstStyle/>
          <a:p>
            <a:r>
              <a:rPr lang="en-US" sz="1600" b="1" u="sng" dirty="0">
                <a:latin typeface="Aptos" panose="020B0004020202020204" pitchFamily="34" charset="0"/>
                <a:ea typeface="MS Mincho" panose="02020609040205080304" pitchFamily="49" charset="-128"/>
                <a:cs typeface="Arial" panose="020B0604020202020204" pitchFamily="34" charset="0"/>
              </a:rPr>
              <a:t>Part-</a:t>
            </a:r>
            <a:r>
              <a:rPr lang="en-US" sz="1600" b="1" u="sng" dirty="0">
                <a:effectLst/>
                <a:latin typeface="Aptos" panose="020B0004020202020204" pitchFamily="34" charset="0"/>
                <a:ea typeface="MS Mincho" panose="02020609040205080304" pitchFamily="49" charset="-128"/>
                <a:cs typeface="Arial" panose="020B0604020202020204" pitchFamily="34" charset="0"/>
              </a:rPr>
              <a:t>2: Calculate the Size of the Image</a:t>
            </a: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Since it’s a grayscale image (1 byte per pixel), the image size is calculated as: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Total Pixels × Bytes per Pixel</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480,000 × 1 = 480,000 bytes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Converting this to kilobytes: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480,000 / 1024 ≈ 468.75 KB</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b="1" dirty="0">
                <a:effectLst/>
                <a:latin typeface="Aptos" panose="020B0004020202020204" pitchFamily="34" charset="0"/>
                <a:ea typeface="MS Mincho" panose="02020609040205080304" pitchFamily="49" charset="-128"/>
                <a:cs typeface="Arial" panose="020B0604020202020204" pitchFamily="34" charset="0"/>
              </a:rPr>
              <a:t>Final Answer:</a:t>
            </a: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Dimensions: 1200 x 400 pixels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Size: Approximately 468.75 KB</a:t>
            </a:r>
            <a:endParaRPr lang="en-US" sz="1600" dirty="0">
              <a:latin typeface="Aptos" panose="020B00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2DC60EA-1491-7F0D-9E77-113644B2211A}"/>
              </a:ext>
            </a:extLst>
          </p:cNvPr>
          <p:cNvSpPr txBox="1"/>
          <p:nvPr/>
        </p:nvSpPr>
        <p:spPr>
          <a:xfrm>
            <a:off x="299936" y="761234"/>
            <a:ext cx="5546387" cy="1815882"/>
          </a:xfrm>
          <a:prstGeom prst="rect">
            <a:avLst/>
          </a:prstGeom>
          <a:noFill/>
        </p:spPr>
        <p:txBody>
          <a:bodyPr wrap="square">
            <a:spAutoFit/>
          </a:bodyPr>
          <a:lstStyle/>
          <a:p>
            <a:pPr algn="just"/>
            <a:r>
              <a:rPr lang="en-US" sz="1600" b="1" dirty="0">
                <a:latin typeface="Aptos" panose="020B0004020202020204" pitchFamily="34" charset="0"/>
              </a:rPr>
              <a:t>Q1. If you are given an image with an aspect ratio of 6:2 and a pixel resolution of 480,000 pixels, given that the image is grayscale.</a:t>
            </a:r>
          </a:p>
          <a:p>
            <a:pPr algn="just"/>
            <a:r>
              <a:rPr lang="en-US" sz="1600" b="1" dirty="0">
                <a:latin typeface="Aptos" panose="020B0004020202020204" pitchFamily="34" charset="0"/>
              </a:rPr>
              <a:t>You are asked to calculate the dimensions of the image:</a:t>
            </a:r>
          </a:p>
          <a:p>
            <a:pPr algn="just"/>
            <a:r>
              <a:rPr lang="en-US" sz="1600" b="1" dirty="0">
                <a:latin typeface="Aptos" panose="020B0004020202020204" pitchFamily="34" charset="0"/>
              </a:rPr>
              <a:t>1. Resolve the pixel resolution to calculate the dimensions of the image.</a:t>
            </a:r>
          </a:p>
          <a:p>
            <a:pPr algn="just"/>
            <a:r>
              <a:rPr lang="en-US" sz="1600" b="1" dirty="0">
                <a:latin typeface="Aptos" panose="020B0004020202020204" pitchFamily="34" charset="0"/>
              </a:rPr>
              <a:t>2. Calculate the size of the image.</a:t>
            </a:r>
          </a:p>
        </p:txBody>
      </p:sp>
      <p:sp>
        <p:nvSpPr>
          <p:cNvPr id="12" name="Title 1">
            <a:extLst>
              <a:ext uri="{FF2B5EF4-FFF2-40B4-BE49-F238E27FC236}">
                <a16:creationId xmlns:a16="http://schemas.microsoft.com/office/drawing/2014/main" id="{4A968783-A1D6-E16B-D6FA-CFBC6907771A}"/>
              </a:ext>
            </a:extLst>
          </p:cNvPr>
          <p:cNvSpPr>
            <a:spLocks noGrp="1"/>
          </p:cNvSpPr>
          <p:nvPr>
            <p:ph type="title"/>
          </p:nvPr>
        </p:nvSpPr>
        <p:spPr>
          <a:xfrm>
            <a:off x="136779" y="214283"/>
            <a:ext cx="6903720" cy="381000"/>
          </a:xfrm>
        </p:spPr>
        <p:txBody>
          <a:bodyPr>
            <a:normAutofit fontScale="90000"/>
          </a:bodyPr>
          <a:lstStyle/>
          <a:p>
            <a:pPr marL="342900" indent="-342900">
              <a:buFont typeface="Wingdings" panose="05000000000000000000" pitchFamily="2" charset="2"/>
              <a:buChar char="q"/>
            </a:pPr>
            <a:r>
              <a:rPr lang="en-US" sz="2400" b="1" dirty="0">
                <a:latin typeface="Aptos" panose="020B0004020202020204" pitchFamily="34" charset="0"/>
              </a:rPr>
              <a:t>Aspect Ratio Solved Problems</a:t>
            </a:r>
          </a:p>
        </p:txBody>
      </p:sp>
    </p:spTree>
    <p:extLst>
      <p:ext uri="{BB962C8B-B14F-4D97-AF65-F5344CB8AC3E}">
        <p14:creationId xmlns:p14="http://schemas.microsoft.com/office/powerpoint/2010/main" val="121229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A1F00D-7518-14BC-F066-F2FD70EA7930}"/>
              </a:ext>
            </a:extLst>
          </p:cNvPr>
          <p:cNvSpPr txBox="1"/>
          <p:nvPr/>
        </p:nvSpPr>
        <p:spPr>
          <a:xfrm>
            <a:off x="398832" y="107884"/>
            <a:ext cx="5479918" cy="1600438"/>
          </a:xfrm>
          <a:prstGeom prst="rect">
            <a:avLst/>
          </a:prstGeom>
          <a:noFill/>
        </p:spPr>
        <p:txBody>
          <a:bodyPr wrap="square">
            <a:spAutoFit/>
          </a:bodyPr>
          <a:lstStyle/>
          <a:p>
            <a:pPr algn="just"/>
            <a:r>
              <a:rPr lang="en-US" sz="1400" b="1" dirty="0">
                <a:latin typeface="Aptos" panose="020B0004020202020204" pitchFamily="34" charset="0"/>
              </a:rPr>
              <a:t>Q2. An image has an aspect ratio of 5:4 and a pixel resolution of 800,000 pixels. The image is in grayscale.</a:t>
            </a:r>
          </a:p>
          <a:p>
            <a:pPr algn="just"/>
            <a:endParaRPr lang="en-US" sz="1400" b="1" dirty="0">
              <a:latin typeface="Aptos" panose="020B0004020202020204" pitchFamily="34" charset="0"/>
            </a:endParaRPr>
          </a:p>
          <a:p>
            <a:pPr algn="just"/>
            <a:r>
              <a:rPr lang="en-US" sz="1400" b="1" dirty="0">
                <a:latin typeface="Aptos" panose="020B0004020202020204" pitchFamily="34" charset="0"/>
              </a:rPr>
              <a:t>1. Calculate the width and height (dimensions) of the image in pixels.</a:t>
            </a:r>
          </a:p>
          <a:p>
            <a:pPr algn="just"/>
            <a:r>
              <a:rPr lang="en-US" sz="1400" b="1" dirty="0">
                <a:latin typeface="Aptos" panose="020B0004020202020204" pitchFamily="34" charset="0"/>
              </a:rPr>
              <a:t>2. Determine the size of the image in kilobytes (KB), assuming 1 byte per pixel.</a:t>
            </a:r>
          </a:p>
        </p:txBody>
      </p:sp>
      <p:sp>
        <p:nvSpPr>
          <p:cNvPr id="7" name="TextBox 6">
            <a:extLst>
              <a:ext uri="{FF2B5EF4-FFF2-40B4-BE49-F238E27FC236}">
                <a16:creationId xmlns:a16="http://schemas.microsoft.com/office/drawing/2014/main" id="{787CFD09-4706-4B2F-13A6-2E494519C71A}"/>
              </a:ext>
            </a:extLst>
          </p:cNvPr>
          <p:cNvSpPr txBox="1"/>
          <p:nvPr/>
        </p:nvSpPr>
        <p:spPr>
          <a:xfrm>
            <a:off x="6744512" y="107884"/>
            <a:ext cx="5252937" cy="4832092"/>
          </a:xfrm>
          <a:prstGeom prst="rect">
            <a:avLst/>
          </a:prstGeom>
          <a:noFill/>
        </p:spPr>
        <p:txBody>
          <a:bodyPr wrap="square">
            <a:spAutoFit/>
          </a:bodyPr>
          <a:lstStyle/>
          <a:p>
            <a:r>
              <a:rPr lang="en-US" sz="1400" b="1" dirty="0">
                <a:latin typeface="Aptos" panose="020B0004020202020204" pitchFamily="34" charset="0"/>
              </a:rPr>
              <a:t>Part-1: Calculate Dimensions of the Image</a:t>
            </a:r>
          </a:p>
          <a:p>
            <a:r>
              <a:rPr lang="en-US" sz="1400" b="1" dirty="0">
                <a:latin typeface="Aptos" panose="020B0004020202020204" pitchFamily="34" charset="0"/>
              </a:rPr>
              <a:t>Given Information:</a:t>
            </a:r>
          </a:p>
          <a:p>
            <a:r>
              <a:rPr lang="en-US" sz="1400" dirty="0">
                <a:latin typeface="Aptos" panose="020B0004020202020204" pitchFamily="34" charset="0"/>
              </a:rPr>
              <a:t>- Aspect ratio = 5:4</a:t>
            </a:r>
          </a:p>
          <a:p>
            <a:r>
              <a:rPr lang="en-US" sz="1400" dirty="0">
                <a:latin typeface="Aptos" panose="020B0004020202020204" pitchFamily="34" charset="0"/>
              </a:rPr>
              <a:t>- Total pixel resolution = 800,000 pixels</a:t>
            </a:r>
          </a:p>
          <a:p>
            <a:r>
              <a:rPr lang="en-US" sz="1400" dirty="0">
                <a:latin typeface="Aptos" panose="020B0004020202020204" pitchFamily="34" charset="0"/>
              </a:rPr>
              <a:t>- The image is grayscale (which usually means 1 byte per pixel)</a:t>
            </a:r>
          </a:p>
          <a:p>
            <a:endParaRPr lang="en-US" sz="1400" dirty="0">
              <a:latin typeface="Aptos" panose="020B0004020202020204" pitchFamily="34" charset="0"/>
            </a:endParaRPr>
          </a:p>
          <a:p>
            <a:r>
              <a:rPr lang="en-US" sz="1400" dirty="0">
                <a:latin typeface="Aptos" panose="020B0004020202020204" pitchFamily="34" charset="0"/>
              </a:rPr>
              <a:t>Since the aspect ratio is 5:4, we denote:</a:t>
            </a:r>
          </a:p>
          <a:p>
            <a:r>
              <a:rPr lang="en-US" sz="1400" dirty="0">
                <a:latin typeface="Aptos" panose="020B0004020202020204" pitchFamily="34" charset="0"/>
              </a:rPr>
              <a:t>- Width = 5x</a:t>
            </a:r>
          </a:p>
          <a:p>
            <a:r>
              <a:rPr lang="en-US" sz="1400" dirty="0">
                <a:latin typeface="Aptos" panose="020B0004020202020204" pitchFamily="34" charset="0"/>
              </a:rPr>
              <a:t>- Height = 4x</a:t>
            </a:r>
          </a:p>
          <a:p>
            <a:endParaRPr lang="en-US" sz="1400" dirty="0">
              <a:latin typeface="Aptos" panose="020B0004020202020204" pitchFamily="34" charset="0"/>
            </a:endParaRPr>
          </a:p>
          <a:p>
            <a:r>
              <a:rPr lang="en-US" sz="1400" dirty="0">
                <a:latin typeface="Aptos" panose="020B0004020202020204" pitchFamily="34" charset="0"/>
              </a:rPr>
              <a:t>The area in terms of pixels is:</a:t>
            </a:r>
          </a:p>
          <a:p>
            <a:r>
              <a:rPr lang="en-US" sz="1400" dirty="0">
                <a:latin typeface="Aptos" panose="020B0004020202020204" pitchFamily="34" charset="0"/>
              </a:rPr>
              <a:t>Width × Height = 800,000</a:t>
            </a:r>
          </a:p>
          <a:p>
            <a:r>
              <a:rPr lang="en-US" sz="1400" dirty="0">
                <a:latin typeface="Aptos" panose="020B0004020202020204" pitchFamily="34" charset="0"/>
              </a:rPr>
              <a:t>5x × 4x = 800,000</a:t>
            </a:r>
          </a:p>
          <a:p>
            <a:r>
              <a:rPr lang="en-US" sz="1400" dirty="0">
                <a:latin typeface="Aptos" panose="020B0004020202020204" pitchFamily="34" charset="0"/>
              </a:rPr>
              <a:t>20x² = 800,000</a:t>
            </a:r>
          </a:p>
          <a:p>
            <a:r>
              <a:rPr lang="en-US" sz="1400" dirty="0">
                <a:latin typeface="Aptos" panose="020B0004020202020204" pitchFamily="34" charset="0"/>
              </a:rPr>
              <a:t>x² = 800,000 / 20 = 40,000</a:t>
            </a:r>
          </a:p>
          <a:p>
            <a:r>
              <a:rPr lang="en-US" sz="1400" dirty="0">
                <a:latin typeface="Aptos" panose="020B0004020202020204" pitchFamily="34" charset="0"/>
              </a:rPr>
              <a:t>x = √40,000 = 200</a:t>
            </a:r>
          </a:p>
          <a:p>
            <a:endParaRPr lang="en-US" sz="1400" dirty="0">
              <a:latin typeface="Aptos" panose="020B0004020202020204" pitchFamily="34" charset="0"/>
            </a:endParaRPr>
          </a:p>
          <a:p>
            <a:r>
              <a:rPr lang="en-US" sz="1400" dirty="0">
                <a:latin typeface="Aptos" panose="020B0004020202020204" pitchFamily="34" charset="0"/>
              </a:rPr>
              <a:t>Now, substitute x to find the dimensions:</a:t>
            </a:r>
          </a:p>
          <a:p>
            <a:r>
              <a:rPr lang="en-US" sz="1400" dirty="0">
                <a:latin typeface="Aptos" panose="020B0004020202020204" pitchFamily="34" charset="0"/>
              </a:rPr>
              <a:t>- Width = 5x = 5 × 200 = 1000 pixels</a:t>
            </a:r>
          </a:p>
          <a:p>
            <a:r>
              <a:rPr lang="en-US" sz="1400" dirty="0">
                <a:latin typeface="Aptos" panose="020B0004020202020204" pitchFamily="34" charset="0"/>
              </a:rPr>
              <a:t>- Height = 4x = 4 × 200 = 800 pixels</a:t>
            </a:r>
          </a:p>
          <a:p>
            <a:endParaRPr lang="en-US" sz="1400" dirty="0">
              <a:latin typeface="Aptos" panose="020B0004020202020204" pitchFamily="34" charset="0"/>
            </a:endParaRPr>
          </a:p>
          <a:p>
            <a:r>
              <a:rPr lang="en-US" sz="1400" dirty="0">
                <a:latin typeface="Aptos" panose="020B0004020202020204" pitchFamily="34" charset="0"/>
              </a:rPr>
              <a:t>So, the dimensions of the image are 1000 x 800 pixels.</a:t>
            </a:r>
          </a:p>
        </p:txBody>
      </p:sp>
      <p:sp>
        <p:nvSpPr>
          <p:cNvPr id="9" name="TextBox 8">
            <a:extLst>
              <a:ext uri="{FF2B5EF4-FFF2-40B4-BE49-F238E27FC236}">
                <a16:creationId xmlns:a16="http://schemas.microsoft.com/office/drawing/2014/main" id="{E23853E1-7E59-3481-D5FD-4D35C6E6C5EA}"/>
              </a:ext>
            </a:extLst>
          </p:cNvPr>
          <p:cNvSpPr txBox="1"/>
          <p:nvPr/>
        </p:nvSpPr>
        <p:spPr>
          <a:xfrm>
            <a:off x="398832" y="1889640"/>
            <a:ext cx="5357509" cy="2677656"/>
          </a:xfrm>
          <a:prstGeom prst="rect">
            <a:avLst/>
          </a:prstGeom>
          <a:noFill/>
        </p:spPr>
        <p:txBody>
          <a:bodyPr wrap="square">
            <a:spAutoFit/>
          </a:bodyPr>
          <a:lstStyle/>
          <a:p>
            <a:r>
              <a:rPr lang="en-US" sz="1400" b="1" u="sng" dirty="0">
                <a:latin typeface="Aptos" panose="020B0004020202020204" pitchFamily="34" charset="0"/>
              </a:rPr>
              <a:t>Part-2: Calculate the Size of the Image</a:t>
            </a:r>
          </a:p>
          <a:p>
            <a:r>
              <a:rPr lang="en-US" sz="1400" dirty="0">
                <a:latin typeface="Aptos" panose="020B0004020202020204" pitchFamily="34" charset="0"/>
              </a:rPr>
              <a:t>Since it’s a grayscale image (1 byte per pixel), the image size is calculated as:</a:t>
            </a:r>
          </a:p>
          <a:p>
            <a:r>
              <a:rPr lang="en-US" sz="1400" dirty="0">
                <a:latin typeface="Aptos" panose="020B0004020202020204" pitchFamily="34" charset="0"/>
              </a:rPr>
              <a:t>Size = Total Pixels × Bytes per Pixel</a:t>
            </a:r>
          </a:p>
          <a:p>
            <a:r>
              <a:rPr lang="en-US" sz="1400" dirty="0">
                <a:latin typeface="Aptos" panose="020B0004020202020204" pitchFamily="34" charset="0"/>
              </a:rPr>
              <a:t>Size = 800,000 × 1 = 800,000 bytes</a:t>
            </a:r>
          </a:p>
          <a:p>
            <a:endParaRPr lang="en-US" sz="1400" dirty="0">
              <a:latin typeface="Aptos" panose="020B0004020202020204" pitchFamily="34" charset="0"/>
            </a:endParaRPr>
          </a:p>
          <a:p>
            <a:r>
              <a:rPr lang="en-US" sz="1400" dirty="0">
                <a:latin typeface="Aptos" panose="020B0004020202020204" pitchFamily="34" charset="0"/>
              </a:rPr>
              <a:t>Converting this to kilobytes:</a:t>
            </a:r>
          </a:p>
          <a:p>
            <a:r>
              <a:rPr lang="en-US" sz="1400" dirty="0">
                <a:latin typeface="Aptos" panose="020B0004020202020204" pitchFamily="34" charset="0"/>
              </a:rPr>
              <a:t>Size = 800,000 / 1024 ≈ 781.25 KB</a:t>
            </a:r>
          </a:p>
          <a:p>
            <a:endParaRPr lang="en-US" sz="1400" dirty="0">
              <a:latin typeface="Aptos" panose="020B0004020202020204" pitchFamily="34" charset="0"/>
            </a:endParaRPr>
          </a:p>
          <a:p>
            <a:r>
              <a:rPr lang="en-US" sz="1400" dirty="0">
                <a:latin typeface="Aptos" panose="020B0004020202020204" pitchFamily="34" charset="0"/>
              </a:rPr>
              <a:t>Final Answer:</a:t>
            </a:r>
          </a:p>
          <a:p>
            <a:r>
              <a:rPr lang="en-US" sz="1400" dirty="0">
                <a:latin typeface="Aptos" panose="020B0004020202020204" pitchFamily="34" charset="0"/>
              </a:rPr>
              <a:t>- Dimensions: 1000 x 800 pixels</a:t>
            </a:r>
          </a:p>
          <a:p>
            <a:r>
              <a:rPr lang="en-US" sz="1400" dirty="0">
                <a:latin typeface="Aptos" panose="020B0004020202020204" pitchFamily="34" charset="0"/>
              </a:rPr>
              <a:t>- Size: Approximately 781.25 KB</a:t>
            </a:r>
          </a:p>
        </p:txBody>
      </p:sp>
      <p:sp>
        <p:nvSpPr>
          <p:cNvPr id="15" name="TextBox 14">
            <a:extLst>
              <a:ext uri="{FF2B5EF4-FFF2-40B4-BE49-F238E27FC236}">
                <a16:creationId xmlns:a16="http://schemas.microsoft.com/office/drawing/2014/main" id="{2C7B013B-4C1B-11D7-2D47-39D3D1FAF942}"/>
              </a:ext>
            </a:extLst>
          </p:cNvPr>
          <p:cNvSpPr txBox="1"/>
          <p:nvPr/>
        </p:nvSpPr>
        <p:spPr>
          <a:xfrm>
            <a:off x="398832" y="5042118"/>
            <a:ext cx="8249057" cy="1815882"/>
          </a:xfrm>
          <a:prstGeom prst="rect">
            <a:avLst/>
          </a:prstGeom>
          <a:noFill/>
        </p:spPr>
        <p:txBody>
          <a:bodyPr wrap="square">
            <a:spAutoFit/>
          </a:bodyPr>
          <a:lstStyle/>
          <a:p>
            <a:r>
              <a:rPr lang="en-US" sz="1400" b="1" u="sng" dirty="0">
                <a:latin typeface="Aptos" panose="020B0004020202020204" pitchFamily="34" charset="0"/>
              </a:rPr>
              <a:t>Question 3:</a:t>
            </a:r>
          </a:p>
          <a:p>
            <a:r>
              <a:rPr lang="en-US" sz="1400" dirty="0">
                <a:latin typeface="Aptos" panose="020B0004020202020204" pitchFamily="34" charset="0"/>
              </a:rPr>
              <a:t>You are given a grayscale image with a pixel resolution of 1,200,000 pixels and an aspect ratio of 7:3.</a:t>
            </a:r>
          </a:p>
          <a:p>
            <a:r>
              <a:rPr lang="en-US" sz="1400" dirty="0">
                <a:latin typeface="Aptos" panose="020B0004020202020204" pitchFamily="34" charset="0"/>
              </a:rPr>
              <a:t>a. Calculate the dimensions (width and height) of the image in pixels.</a:t>
            </a:r>
          </a:p>
          <a:p>
            <a:r>
              <a:rPr lang="en-US" sz="1400" dirty="0">
                <a:latin typeface="Aptos" panose="020B0004020202020204" pitchFamily="34" charset="0"/>
              </a:rPr>
              <a:t>b. If each pixel takes 1 byte, calculate the size of the image in kilobytes (KB).</a:t>
            </a:r>
          </a:p>
          <a:p>
            <a:r>
              <a:rPr lang="en-US" sz="1400" b="1" u="sng" dirty="0">
                <a:latin typeface="Aptos" panose="020B0004020202020204" pitchFamily="34" charset="0"/>
              </a:rPr>
              <a:t>Question 4:</a:t>
            </a:r>
          </a:p>
          <a:p>
            <a:r>
              <a:rPr lang="en-US" sz="1400" dirty="0">
                <a:latin typeface="Aptos" panose="020B0004020202020204" pitchFamily="34" charset="0"/>
              </a:rPr>
              <a:t>A grayscale image has a pixel resolution of 1,000,000 pixels with an aspect ratio of 4:1.</a:t>
            </a:r>
          </a:p>
          <a:p>
            <a:r>
              <a:rPr lang="en-US" sz="1400" dirty="0">
                <a:latin typeface="Aptos" panose="020B0004020202020204" pitchFamily="34" charset="0"/>
              </a:rPr>
              <a:t>a. Find the width and height (dimensions) of the image in pixels.</a:t>
            </a:r>
          </a:p>
          <a:p>
            <a:r>
              <a:rPr lang="en-US" sz="1400" dirty="0">
                <a:latin typeface="Aptos" panose="020B0004020202020204" pitchFamily="34" charset="0"/>
              </a:rPr>
              <a:t>b. Calculate the size of the image in kilobytes (KB), assuming 1 byte per pixel.</a:t>
            </a:r>
          </a:p>
        </p:txBody>
      </p:sp>
    </p:spTree>
    <p:extLst>
      <p:ext uri="{BB962C8B-B14F-4D97-AF65-F5344CB8AC3E}">
        <p14:creationId xmlns:p14="http://schemas.microsoft.com/office/powerpoint/2010/main" val="304921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A333AE-F0C5-D84F-7248-CACD3F2B4B7E}"/>
              </a:ext>
            </a:extLst>
          </p:cNvPr>
          <p:cNvSpPr txBox="1"/>
          <p:nvPr/>
        </p:nvSpPr>
        <p:spPr>
          <a:xfrm>
            <a:off x="311284" y="151179"/>
            <a:ext cx="11413787" cy="6555641"/>
          </a:xfrm>
          <a:prstGeom prst="rect">
            <a:avLst/>
          </a:prstGeom>
          <a:noFill/>
        </p:spPr>
        <p:txBody>
          <a:bodyPr wrap="square">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Example 5:</a:t>
            </a:r>
          </a:p>
          <a:p>
            <a:r>
              <a:rPr lang="en-US" sz="1400" b="1" dirty="0">
                <a:latin typeface="Calibri" panose="020F0502020204030204" pitchFamily="34" charset="0"/>
                <a:ea typeface="Calibri" panose="020F0502020204030204" pitchFamily="34" charset="0"/>
                <a:cs typeface="Calibri" panose="020F0502020204030204" pitchFamily="34" charset="0"/>
              </a:rPr>
              <a:t>The aspect ratio for a television screen is the ratio of the width to the height of the screen. For a high-definition TV, it is 16 to 9. What is the height of a screen that is 48 inches wide?</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Given width = 48 inches and aspect ratio = 16:9</a:t>
            </a:r>
          </a:p>
          <a:p>
            <a:r>
              <a:rPr lang="en-US" sz="1400" dirty="0">
                <a:latin typeface="Calibri" panose="020F0502020204030204" pitchFamily="34" charset="0"/>
                <a:ea typeface="Calibri" panose="020F0502020204030204" pitchFamily="34" charset="0"/>
                <a:cs typeface="Calibri" panose="020F0502020204030204" pitchFamily="34" charset="0"/>
              </a:rPr>
              <a:t>Height = (Width × Aspect Ratio Height) / Aspect Ratio Width</a:t>
            </a:r>
          </a:p>
          <a:p>
            <a:r>
              <a:rPr lang="en-US" sz="1400" dirty="0">
                <a:latin typeface="Calibri" panose="020F0502020204030204" pitchFamily="34" charset="0"/>
                <a:ea typeface="Calibri" panose="020F0502020204030204" pitchFamily="34" charset="0"/>
                <a:cs typeface="Calibri" panose="020F0502020204030204" pitchFamily="34" charset="0"/>
              </a:rPr>
              <a:t>Height = (48 × 9) / 16 = 27.00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 6:</a:t>
            </a:r>
          </a:p>
          <a:p>
            <a:r>
              <a:rPr lang="en-US" sz="1400" b="1" dirty="0">
                <a:latin typeface="Calibri" panose="020F0502020204030204" pitchFamily="34" charset="0"/>
                <a:ea typeface="Calibri" panose="020F0502020204030204" pitchFamily="34" charset="0"/>
                <a:cs typeface="Calibri" panose="020F0502020204030204" pitchFamily="34" charset="0"/>
              </a:rPr>
              <a:t>If an image has a width of 4 inches and an aspect ratio of 3:2, then what is its height?</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Given width = 4 inches and aspect ratio = 3:2</a:t>
            </a:r>
          </a:p>
          <a:p>
            <a:r>
              <a:rPr lang="en-US" sz="1400" dirty="0">
                <a:latin typeface="Calibri" panose="020F0502020204030204" pitchFamily="34" charset="0"/>
                <a:ea typeface="Calibri" panose="020F0502020204030204" pitchFamily="34" charset="0"/>
                <a:cs typeface="Calibri" panose="020F0502020204030204" pitchFamily="34" charset="0"/>
              </a:rPr>
              <a:t>Height = (Width × Aspect Ratio Height) / Aspect Ratio Width</a:t>
            </a:r>
          </a:p>
          <a:p>
            <a:r>
              <a:rPr lang="en-US" sz="1400" dirty="0">
                <a:latin typeface="Calibri" panose="020F0502020204030204" pitchFamily="34" charset="0"/>
                <a:ea typeface="Calibri" panose="020F0502020204030204" pitchFamily="34" charset="0"/>
                <a:cs typeface="Calibri" panose="020F0502020204030204" pitchFamily="34" charset="0"/>
              </a:rPr>
              <a:t>Height = (4 × 2) / 3 = 2.67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Example-7: </a:t>
            </a:r>
          </a:p>
          <a:p>
            <a:r>
              <a:rPr lang="en-US" sz="1400" b="1" dirty="0">
                <a:latin typeface="Calibri" panose="020F0502020204030204" pitchFamily="34" charset="0"/>
                <a:ea typeface="Calibri" panose="020F0502020204030204" pitchFamily="34" charset="0"/>
                <a:cs typeface="Calibri" panose="020F0502020204030204" pitchFamily="34" charset="0"/>
              </a:rPr>
              <a:t>If an image a height of 2 inches and an aspect ratio of 1.5, what is its width?</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Calculating the width of an image with a height of 2 inches and an aspect ratio of 1.5:</a:t>
            </a:r>
          </a:p>
          <a:p>
            <a:r>
              <a:rPr lang="en-US" sz="1400" dirty="0">
                <a:latin typeface="Calibri" panose="020F0502020204030204" pitchFamily="34" charset="0"/>
                <a:ea typeface="Calibri" panose="020F0502020204030204" pitchFamily="34" charset="0"/>
                <a:cs typeface="Calibri" panose="020F0502020204030204" pitchFamily="34" charset="0"/>
              </a:rPr>
              <a:t>The aspect ratio is given as 1.5, so</a:t>
            </a:r>
          </a:p>
          <a:p>
            <a:r>
              <a:rPr lang="en-US" sz="1400" dirty="0">
                <a:latin typeface="Calibri" panose="020F0502020204030204" pitchFamily="34" charset="0"/>
                <a:ea typeface="Calibri" panose="020F0502020204030204" pitchFamily="34" charset="0"/>
                <a:cs typeface="Calibri" panose="020F0502020204030204" pitchFamily="34" charset="0"/>
              </a:rPr>
              <a:t>Width=Aspect Ratio × Height=1.5×2=3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Example-8: </a:t>
            </a:r>
          </a:p>
          <a:p>
            <a:r>
              <a:rPr lang="en-US" sz="1400" b="1" dirty="0">
                <a:latin typeface="Calibri" panose="020F0502020204030204" pitchFamily="34" charset="0"/>
                <a:ea typeface="Calibri" panose="020F0502020204030204" pitchFamily="34" charset="0"/>
                <a:cs typeface="Calibri" panose="020F0502020204030204" pitchFamily="34" charset="0"/>
              </a:rPr>
              <a:t>If we want to resize a 1024 x 768 image to one that is 640-pixels wide with the same aspect ratio, what would be the height of the resized image?</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Resizing a 1024 x 768 image to a width of 640 pixels while maintaining the aspect ratio:</a:t>
            </a:r>
          </a:p>
          <a:p>
            <a:r>
              <a:rPr lang="en-US" sz="1400" dirty="0">
                <a:latin typeface="Calibri" panose="020F0502020204030204" pitchFamily="34" charset="0"/>
                <a:ea typeface="Calibri" panose="020F0502020204030204" pitchFamily="34" charset="0"/>
                <a:cs typeface="Calibri" panose="020F0502020204030204" pitchFamily="34" charset="0"/>
              </a:rPr>
              <a:t>The aspect ratio is the ratio of width to height, which we calculate as:</a:t>
            </a:r>
          </a:p>
          <a:p>
            <a:r>
              <a:rPr lang="en-US" sz="1400" dirty="0">
                <a:latin typeface="Calibri" panose="020F0502020204030204" pitchFamily="34" charset="0"/>
                <a:ea typeface="Calibri" panose="020F0502020204030204" pitchFamily="34" charset="0"/>
                <a:cs typeface="Calibri" panose="020F0502020204030204" pitchFamily="34" charset="0"/>
              </a:rPr>
              <a:t>Aspect Ratio=Width / Height​=1024 ​/ 768=1.3333</a:t>
            </a:r>
          </a:p>
          <a:p>
            <a:r>
              <a:rPr lang="en-US" sz="1400" dirty="0">
                <a:latin typeface="Calibri" panose="020F0502020204030204" pitchFamily="34" charset="0"/>
                <a:ea typeface="Calibri" panose="020F0502020204030204" pitchFamily="34" charset="0"/>
                <a:cs typeface="Calibri" panose="020F0502020204030204" pitchFamily="34" charset="0"/>
              </a:rPr>
              <a:t>To maintain this aspect ratio with a width of 640 pixels, calculate the new height</a:t>
            </a:r>
          </a:p>
          <a:p>
            <a:r>
              <a:rPr lang="en-US" sz="1400" dirty="0">
                <a:latin typeface="Calibri" panose="020F0502020204030204" pitchFamily="34" charset="0"/>
                <a:ea typeface="Calibri" panose="020F0502020204030204" pitchFamily="34" charset="0"/>
                <a:cs typeface="Calibri" panose="020F0502020204030204" pitchFamily="34" charset="0"/>
              </a:rPr>
              <a:t>New Height=New Width / Aspect Ratio​=640 / 1.3333​≈480 pixels</a:t>
            </a:r>
          </a:p>
        </p:txBody>
      </p:sp>
    </p:spTree>
    <p:extLst>
      <p:ext uri="{BB962C8B-B14F-4D97-AF65-F5344CB8AC3E}">
        <p14:creationId xmlns:p14="http://schemas.microsoft.com/office/powerpoint/2010/main" val="790945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225C7D8-1938-5D48-6307-0FFF4A255C9C}"/>
                  </a:ext>
                </a:extLst>
              </p:cNvPr>
              <p:cNvSpPr txBox="1"/>
              <p:nvPr/>
            </p:nvSpPr>
            <p:spPr>
              <a:xfrm>
                <a:off x="365760" y="828512"/>
                <a:ext cx="10500360" cy="5754973"/>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ptos" panose="020B0004020202020204" pitchFamily="34" charset="0"/>
                  </a:rPr>
                  <a:t>It refers to how close the pixels are place on the screen or display. </a:t>
                </a:r>
              </a:p>
              <a:p>
                <a:pPr marL="285750" indent="-285750">
                  <a:buFont typeface="Wingdings" panose="05000000000000000000" pitchFamily="2" charset="2"/>
                  <a:buChar char="ü"/>
                </a:pPr>
                <a:r>
                  <a:rPr lang="en-US" dirty="0">
                    <a:latin typeface="Aptos" panose="020B0004020202020204" pitchFamily="34" charset="0"/>
                  </a:rPr>
                  <a:t>It is measured in PPI.</a:t>
                </a:r>
              </a:p>
              <a:p>
                <a:pPr marL="285750" indent="-285750">
                  <a:buFont typeface="Wingdings" panose="05000000000000000000" pitchFamily="2" charset="2"/>
                  <a:buChar char="ü"/>
                </a:pPr>
                <a:r>
                  <a:rPr lang="en-US" dirty="0">
                    <a:latin typeface="Aptos" panose="020B0004020202020204" pitchFamily="34" charset="0"/>
                  </a:rPr>
                  <a:t>PPI means the number of pixels present per inch on the display or screen.</a:t>
                </a:r>
              </a:p>
              <a:p>
                <a:pPr marL="285750" indent="-285750">
                  <a:buFont typeface="Wingdings" panose="05000000000000000000" pitchFamily="2" charset="2"/>
                  <a:buChar char="ü"/>
                </a:pPr>
                <a:r>
                  <a:rPr lang="en-US" dirty="0">
                    <a:latin typeface="Aptos" panose="020B0004020202020204" pitchFamily="34" charset="0"/>
                  </a:rPr>
                  <a:t>Pixel density and PPI depend on both the screen size and the screen resolution.</a:t>
                </a:r>
              </a:p>
              <a:p>
                <a:endParaRPr lang="en-US" sz="2000" b="1" u="sng" dirty="0">
                  <a:latin typeface="Aptos" panose="020B0004020202020204" pitchFamily="34" charset="0"/>
                </a:endParaRPr>
              </a:p>
              <a:p>
                <a:r>
                  <a:rPr lang="en-US" sz="2000" b="1" u="sng" dirty="0">
                    <a:latin typeface="Aptos" panose="020B0004020202020204" pitchFamily="34" charset="0"/>
                  </a:rPr>
                  <a:t>PPI can be calculated by the following 2 steps:</a:t>
                </a:r>
              </a:p>
              <a:p>
                <a:endParaRPr lang="en-US" b="1" u="sng" dirty="0">
                  <a:latin typeface="Aptos" panose="020B0004020202020204" pitchFamily="34" charset="0"/>
                </a:endParaRPr>
              </a:p>
              <a:p>
                <a:r>
                  <a:rPr lang="en-US" b="1" u="sng" dirty="0">
                    <a:latin typeface="Aptos" panose="020B0004020202020204" pitchFamily="34" charset="0"/>
                  </a:rPr>
                  <a:t>1. Calculating the diagonal size in pixels(</a:t>
                </a:r>
                <a:r>
                  <a:rPr lang="en-US" b="1" u="sng" dirty="0" err="1">
                    <a:latin typeface="Aptos" panose="020B0004020202020204" pitchFamily="34" charset="0"/>
                  </a:rPr>
                  <a:t>dp</a:t>
                </a:r>
                <a:r>
                  <a:rPr lang="en-US" b="1" u="sng" dirty="0">
                    <a:latin typeface="Aptos" panose="020B0004020202020204" pitchFamily="34" charset="0"/>
                  </a:rPr>
                  <a:t>) using Pythagoras theorem:</a:t>
                </a:r>
              </a:p>
              <a:p>
                <a:endParaRPr lang="en-US" dirty="0">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𝑑𝑝</m:t>
                      </m:r>
                      <m:r>
                        <a:rPr lang="en-US" i="0" dirty="0" smtClean="0">
                          <a:latin typeface="Cambria Math" panose="02040503050406030204" pitchFamily="18" charset="0"/>
                        </a:rPr>
                        <m:t>=</m:t>
                      </m:r>
                      <m:rad>
                        <m:radPr>
                          <m:degHide m:val="on"/>
                          <m:ctrlPr>
                            <a:rPr lang="en-US" i="1" dirty="0" smtClean="0">
                              <a:solidFill>
                                <a:srgbClr val="836967"/>
                              </a:solidFill>
                              <a:latin typeface="Cambria Math" panose="02040503050406030204" pitchFamily="18" charset="0"/>
                            </a:rPr>
                          </m:ctrlPr>
                        </m:radPr>
                        <m:deg/>
                        <m:e>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h𝑝</m:t>
                              </m:r>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𝑤𝑝</m:t>
                              </m:r>
                            </m:e>
                            <m:sup>
                              <m:r>
                                <a:rPr lang="en-US" i="0" dirty="0" smtClean="0">
                                  <a:latin typeface="Cambria Math" panose="02040503050406030204" pitchFamily="18" charset="0"/>
                                </a:rPr>
                                <m:t>2</m:t>
                              </m:r>
                            </m:sup>
                          </m:sSup>
                        </m:e>
                      </m:rad>
                    </m:oMath>
                  </m:oMathPara>
                </a14:m>
                <a:endParaRPr lang="en-US" dirty="0">
                  <a:latin typeface="Aptos" panose="020B0004020202020204" pitchFamily="34" charset="0"/>
                </a:endParaRPr>
              </a:p>
              <a:p>
                <a:r>
                  <a:rPr lang="en-US" dirty="0">
                    <a:latin typeface="Aptos" panose="020B0004020202020204" pitchFamily="34" charset="0"/>
                  </a:rPr>
                  <a:t>where,</a:t>
                </a:r>
              </a:p>
              <a:p>
                <a:r>
                  <a:rPr lang="en-US" dirty="0" err="1">
                    <a:latin typeface="Aptos" panose="020B0004020202020204" pitchFamily="34" charset="0"/>
                  </a:rPr>
                  <a:t>dp</a:t>
                </a:r>
                <a:r>
                  <a:rPr lang="en-US" dirty="0">
                    <a:latin typeface="Aptos" panose="020B0004020202020204" pitchFamily="34" charset="0"/>
                  </a:rPr>
                  <a:t> = diagonal size in pixels</a:t>
                </a:r>
              </a:p>
              <a:p>
                <a:r>
                  <a:rPr lang="en-US" dirty="0">
                    <a:latin typeface="Aptos" panose="020B0004020202020204" pitchFamily="34" charset="0"/>
                  </a:rPr>
                  <a:t>hp = height size in pixels</a:t>
                </a:r>
              </a:p>
              <a:p>
                <a:r>
                  <a:rPr lang="en-US" dirty="0">
                    <a:latin typeface="Aptos" panose="020B0004020202020204" pitchFamily="34" charset="0"/>
                  </a:rPr>
                  <a:t>wp = width size in pixels</a:t>
                </a:r>
              </a:p>
              <a:p>
                <a:endParaRPr lang="en-US" dirty="0">
                  <a:latin typeface="Aptos" panose="020B0004020202020204" pitchFamily="34" charset="0"/>
                </a:endParaRPr>
              </a:p>
              <a:p>
                <a:r>
                  <a:rPr lang="en-US" sz="2000" b="1" u="sng" dirty="0">
                    <a:latin typeface="Aptos" panose="020B0004020202020204" pitchFamily="34" charset="0"/>
                  </a:rPr>
                  <a:t>2. Dividing the diagonal size in pixels(</a:t>
                </a:r>
                <a:r>
                  <a:rPr lang="en-US" sz="2000" b="1" u="sng" dirty="0" err="1">
                    <a:latin typeface="Aptos" panose="020B0004020202020204" pitchFamily="34" charset="0"/>
                  </a:rPr>
                  <a:t>dp</a:t>
                </a:r>
                <a:r>
                  <a:rPr lang="en-US" sz="2000" b="1" u="sng" dirty="0">
                    <a:latin typeface="Aptos" panose="020B0004020202020204" pitchFamily="34" charset="0"/>
                  </a:rPr>
                  <a:t>) by diagonal size in inches(di)</a:t>
                </a: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𝑃𝑃𝐼</m:t>
                      </m:r>
                      <m:r>
                        <a:rPr lang="en-US" i="0" dirty="0" smtClean="0">
                          <a:latin typeface="Cambria Math" panose="02040503050406030204" pitchFamily="18" charset="0"/>
                        </a:rPr>
                        <m:t>=</m:t>
                      </m:r>
                      <m:f>
                        <m:fPr>
                          <m:ctrlPr>
                            <a:rPr lang="en-US" i="1" dirty="0" smtClean="0">
                              <a:solidFill>
                                <a:srgbClr val="836967"/>
                              </a:solidFill>
                              <a:latin typeface="Cambria Math" panose="02040503050406030204" pitchFamily="18" charset="0"/>
                            </a:rPr>
                          </m:ctrlPr>
                        </m:fPr>
                        <m:num>
                          <m:r>
                            <a:rPr lang="en-US" b="0" i="1" dirty="0" smtClean="0">
                              <a:latin typeface="Cambria Math" panose="02040503050406030204" pitchFamily="18" charset="0"/>
                            </a:rPr>
                            <m:t>𝑑𝑝</m:t>
                          </m:r>
                        </m:num>
                        <m:den>
                          <m:r>
                            <a:rPr lang="en-US" b="0" i="1" dirty="0" smtClean="0">
                              <a:latin typeface="Cambria Math" panose="02040503050406030204" pitchFamily="18" charset="0"/>
                            </a:rPr>
                            <m:t>𝑑𝑖</m:t>
                          </m:r>
                        </m:den>
                      </m:f>
                    </m:oMath>
                  </m:oMathPara>
                </a14:m>
                <a:endParaRPr lang="en-US" dirty="0">
                  <a:latin typeface="Aptos" panose="020B0004020202020204" pitchFamily="34" charset="0"/>
                </a:endParaRPr>
              </a:p>
              <a:p>
                <a:r>
                  <a:rPr lang="en-US" dirty="0">
                    <a:latin typeface="Aptos" panose="020B0004020202020204" pitchFamily="34" charset="0"/>
                  </a:rPr>
                  <a:t>where,</a:t>
                </a:r>
              </a:p>
              <a:p>
                <a:r>
                  <a:rPr lang="en-US" dirty="0">
                    <a:latin typeface="Aptos" panose="020B0004020202020204" pitchFamily="34" charset="0"/>
                  </a:rPr>
                  <a:t>di = diagonal size in inches</a:t>
                </a:r>
              </a:p>
            </p:txBody>
          </p:sp>
        </mc:Choice>
        <mc:Fallback xmlns="">
          <p:sp>
            <p:nvSpPr>
              <p:cNvPr id="5" name="TextBox 4">
                <a:extLst>
                  <a:ext uri="{FF2B5EF4-FFF2-40B4-BE49-F238E27FC236}">
                    <a16:creationId xmlns:a16="http://schemas.microsoft.com/office/drawing/2014/main" id="{D225C7D8-1938-5D48-6307-0FFF4A255C9C}"/>
                  </a:ext>
                </a:extLst>
              </p:cNvPr>
              <p:cNvSpPr txBox="1">
                <a:spLocks noRot="1" noChangeAspect="1" noMove="1" noResize="1" noEditPoints="1" noAdjustHandles="1" noChangeArrowheads="1" noChangeShapeType="1" noTextEdit="1"/>
              </p:cNvSpPr>
              <p:nvPr/>
            </p:nvSpPr>
            <p:spPr>
              <a:xfrm>
                <a:off x="365760" y="828512"/>
                <a:ext cx="10500360" cy="5754973"/>
              </a:xfrm>
              <a:prstGeom prst="rect">
                <a:avLst/>
              </a:prstGeom>
              <a:blipFill>
                <a:blip r:embed="rId2"/>
                <a:stretch>
                  <a:fillRect l="-580" t="-530" b="-84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7FC31D7-81A4-CC2B-7AAC-C4D321C159E8}"/>
              </a:ext>
            </a:extLst>
          </p:cNvPr>
          <p:cNvSpPr txBox="1"/>
          <p:nvPr/>
        </p:nvSpPr>
        <p:spPr>
          <a:xfrm>
            <a:off x="365760" y="160422"/>
            <a:ext cx="11826240" cy="523220"/>
          </a:xfrm>
          <a:prstGeom prst="rect">
            <a:avLst/>
          </a:prstGeom>
          <a:solidFill>
            <a:schemeClr val="accent3">
              <a:lumMod val="20000"/>
              <a:lumOff val="80000"/>
            </a:schemeClr>
          </a:solidFill>
        </p:spPr>
        <p:txBody>
          <a:bodyPr wrap="square">
            <a:spAutoFit/>
          </a:bodyPr>
          <a:lstStyle/>
          <a:p>
            <a:r>
              <a:rPr lang="en-US" sz="2800" b="1" u="sng" dirty="0">
                <a:latin typeface="Aptos" panose="020B0004020202020204" pitchFamily="34" charset="0"/>
              </a:rPr>
              <a:t>Pixel Density: </a:t>
            </a:r>
            <a:endParaRPr lang="en-US" sz="2800" dirty="0"/>
          </a:p>
        </p:txBody>
      </p:sp>
    </p:spTree>
    <p:extLst>
      <p:ext uri="{BB962C8B-B14F-4D97-AF65-F5344CB8AC3E}">
        <p14:creationId xmlns:p14="http://schemas.microsoft.com/office/powerpoint/2010/main" val="148174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C55A11-9DB3-624B-EDCA-16F7E3357826}"/>
              </a:ext>
            </a:extLst>
          </p:cNvPr>
          <p:cNvSpPr txBox="1"/>
          <p:nvPr/>
        </p:nvSpPr>
        <p:spPr>
          <a:xfrm>
            <a:off x="142202" y="94718"/>
            <a:ext cx="1127534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ptos" panose="020B0004020202020204" pitchFamily="34" charset="0"/>
              </a:rPr>
              <a:t>Pixel Density Solved Problems</a:t>
            </a:r>
          </a:p>
        </p:txBody>
      </p:sp>
      <p:sp>
        <p:nvSpPr>
          <p:cNvPr id="6" name="TextBox 5">
            <a:extLst>
              <a:ext uri="{FF2B5EF4-FFF2-40B4-BE49-F238E27FC236}">
                <a16:creationId xmlns:a16="http://schemas.microsoft.com/office/drawing/2014/main" id="{AC6AE618-7048-AA54-BAF5-7912ED8E9CE3}"/>
              </a:ext>
            </a:extLst>
          </p:cNvPr>
          <p:cNvSpPr txBox="1"/>
          <p:nvPr/>
        </p:nvSpPr>
        <p:spPr>
          <a:xfrm>
            <a:off x="142202" y="761639"/>
            <a:ext cx="5490113" cy="6001643"/>
          </a:xfrm>
          <a:prstGeom prst="rect">
            <a:avLst/>
          </a:prstGeom>
          <a:noFill/>
        </p:spPr>
        <p:txBody>
          <a:bodyPr wrap="square">
            <a:spAutoFit/>
          </a:bodyPr>
          <a:lstStyle/>
          <a:p>
            <a:r>
              <a:rPr lang="en-US" sz="1600" b="1" dirty="0">
                <a:latin typeface="Aptos" panose="020B0004020202020204" pitchFamily="34" charset="0"/>
              </a:rPr>
              <a:t>Example 1: For a 5.5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5.5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√(3686400 + 1166400)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5.5 ≈ 400.53</a:t>
            </a:r>
          </a:p>
          <a:p>
            <a:endParaRPr lang="en-US" sz="1600" dirty="0">
              <a:latin typeface="Aptos" panose="020B0004020202020204" pitchFamily="34" charset="0"/>
            </a:endParaRPr>
          </a:p>
          <a:p>
            <a:r>
              <a:rPr lang="en-US" sz="1600" dirty="0">
                <a:latin typeface="Aptos" panose="020B0004020202020204" pitchFamily="34" charset="0"/>
              </a:rPr>
              <a:t>Answer: Approximately 400.53 PPI</a:t>
            </a:r>
          </a:p>
          <a:p>
            <a:endParaRPr lang="en-US" sz="1600" dirty="0">
              <a:latin typeface="Aptos" panose="020B0004020202020204" pitchFamily="34" charset="0"/>
            </a:endParaRPr>
          </a:p>
          <a:p>
            <a:r>
              <a:rPr lang="en-US" sz="1600" b="1" dirty="0">
                <a:latin typeface="Aptos" panose="020B0004020202020204" pitchFamily="34" charset="0"/>
              </a:rPr>
              <a:t>Example 2: For a 5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 ≈ 440.58</a:t>
            </a:r>
          </a:p>
          <a:p>
            <a:endParaRPr lang="en-US" sz="1600" dirty="0">
              <a:latin typeface="Aptos" panose="020B0004020202020204" pitchFamily="34" charset="0"/>
            </a:endParaRPr>
          </a:p>
          <a:p>
            <a:r>
              <a:rPr lang="en-US" sz="1600" dirty="0">
                <a:latin typeface="Aptos" panose="020B0004020202020204" pitchFamily="34" charset="0"/>
              </a:rPr>
              <a:t>Answer: Approximately 440.58 PPI</a:t>
            </a:r>
          </a:p>
        </p:txBody>
      </p:sp>
      <p:sp>
        <p:nvSpPr>
          <p:cNvPr id="8" name="TextBox 7">
            <a:extLst>
              <a:ext uri="{FF2B5EF4-FFF2-40B4-BE49-F238E27FC236}">
                <a16:creationId xmlns:a16="http://schemas.microsoft.com/office/drawing/2014/main" id="{B06D7AED-ADA9-1E2B-21E1-D64B84CA6374}"/>
              </a:ext>
            </a:extLst>
          </p:cNvPr>
          <p:cNvSpPr txBox="1"/>
          <p:nvPr/>
        </p:nvSpPr>
        <p:spPr>
          <a:xfrm>
            <a:off x="5779872" y="761639"/>
            <a:ext cx="6094378" cy="5755422"/>
          </a:xfrm>
          <a:prstGeom prst="rect">
            <a:avLst/>
          </a:prstGeom>
          <a:noFill/>
        </p:spPr>
        <p:txBody>
          <a:bodyPr wrap="square">
            <a:spAutoFit/>
          </a:bodyPr>
          <a:lstStyle/>
          <a:p>
            <a:r>
              <a:rPr lang="en-US" sz="1600" b="1" dirty="0">
                <a:latin typeface="Aptos" panose="020B0004020202020204" pitchFamily="34" charset="0"/>
              </a:rPr>
              <a:t>Example 3: For a 50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50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50 ≈ 44.06</a:t>
            </a:r>
          </a:p>
          <a:p>
            <a:endParaRPr lang="en-US" sz="1600" dirty="0">
              <a:latin typeface="Aptos" panose="020B0004020202020204" pitchFamily="34" charset="0"/>
            </a:endParaRPr>
          </a:p>
          <a:p>
            <a:r>
              <a:rPr lang="en-US" sz="1600" dirty="0">
                <a:latin typeface="Aptos" panose="020B0004020202020204" pitchFamily="34" charset="0"/>
              </a:rPr>
              <a:t>Answer: Approximately 44.06 PPI</a:t>
            </a:r>
          </a:p>
          <a:p>
            <a:endParaRPr lang="en-US" sz="1600" dirty="0">
              <a:latin typeface="Aptos" panose="020B0004020202020204" pitchFamily="34" charset="0"/>
            </a:endParaRPr>
          </a:p>
          <a:p>
            <a:r>
              <a:rPr lang="en-US" sz="1600" b="1" dirty="0">
                <a:latin typeface="Aptos" panose="020B0004020202020204" pitchFamily="34" charset="0"/>
              </a:rPr>
              <a:t>Example 4: For a 40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40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40 ≈ 55.07</a:t>
            </a:r>
          </a:p>
          <a:p>
            <a:endParaRPr lang="en-US" sz="1600" dirty="0">
              <a:latin typeface="Aptos" panose="020B0004020202020204" pitchFamily="34" charset="0"/>
            </a:endParaRPr>
          </a:p>
          <a:p>
            <a:r>
              <a:rPr lang="en-US" sz="1600" dirty="0">
                <a:latin typeface="Aptos" panose="020B0004020202020204" pitchFamily="34" charset="0"/>
              </a:rPr>
              <a:t>Answer: Approximately 55.07 PPI</a:t>
            </a:r>
          </a:p>
        </p:txBody>
      </p:sp>
    </p:spTree>
    <p:extLst>
      <p:ext uri="{BB962C8B-B14F-4D97-AF65-F5344CB8AC3E}">
        <p14:creationId xmlns:p14="http://schemas.microsoft.com/office/powerpoint/2010/main" val="244517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A5B98E-1188-A378-4347-4F468875623E}"/>
              </a:ext>
            </a:extLst>
          </p:cNvPr>
          <p:cNvGraphicFramePr>
            <a:graphicFrameLocks noGrp="1"/>
          </p:cNvGraphicFramePr>
          <p:nvPr>
            <p:extLst>
              <p:ext uri="{D42A27DB-BD31-4B8C-83A1-F6EECF244321}">
                <p14:modId xmlns:p14="http://schemas.microsoft.com/office/powerpoint/2010/main" val="22533315"/>
              </p:ext>
            </p:extLst>
          </p:nvPr>
        </p:nvGraphicFramePr>
        <p:xfrm>
          <a:off x="184826" y="262465"/>
          <a:ext cx="11858018" cy="5827049"/>
        </p:xfrm>
        <a:graphic>
          <a:graphicData uri="http://schemas.openxmlformats.org/drawingml/2006/table">
            <a:tbl>
              <a:tblPr firstRow="1" bandRow="1">
                <a:tableStyleId>{5940675A-B579-460E-94D1-54222C63F5DA}</a:tableStyleId>
              </a:tblPr>
              <a:tblGrid>
                <a:gridCol w="5929009">
                  <a:extLst>
                    <a:ext uri="{9D8B030D-6E8A-4147-A177-3AD203B41FA5}">
                      <a16:colId xmlns:a16="http://schemas.microsoft.com/office/drawing/2014/main" val="2915068002"/>
                    </a:ext>
                  </a:extLst>
                </a:gridCol>
                <a:gridCol w="5929009">
                  <a:extLst>
                    <a:ext uri="{9D8B030D-6E8A-4147-A177-3AD203B41FA5}">
                      <a16:colId xmlns:a16="http://schemas.microsoft.com/office/drawing/2014/main" val="1886137412"/>
                    </a:ext>
                  </a:extLst>
                </a:gridCol>
              </a:tblGrid>
              <a:tr h="886725">
                <a:tc>
                  <a:txBody>
                    <a:bodyPr/>
                    <a:lstStyle/>
                    <a:p>
                      <a:pPr marL="571500" indent="-571500">
                        <a:buFont typeface="Wingdings" panose="05000000000000000000" pitchFamily="2" charset="2"/>
                        <a:buChar char="q"/>
                      </a:pPr>
                      <a:r>
                        <a:rPr lang="en-US" sz="3400" dirty="0">
                          <a:latin typeface="Berlin Sans FB Demi" panose="020E0802020502020306" pitchFamily="34" charset="0"/>
                        </a:rPr>
                        <a:t>Content of this Lecture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92D050"/>
                    </a:solidFill>
                  </a:tcPr>
                </a:tc>
                <a:tc>
                  <a:txBody>
                    <a:bodyPr/>
                    <a:lstStyle/>
                    <a:p>
                      <a:pPr marL="571500" indent="-571500">
                        <a:buFont typeface="Wingdings" panose="05000000000000000000" pitchFamily="2" charset="2"/>
                        <a:buChar char="q"/>
                      </a:pPr>
                      <a:r>
                        <a:rPr lang="en-US" sz="3400" dirty="0">
                          <a:latin typeface="Berlin Sans FB Demi" panose="020E0802020502020306" pitchFamily="34" charset="0"/>
                        </a:rPr>
                        <a:t>Resources will be followed: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83408046"/>
                  </a:ext>
                </a:extLst>
              </a:tr>
              <a:tr h="4940324">
                <a:tc>
                  <a:txBody>
                    <a:bodyPr/>
                    <a:lstStyle/>
                    <a:p>
                      <a:pPr marL="0" indent="0">
                        <a:buFont typeface="Wingdings" panose="05000000000000000000" pitchFamily="2" charset="2"/>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Introduction Of Computer Graphics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Picture vs Photo vs Image</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Application Of Computer Graphics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Graphics Software</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Graphics Monitor</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Vs Point</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Mega-pixels Calculations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Exercise Of Pixels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 Solved Problems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Density</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Density Solved Problems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 &amp; Pixel Density Solved Problems</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SG" b="1" dirty="0">
                        <a:latin typeface="Aptos" panose="020B0004020202020204" pitchFamily="34" charset="0"/>
                      </a:endParaRPr>
                    </a:p>
                    <a:p>
                      <a:pPr marL="285750" indent="-285750">
                        <a:buFont typeface="Wingdings" panose="05000000000000000000" pitchFamily="2" charset="2"/>
                        <a:buChar char="v"/>
                      </a:pPr>
                      <a:r>
                        <a:rPr lang="en-SG" b="1" dirty="0">
                          <a:latin typeface="Aptos" panose="020B0004020202020204" pitchFamily="34" charset="0"/>
                        </a:rPr>
                        <a:t>Reference Book(s):</a:t>
                      </a:r>
                    </a:p>
                    <a:p>
                      <a:r>
                        <a:rPr lang="en-SG" sz="1400" dirty="0">
                          <a:latin typeface="Aptos" panose="020B0004020202020204" pitchFamily="34" charset="0"/>
                        </a:rPr>
                        <a:t>1. Computer Graphics Principle and Practice -- James D Foley, Van Dam</a:t>
                      </a:r>
                    </a:p>
                    <a:p>
                      <a:r>
                        <a:rPr lang="en-SG" sz="1400" dirty="0">
                          <a:latin typeface="Aptos" panose="020B0004020202020204" pitchFamily="34" charset="0"/>
                        </a:rPr>
                        <a:t>2. Computer Graphics Using Open GL – F S Hill J R</a:t>
                      </a:r>
                    </a:p>
                    <a:p>
                      <a:r>
                        <a:rPr lang="en-SG" sz="1400" dirty="0">
                          <a:latin typeface="Aptos" panose="020B0004020202020204" pitchFamily="34" charset="0"/>
                        </a:rPr>
                        <a:t>3. OpenGL programming Guide-( Official guide to learning </a:t>
                      </a:r>
                      <a:r>
                        <a:rPr lang="en-SG" sz="1400" dirty="0" err="1">
                          <a:latin typeface="Aptos" panose="020B0004020202020204" pitchFamily="34" charset="0"/>
                        </a:rPr>
                        <a:t>opengl</a:t>
                      </a:r>
                      <a:r>
                        <a:rPr lang="en-SG" sz="1400" dirty="0">
                          <a:latin typeface="Aptos" panose="020B0004020202020204" pitchFamily="34" charset="0"/>
                        </a:rPr>
                        <a:t> )</a:t>
                      </a:r>
                    </a:p>
                    <a:p>
                      <a:endParaRPr lang="en-SG" sz="1400" dirty="0">
                        <a:latin typeface="Aptos" panose="020B0004020202020204" pitchFamily="34" charset="0"/>
                      </a:endParaRPr>
                    </a:p>
                    <a:p>
                      <a:pPr marL="285750" indent="-285750">
                        <a:buFont typeface="Wingdings" panose="05000000000000000000" pitchFamily="2" charset="2"/>
                        <a:buChar char="v"/>
                      </a:pPr>
                      <a:r>
                        <a:rPr lang="en-SG" sz="1800" b="1" dirty="0">
                          <a:latin typeface="Aptos" panose="020B0004020202020204" pitchFamily="34" charset="0"/>
                        </a:rPr>
                        <a:t>Reference websites to follow:-</a:t>
                      </a:r>
                    </a:p>
                    <a:p>
                      <a:pPr marL="285750" indent="-285750">
                        <a:buFont typeface="Arial" panose="020B0604020202020204" pitchFamily="34" charset="0"/>
                        <a:buChar char="•"/>
                      </a:pPr>
                      <a:r>
                        <a:rPr lang="en-SG" sz="1400" dirty="0">
                          <a:latin typeface="Aptos" panose="020B0004020202020204" pitchFamily="34" charset="0"/>
                          <a:hlinkClick r:id="rId2"/>
                        </a:rPr>
                        <a:t>https://www.javatpoint.com/computer-graphics-tutorial</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3"/>
                        </a:rPr>
                        <a:t>https://www.geeksforgeeks.org/computer-graphics-2/</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4"/>
                        </a:rPr>
                        <a:t>https://www.tutorialspoint.com/computer_graphics/index.htm</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5"/>
                        </a:rPr>
                        <a:t>https://www.gatevidyalay.com/computer-graphics/</a:t>
                      </a:r>
                      <a:r>
                        <a:rPr lang="en-SG" sz="1400" dirty="0">
                          <a:latin typeface="Aptos" panose="020B0004020202020204" pitchFamily="34" charset="0"/>
                        </a:rPr>
                        <a:t> </a:t>
                      </a:r>
                    </a:p>
                    <a:p>
                      <a:endParaRPr lang="en-US" dirty="0"/>
                    </a:p>
                    <a:p>
                      <a:pPr marL="285750" indent="-285750">
                        <a:buFont typeface="Wingdings" panose="05000000000000000000" pitchFamily="2" charset="2"/>
                        <a:buChar char="v"/>
                      </a:pPr>
                      <a:r>
                        <a:rPr lang="en-SG" sz="1800" b="1" dirty="0">
                          <a:latin typeface="Aptos" panose="020B0004020202020204" pitchFamily="34" charset="0"/>
                        </a:rPr>
                        <a:t>Recommended YouTube playlists:-</a:t>
                      </a:r>
                    </a:p>
                    <a:p>
                      <a:pPr marL="171450" indent="-171450">
                        <a:buFont typeface="Arial" panose="020B0604020202020204" pitchFamily="34" charset="0"/>
                        <a:buChar char="•"/>
                      </a:pPr>
                      <a:r>
                        <a:rPr lang="en-SG" sz="1100" dirty="0">
                          <a:latin typeface="Aptos" panose="020B0004020202020204" pitchFamily="34" charset="0"/>
                          <a:hlinkClick r:id="rId6"/>
                        </a:rPr>
                        <a:t>https://www.youtube.com/playlist?list=PLMW5djzR9cKMs2_R1c59401IVQOMOs0pr</a:t>
                      </a:r>
                      <a:endParaRPr lang="en-SG" sz="1100" dirty="0">
                        <a:latin typeface="Aptos" panose="020B0004020202020204" pitchFamily="34" charset="0"/>
                      </a:endParaRPr>
                    </a:p>
                    <a:p>
                      <a:pPr marL="171450" indent="-171450">
                        <a:buFont typeface="Arial" panose="020B0604020202020204" pitchFamily="34" charset="0"/>
                        <a:buChar char="•"/>
                      </a:pPr>
                      <a:r>
                        <a:rPr lang="en-SG" sz="1100" dirty="0">
                          <a:latin typeface="Aptos" panose="020B0004020202020204" pitchFamily="34" charset="0"/>
                          <a:hlinkClick r:id="rId7"/>
                        </a:rPr>
                        <a:t>https://www.youtube.com/playlist?list=PLncy2sD7w4YpWn8jM9Sk6ISOsCZ7oLn9r</a:t>
                      </a:r>
                      <a:r>
                        <a:rPr lang="en-SG" sz="1100" dirty="0">
                          <a:latin typeface="Aptos" panose="020B0004020202020204" pitchFamily="34" charset="0"/>
                        </a:rPr>
                        <a:t> </a:t>
                      </a:r>
                    </a:p>
                    <a:p>
                      <a:pPr marL="171450" indent="-171450">
                        <a:buFont typeface="Arial" panose="020B0604020202020204" pitchFamily="34" charset="0"/>
                        <a:buChar char="•"/>
                      </a:pPr>
                      <a:r>
                        <a:rPr lang="en-SG" sz="1100" dirty="0">
                          <a:latin typeface="Aptos" panose="020B0004020202020204" pitchFamily="34" charset="0"/>
                          <a:hlinkClick r:id="rId8"/>
                        </a:rPr>
                        <a:t>https://www.youtube.com/playlist?list=PLrjkTql3jnm9cY0ijEyr2fPdwnH-0t8EY</a:t>
                      </a:r>
                      <a:endParaRPr lang="en-SG" sz="1100" dirty="0">
                        <a:latin typeface="Aptos" panose="020B0004020202020204" pitchFamily="34" charset="0"/>
                      </a:endParaRPr>
                    </a:p>
                    <a:p>
                      <a:pPr marL="171450" indent="-171450">
                        <a:buFont typeface="Arial" panose="020B0604020202020204" pitchFamily="34" charset="0"/>
                        <a:buChar char="•"/>
                      </a:pPr>
                      <a:r>
                        <a:rPr lang="en-SG" sz="1100" dirty="0">
                          <a:latin typeface="Aptos" panose="020B0004020202020204" pitchFamily="34" charset="0"/>
                          <a:hlinkClick r:id="rId9"/>
                        </a:rPr>
                        <a:t>https://www.youtube.com/playlist?list=PLYwpaL_SFmcAtxMe7ahYC4ZYjQHun_b-T</a:t>
                      </a:r>
                      <a:r>
                        <a:rPr lang="en-SG" sz="1100" dirty="0">
                          <a:latin typeface="Aptos" panose="020B0004020202020204" pitchFamily="34" charset="0"/>
                        </a:rPr>
                        <a:t> </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7323667"/>
                  </a:ext>
                </a:extLst>
              </a:tr>
            </a:tbl>
          </a:graphicData>
        </a:graphic>
      </p:graphicFrame>
    </p:spTree>
    <p:extLst>
      <p:ext uri="{BB962C8B-B14F-4D97-AF65-F5344CB8AC3E}">
        <p14:creationId xmlns:p14="http://schemas.microsoft.com/office/powerpoint/2010/main" val="299040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2B443-B860-AF61-21D7-6DD7B5F8D00B}"/>
              </a:ext>
            </a:extLst>
          </p:cNvPr>
          <p:cNvSpPr txBox="1"/>
          <p:nvPr/>
        </p:nvSpPr>
        <p:spPr>
          <a:xfrm>
            <a:off x="142202" y="94718"/>
            <a:ext cx="1127534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ptos" panose="020B0004020202020204" pitchFamily="34" charset="0"/>
              </a:rPr>
              <a:t>Aspect Ratio &amp; Pixel Density Solved Problems</a:t>
            </a:r>
          </a:p>
        </p:txBody>
      </p:sp>
      <p:sp>
        <p:nvSpPr>
          <p:cNvPr id="8" name="TextBox 7">
            <a:extLst>
              <a:ext uri="{FF2B5EF4-FFF2-40B4-BE49-F238E27FC236}">
                <a16:creationId xmlns:a16="http://schemas.microsoft.com/office/drawing/2014/main" id="{43D01090-4F76-F816-D9AD-B9ED5462AF25}"/>
              </a:ext>
            </a:extLst>
          </p:cNvPr>
          <p:cNvSpPr txBox="1"/>
          <p:nvPr/>
        </p:nvSpPr>
        <p:spPr>
          <a:xfrm>
            <a:off x="235895" y="712355"/>
            <a:ext cx="3752445" cy="5909823"/>
          </a:xfrm>
          <a:prstGeom prst="rect">
            <a:avLst/>
          </a:prstGeom>
          <a:noFill/>
          <a:ln>
            <a:solidFill>
              <a:schemeClr val="accent1"/>
            </a:solidFill>
          </a:ln>
        </p:spPr>
        <p:txBody>
          <a:bodyPr wrap="square">
            <a:spAutoFit/>
          </a:bodyPr>
          <a:lstStyle/>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Example-1: </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Given that a 22 inch monitor with an aspect ratio of 16:9 has a monitor resolution of 1920 x 1080, what is the width of the monitor?</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22 inches (diagonal)</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Using the Pythagorean theorem with the aspect ratio, </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16x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9x.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+ 81x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22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 ≈ 1.198</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16x ≈ 16 * 1.198 </a:t>
            </a:r>
          </a:p>
          <a:p>
            <a:pPr marL="0" marR="0" algn="just">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19.17 inches</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19.17 inches</a:t>
            </a:r>
          </a:p>
        </p:txBody>
      </p:sp>
      <p:sp>
        <p:nvSpPr>
          <p:cNvPr id="10" name="TextBox 9">
            <a:extLst>
              <a:ext uri="{FF2B5EF4-FFF2-40B4-BE49-F238E27FC236}">
                <a16:creationId xmlns:a16="http://schemas.microsoft.com/office/drawing/2014/main" id="{430051D2-B80C-74BA-7BEB-8ABCC135A761}"/>
              </a:ext>
            </a:extLst>
          </p:cNvPr>
          <p:cNvSpPr txBox="1"/>
          <p:nvPr/>
        </p:nvSpPr>
        <p:spPr>
          <a:xfrm>
            <a:off x="4533899" y="712355"/>
            <a:ext cx="3581402" cy="5909823"/>
          </a:xfrm>
          <a:prstGeom prst="rect">
            <a:avLst/>
          </a:prstGeom>
          <a:noFill/>
          <a:ln>
            <a:solidFill>
              <a:schemeClr val="accent1"/>
            </a:solidFill>
          </a:ln>
        </p:spPr>
        <p:txBody>
          <a:bodyPr wrap="square">
            <a:spAutoFit/>
          </a:bodyPr>
          <a:lstStyle/>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Example-2:</a:t>
            </a:r>
          </a:p>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Find the width and height of a 40 inch full HD(1920 X 1080) TV screen.</a:t>
            </a:r>
          </a:p>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40 inches (diagonal)</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Using the same method,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16x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9x.</a:t>
            </a:r>
          </a:p>
          <a:p>
            <a:pPr>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 </a:t>
            </a:r>
            <a:r>
              <a:rPr lang="en-US" sz="1500" dirty="0">
                <a:effectLst/>
                <a:latin typeface="Cambria" panose="02040503050406030204" pitchFamily="18" charset="0"/>
                <a:ea typeface="MS Mincho" panose="02020609040205080304" pitchFamily="49" charset="-128"/>
                <a:cs typeface="Vrinda" panose="020B0502040204020203" pitchFamily="34" charset="0"/>
              </a:rPr>
              <a:t>+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+ 81x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40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 = 2.178</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16x ≈ 16 * 2.178 </a:t>
            </a:r>
          </a:p>
          <a:p>
            <a:pPr marL="0" marR="0">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34.863 inches</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Height = 9x ≈ 9 *2.178 </a:t>
            </a:r>
          </a:p>
          <a:p>
            <a:pPr marL="0" marR="0">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19.61 inches</a:t>
            </a:r>
          </a:p>
          <a:p>
            <a:pPr marL="0" marR="0">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34.863 inches,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19.61 inches</a:t>
            </a:r>
          </a:p>
        </p:txBody>
      </p:sp>
      <p:sp>
        <p:nvSpPr>
          <p:cNvPr id="11" name="TextBox 10">
            <a:extLst>
              <a:ext uri="{FF2B5EF4-FFF2-40B4-BE49-F238E27FC236}">
                <a16:creationId xmlns:a16="http://schemas.microsoft.com/office/drawing/2014/main" id="{C55ED1E7-633B-E035-2BF3-8AF5BE55227B}"/>
              </a:ext>
            </a:extLst>
          </p:cNvPr>
          <p:cNvSpPr txBox="1"/>
          <p:nvPr/>
        </p:nvSpPr>
        <p:spPr>
          <a:xfrm>
            <a:off x="8660861" y="712355"/>
            <a:ext cx="3295244" cy="5644366"/>
          </a:xfrm>
          <a:prstGeom prst="rect">
            <a:avLst/>
          </a:prstGeom>
          <a:noFill/>
          <a:ln>
            <a:solidFill>
              <a:schemeClr val="accent1"/>
            </a:solidFill>
          </a:ln>
        </p:spPr>
        <p:txBody>
          <a:bodyPr wrap="square">
            <a:spAutoFit/>
          </a:bodyPr>
          <a:lstStyle/>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Example-3:</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Find the width and </a:t>
            </a:r>
            <a:r>
              <a:rPr lang="en-US" sz="1500" b="1" dirty="0" err="1">
                <a:effectLst/>
                <a:latin typeface="Cambria" panose="02040503050406030204" pitchFamily="18" charset="0"/>
                <a:ea typeface="MS Mincho" panose="02020609040205080304" pitchFamily="49" charset="-128"/>
                <a:cs typeface="Vrinda" panose="020B0502040204020203" pitchFamily="34" charset="0"/>
              </a:rPr>
              <a:t>heigth</a:t>
            </a:r>
            <a:r>
              <a:rPr lang="en-US" sz="1500" b="1" dirty="0">
                <a:effectLst/>
                <a:latin typeface="Cambria" panose="02040503050406030204" pitchFamily="18" charset="0"/>
                <a:ea typeface="MS Mincho" panose="02020609040205080304" pitchFamily="49" charset="-128"/>
                <a:cs typeface="Vrinda" panose="020B0502040204020203" pitchFamily="34" charset="0"/>
              </a:rPr>
              <a:t> of an older 20 inch TV whose screen has an aspect ratio of 4:3.</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20 inches (diagonal)</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4:3</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4x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3x.</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((4x)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(3x)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20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 = 20 / 5 = 4</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4x = 4 * 4 = 16 inches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Height = 3x = 3 * 4 = 12 inches</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16 inches, </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12 inches</a:t>
            </a:r>
          </a:p>
        </p:txBody>
      </p:sp>
    </p:spTree>
    <p:extLst>
      <p:ext uri="{BB962C8B-B14F-4D97-AF65-F5344CB8AC3E}">
        <p14:creationId xmlns:p14="http://schemas.microsoft.com/office/powerpoint/2010/main" val="175585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F7CC42-D089-917A-EFAC-69896EE6A9F9}"/>
              </a:ext>
            </a:extLst>
          </p:cNvPr>
          <p:cNvSpPr txBox="1"/>
          <p:nvPr/>
        </p:nvSpPr>
        <p:spPr>
          <a:xfrm>
            <a:off x="269132" y="339428"/>
            <a:ext cx="5372911" cy="6014467"/>
          </a:xfrm>
          <a:prstGeom prst="rect">
            <a:avLst/>
          </a:prstGeom>
          <a:noFill/>
          <a:ln>
            <a:solidFill>
              <a:schemeClr val="accent1"/>
            </a:solidFill>
          </a:ln>
        </p:spPr>
        <p:txBody>
          <a:bodyPr wrap="square">
            <a:spAutoFit/>
          </a:bodyPr>
          <a:lstStyle/>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Example-4:</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Find the width of height of a newer 60 inch TV whose screen has an aspect ratio of 16:9.</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1. Screen size: 60 inches (diagonal)</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Let,  width = 16x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height = 9x.</a:t>
            </a:r>
          </a:p>
          <a:p>
            <a:pPr>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((16x)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(9x)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(256x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+ 81x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337x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x = 60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337 ≈ 3.268</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Width = 16x ≈ 16 * 3.268 </a:t>
            </a:r>
          </a:p>
          <a:p>
            <a:pPr marL="0" marR="0">
              <a:lnSpc>
                <a:spcPct val="115000"/>
              </a:lnSpc>
            </a:pPr>
            <a:r>
              <a:rPr lang="en-US" sz="1600" dirty="0">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Cambria" panose="02040503050406030204" pitchFamily="18" charset="0"/>
                <a:ea typeface="MS Mincho" panose="02020609040205080304" pitchFamily="49" charset="-128"/>
                <a:cs typeface="Vrinda" panose="020B0502040204020203" pitchFamily="34" charset="0"/>
              </a:rPr>
              <a:t>≈  52.3 inches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Height = 9x ≈ 9 * 3.2681 </a:t>
            </a:r>
          </a:p>
          <a:p>
            <a:pPr marL="0" marR="0">
              <a:lnSpc>
                <a:spcPct val="115000"/>
              </a:lnSpc>
            </a:pPr>
            <a:r>
              <a:rPr lang="en-US" sz="1600" dirty="0">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Cambria" panose="02040503050406030204" pitchFamily="18" charset="0"/>
                <a:ea typeface="MS Mincho" panose="02020609040205080304" pitchFamily="49" charset="-128"/>
                <a:cs typeface="Vrinda" panose="020B0502040204020203" pitchFamily="34" charset="0"/>
              </a:rPr>
              <a:t>≈  29.4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Answer: Width ≈ 52.3  inches,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Height ≈ 29.4 inches</a:t>
            </a:r>
          </a:p>
        </p:txBody>
      </p:sp>
      <p:sp>
        <p:nvSpPr>
          <p:cNvPr id="9" name="TextBox 8">
            <a:extLst>
              <a:ext uri="{FF2B5EF4-FFF2-40B4-BE49-F238E27FC236}">
                <a16:creationId xmlns:a16="http://schemas.microsoft.com/office/drawing/2014/main" id="{49C3A40D-31B8-42D5-E0F4-5582315D0211}"/>
              </a:ext>
            </a:extLst>
          </p:cNvPr>
          <p:cNvSpPr txBox="1"/>
          <p:nvPr/>
        </p:nvSpPr>
        <p:spPr>
          <a:xfrm>
            <a:off x="6096000" y="339428"/>
            <a:ext cx="5891719" cy="6014467"/>
          </a:xfrm>
          <a:prstGeom prst="rect">
            <a:avLst/>
          </a:prstGeom>
          <a:noFill/>
          <a:ln>
            <a:solidFill>
              <a:schemeClr val="accent1"/>
            </a:solidFill>
          </a:ln>
        </p:spPr>
        <p:txBody>
          <a:bodyPr wrap="square">
            <a:spAutoFit/>
          </a:bodyPr>
          <a:lstStyle/>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Example-5:</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A wide screen TV has an aspect ratio of 16:9. Find the width of a diagonal on a wide-screen TV that has a height of 25.2.</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1. Height = 25.2 inches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Since height = 9x and we know height is 25.2:</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9x = 25.2</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x = 25.2 / 9 ≈ 2.8</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Calculate the width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Width = 16x ≈ 16 * 2.8 ≈ 44.8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Diagonal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(Width</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Height</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(44.8</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+ 25.2</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(2007.04 + 635.04)</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2642.08 ≈ 51.4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Answer: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Width ≈ 44.8 inches,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Diagonal ≈ 51.4 inches</a:t>
            </a:r>
          </a:p>
        </p:txBody>
      </p:sp>
    </p:spTree>
    <p:extLst>
      <p:ext uri="{BB962C8B-B14F-4D97-AF65-F5344CB8AC3E}">
        <p14:creationId xmlns:p14="http://schemas.microsoft.com/office/powerpoint/2010/main" val="413722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680615"/>
          </a:xfrm>
          <a:solidFill>
            <a:schemeClr val="accent1">
              <a:lumMod val="20000"/>
              <a:lumOff val="80000"/>
            </a:schemeClr>
          </a:solidFill>
        </p:spPr>
        <p:txBody>
          <a:bodyPr>
            <a:normAutofit fontScale="90000"/>
          </a:bodyPr>
          <a:lstStyle/>
          <a:p>
            <a:pPr marL="571500" indent="-571500">
              <a:buFont typeface="Wingdings" panose="05000000000000000000" pitchFamily="2" charset="2"/>
              <a:buChar char="q"/>
            </a:pPr>
            <a:r>
              <a:rPr lang="en-SG" b="1" i="0" dirty="0">
                <a:solidFill>
                  <a:srgbClr val="610B38"/>
                </a:solidFill>
                <a:effectLst/>
                <a:latin typeface="Aharoni" panose="02010803020104030203" pitchFamily="2" charset="-79"/>
                <a:cs typeface="Aharoni" panose="02010803020104030203" pitchFamily="2" charset="-79"/>
              </a:rPr>
              <a:t>Introduction of Computer Graphics</a:t>
            </a:r>
            <a:endParaRPr lang="en-SG"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122547" y="1046375"/>
            <a:ext cx="12069453" cy="4935799"/>
          </a:xfrm>
          <a:solidFill>
            <a:schemeClr val="bg1"/>
          </a:solidFill>
        </p:spPr>
        <p:txBody>
          <a:bodyPr>
            <a:normAutofit fontScale="92500"/>
          </a:bodyPr>
          <a:lstStyle/>
          <a:p>
            <a:pPr algn="just"/>
            <a:r>
              <a:rPr lang="en-US" sz="2400" b="1" i="0" u="sng"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xmlns="" val="tx"/>
                    </a:ext>
                  </a:extLst>
                </a:hlinkClick>
              </a:rPr>
              <a:t>Graphics</a:t>
            </a:r>
            <a:r>
              <a:rPr lang="en-US" sz="2400" b="0" i="0" dirty="0">
                <a:effectLst/>
                <a:latin typeface="Calibri" panose="020F0502020204030204" pitchFamily="34" charset="0"/>
                <a:ea typeface="Calibri" panose="020F0502020204030204" pitchFamily="34" charset="0"/>
                <a:cs typeface="Calibri" panose="020F0502020204030204" pitchFamily="34" charset="0"/>
              </a:rPr>
              <a:t> are defined as any sketch or a drawing or a special network that pictorially represents some meaningful information. Computer Graphics is used where a set of images needs to be manipulated or the creation of the image in the form of pixels and is drawn on the computer. </a:t>
            </a:r>
          </a:p>
          <a:p>
            <a:pPr algn="just"/>
            <a:r>
              <a:rPr lang="en-US" sz="2400" dirty="0">
                <a:latin typeface="Calibri" panose="020F0502020204030204" pitchFamily="34" charset="0"/>
                <a:ea typeface="Calibri" panose="020F0502020204030204" pitchFamily="34" charset="0"/>
                <a:cs typeface="Calibri" panose="020F0502020204030204" pitchFamily="34" charset="0"/>
              </a:rPr>
              <a:t>To plot some points on a computer screen to make an image</a:t>
            </a:r>
          </a:p>
          <a:p>
            <a:pPr algn="just"/>
            <a:r>
              <a:rPr lang="en-US" sz="2400" dirty="0">
                <a:latin typeface="Calibri" panose="020F0502020204030204" pitchFamily="34" charset="0"/>
                <a:ea typeface="Calibri" panose="020F0502020204030204" pitchFamily="34" charset="0"/>
                <a:cs typeface="Calibri" panose="020F0502020204030204" pitchFamily="34" charset="0"/>
              </a:rPr>
              <a:t>Computer graphics involves technology to accept, process, transform and present information in a visual form that also concerns with producing images using a computer</a:t>
            </a:r>
          </a:p>
          <a:p>
            <a:pPr algn="just"/>
            <a:r>
              <a:rPr lang="en-US" sz="2400" dirty="0">
                <a:latin typeface="Calibri" panose="020F0502020204030204" pitchFamily="34" charset="0"/>
                <a:ea typeface="Calibri" panose="020F0502020204030204" pitchFamily="34" charset="0"/>
                <a:cs typeface="Calibri" panose="020F0502020204030204" pitchFamily="34" charset="0"/>
              </a:rPr>
              <a:t>The study of creating, manipulating, and using visual images in the computer</a:t>
            </a:r>
          </a:p>
          <a:p>
            <a:pPr algn="just"/>
            <a:r>
              <a:rPr lang="en-US" sz="2400" dirty="0">
                <a:latin typeface="Calibri" panose="020F0502020204030204" pitchFamily="34" charset="0"/>
                <a:ea typeface="Calibri" panose="020F0502020204030204" pitchFamily="34" charset="0"/>
                <a:cs typeface="Calibri" panose="020F0502020204030204" pitchFamily="34" charset="0"/>
              </a:rPr>
              <a:t>An art of drawing pictures, lines, charts etc. on computer screen by using programming is known as computer graphics. The activities involved in computer graphics are computations, creation and manipulation of data. The images are generated and manipulated by a rendering tool known as computer graphics.</a:t>
            </a:r>
          </a:p>
          <a:p>
            <a:pPr algn="just"/>
            <a:r>
              <a:rPr lang="en-US" sz="2400" dirty="0">
                <a:latin typeface="Calibri" panose="020F0502020204030204" pitchFamily="34" charset="0"/>
                <a:ea typeface="Calibri" panose="020F0502020204030204" pitchFamily="34" charset="0"/>
                <a:cs typeface="Calibri" panose="020F0502020204030204" pitchFamily="34" charset="0"/>
              </a:rPr>
              <a:t>In computer graphics objects are presented as a collection of discrete pixel elements.</a:t>
            </a:r>
          </a:p>
        </p:txBody>
      </p:sp>
    </p:spTree>
    <p:extLst>
      <p:ext uri="{BB962C8B-B14F-4D97-AF65-F5344CB8AC3E}">
        <p14:creationId xmlns:p14="http://schemas.microsoft.com/office/powerpoint/2010/main" val="8416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F665E5-893F-6B20-52FE-8E5B0625C907}"/>
              </a:ext>
            </a:extLst>
          </p:cNvPr>
          <p:cNvSpPr txBox="1"/>
          <p:nvPr/>
        </p:nvSpPr>
        <p:spPr>
          <a:xfrm>
            <a:off x="303676" y="115945"/>
            <a:ext cx="11107882" cy="1200329"/>
          </a:xfrm>
          <a:prstGeom prst="rect">
            <a:avLst/>
          </a:prstGeom>
          <a:noFill/>
        </p:spPr>
        <p:txBody>
          <a:bodyPr wrap="square">
            <a:spAutoFit/>
          </a:bodyPr>
          <a:lstStyle/>
          <a:p>
            <a:pPr algn="l" fontAlgn="base"/>
            <a:r>
              <a:rPr lang="en-US" b="1" i="0" dirty="0">
                <a:effectLst/>
                <a:highlight>
                  <a:srgbClr val="FFFFFF"/>
                </a:highlight>
                <a:latin typeface="Nunito" pitchFamily="2" charset="0"/>
              </a:rPr>
              <a:t>Computer Graphics refers to several things:</a:t>
            </a:r>
            <a:endParaRPr lang="en-US" b="0" i="0" dirty="0">
              <a:effectLst/>
              <a:highlight>
                <a:srgbClr val="FFFFFF"/>
              </a:highlight>
              <a:latin typeface="Nunito" pitchFamily="2" charset="0"/>
            </a:endParaRPr>
          </a:p>
          <a:p>
            <a:pPr algn="l" fontAlgn="base">
              <a:buFont typeface="Arial" panose="020B0604020202020204" pitchFamily="34" charset="0"/>
              <a:buChar char="•"/>
            </a:pPr>
            <a:r>
              <a:rPr lang="en-US" b="0" i="0" dirty="0">
                <a:effectLst/>
                <a:highlight>
                  <a:srgbClr val="FFFFFF"/>
                </a:highlight>
                <a:latin typeface="Nunito" pitchFamily="2" charset="0"/>
              </a:rPr>
              <a:t>The manipulation and the representation of the image or the data in a graphical manner.</a:t>
            </a:r>
          </a:p>
          <a:p>
            <a:pPr algn="l" fontAlgn="base">
              <a:buFont typeface="Arial" panose="020B0604020202020204" pitchFamily="34" charset="0"/>
              <a:buChar char="•"/>
            </a:pPr>
            <a:r>
              <a:rPr lang="en-US" b="0" i="0" dirty="0">
                <a:effectLst/>
                <a:highlight>
                  <a:srgbClr val="FFFFFF"/>
                </a:highlight>
                <a:latin typeface="Nunito" pitchFamily="2" charset="0"/>
              </a:rPr>
              <a:t>Various technology is required for the creation and manipulation.</a:t>
            </a:r>
          </a:p>
          <a:p>
            <a:pPr algn="l" fontAlgn="base">
              <a:buFont typeface="Arial" panose="020B0604020202020204" pitchFamily="34" charset="0"/>
              <a:buChar char="•"/>
            </a:pPr>
            <a:r>
              <a:rPr lang="en-US" b="0" i="0" dirty="0">
                <a:effectLst/>
                <a:highlight>
                  <a:srgbClr val="FFFFFF"/>
                </a:highlight>
                <a:latin typeface="Nunito" pitchFamily="2" charset="0"/>
              </a:rPr>
              <a:t>Digital synthesis and its manipulation.</a:t>
            </a:r>
          </a:p>
        </p:txBody>
      </p:sp>
      <p:pic>
        <p:nvPicPr>
          <p:cNvPr id="5128" name="Picture 8" descr="Computer Laboratory – Course pages 2013–14: Computer Graphics and Image  Processing – Programming Environment">
            <a:extLst>
              <a:ext uri="{FF2B5EF4-FFF2-40B4-BE49-F238E27FC236}">
                <a16:creationId xmlns:a16="http://schemas.microsoft.com/office/drawing/2014/main" id="{04F20173-4A3E-A9CD-D8B6-0C728E881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0766" y="885982"/>
            <a:ext cx="4441848" cy="24820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73EDDF-A148-8042-B956-F3E9B3CB0BC7}"/>
              </a:ext>
            </a:extLst>
          </p:cNvPr>
          <p:cNvPicPr>
            <a:picLocks noChangeAspect="1"/>
          </p:cNvPicPr>
          <p:nvPr/>
        </p:nvPicPr>
        <p:blipFill>
          <a:blip r:embed="rId3"/>
          <a:stretch>
            <a:fillRect/>
          </a:stretch>
        </p:blipFill>
        <p:spPr>
          <a:xfrm>
            <a:off x="303676" y="1316274"/>
            <a:ext cx="5934075" cy="1704975"/>
          </a:xfrm>
          <a:prstGeom prst="rect">
            <a:avLst/>
          </a:prstGeom>
        </p:spPr>
      </p:pic>
      <p:sp>
        <p:nvSpPr>
          <p:cNvPr id="3" name="Content Placeholder 2">
            <a:extLst>
              <a:ext uri="{FF2B5EF4-FFF2-40B4-BE49-F238E27FC236}">
                <a16:creationId xmlns:a16="http://schemas.microsoft.com/office/drawing/2014/main" id="{EAE45C8A-00D8-D225-4A0A-79D19B0AF0CC}"/>
              </a:ext>
            </a:extLst>
          </p:cNvPr>
          <p:cNvSpPr>
            <a:spLocks noGrp="1"/>
          </p:cNvSpPr>
          <p:nvPr>
            <p:ph idx="1"/>
          </p:nvPr>
        </p:nvSpPr>
        <p:spPr>
          <a:xfrm>
            <a:off x="424904" y="3389846"/>
            <a:ext cx="11767096" cy="3026438"/>
          </a:xfrm>
          <a:solidFill>
            <a:schemeClr val="accent1">
              <a:lumMod val="20000"/>
              <a:lumOff val="80000"/>
            </a:schemeClr>
          </a:solidFill>
        </p:spPr>
        <p:txBody>
          <a:bodyPr/>
          <a:lstStyle/>
          <a:p>
            <a:pPr algn="l"/>
            <a:r>
              <a:rPr lang="en-US" b="1" dirty="0">
                <a:solidFill>
                  <a:srgbClr val="242424"/>
                </a:solidFill>
                <a:effectLst/>
                <a:latin typeface="sohne"/>
              </a:rPr>
              <a:t>What is a Picture?</a:t>
            </a:r>
          </a:p>
          <a:p>
            <a:pPr algn="l"/>
            <a:r>
              <a:rPr lang="en-US" b="1" dirty="0">
                <a:solidFill>
                  <a:srgbClr val="242424"/>
                </a:solidFill>
                <a:effectLst/>
                <a:latin typeface="source-serif-pro"/>
              </a:rPr>
              <a:t>Picture</a:t>
            </a:r>
            <a:r>
              <a:rPr lang="en-US" b="0" dirty="0">
                <a:solidFill>
                  <a:srgbClr val="242424"/>
                </a:solidFill>
                <a:effectLst/>
                <a:latin typeface="source-serif-pro"/>
              </a:rPr>
              <a:t> — A drawing, painting, or artwork created on a computer.</a:t>
            </a:r>
          </a:p>
          <a:p>
            <a:pPr algn="l"/>
            <a:r>
              <a:rPr lang="en-US" b="1" dirty="0">
                <a:solidFill>
                  <a:srgbClr val="242424"/>
                </a:solidFill>
                <a:effectLst/>
                <a:latin typeface="sohne"/>
              </a:rPr>
              <a:t>What is a Photo?</a:t>
            </a:r>
          </a:p>
          <a:p>
            <a:pPr algn="l"/>
            <a:r>
              <a:rPr lang="en-US" b="1" dirty="0">
                <a:solidFill>
                  <a:srgbClr val="242424"/>
                </a:solidFill>
                <a:effectLst/>
                <a:latin typeface="source-serif-pro"/>
              </a:rPr>
              <a:t>Photo or photograph</a:t>
            </a:r>
            <a:r>
              <a:rPr lang="en-US" b="0" dirty="0">
                <a:solidFill>
                  <a:srgbClr val="242424"/>
                </a:solidFill>
                <a:effectLst/>
                <a:latin typeface="source-serif-pro"/>
              </a:rPr>
              <a:t> — Anything taken by a camera, digital camera, or photocopier.</a:t>
            </a:r>
          </a:p>
          <a:p>
            <a:pPr algn="l"/>
            <a:r>
              <a:rPr lang="en-US" b="1" dirty="0">
                <a:solidFill>
                  <a:srgbClr val="242424"/>
                </a:solidFill>
                <a:effectLst/>
                <a:latin typeface="sohne"/>
              </a:rPr>
              <a:t>What is an Image?</a:t>
            </a:r>
          </a:p>
          <a:p>
            <a:pPr algn="l"/>
            <a:r>
              <a:rPr lang="en-US" b="1" dirty="0">
                <a:solidFill>
                  <a:srgbClr val="242424"/>
                </a:solidFill>
                <a:effectLst/>
                <a:latin typeface="source-serif-pro"/>
              </a:rPr>
              <a:t>Image</a:t>
            </a:r>
            <a:r>
              <a:rPr lang="en-US" b="0" dirty="0">
                <a:solidFill>
                  <a:srgbClr val="242424"/>
                </a:solidFill>
                <a:effectLst/>
                <a:latin typeface="source-serif-pro"/>
              </a:rPr>
              <a:t> — Any visual object modified or altered by a computer or an imaginary object created using a computer. A picture that is store in some electronic form. </a:t>
            </a:r>
            <a:r>
              <a:rPr lang="en-US" b="0" dirty="0" err="1">
                <a:solidFill>
                  <a:srgbClr val="242424"/>
                </a:solidFill>
                <a:effectLst/>
                <a:latin typeface="source-serif-pro"/>
              </a:rPr>
              <a:t>Eg</a:t>
            </a:r>
            <a:r>
              <a:rPr lang="en-US" b="0" dirty="0">
                <a:solidFill>
                  <a:srgbClr val="242424"/>
                </a:solidFill>
                <a:effectLst/>
                <a:latin typeface="source-serif-pro"/>
              </a:rPr>
              <a:t> any picture file in your computer.</a:t>
            </a:r>
          </a:p>
          <a:p>
            <a:endParaRPr lang="en-SG" dirty="0"/>
          </a:p>
        </p:txBody>
      </p:sp>
    </p:spTree>
    <p:extLst>
      <p:ext uri="{BB962C8B-B14F-4D97-AF65-F5344CB8AC3E}">
        <p14:creationId xmlns:p14="http://schemas.microsoft.com/office/powerpoint/2010/main" val="60915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473583"/>
          </a:xfrm>
          <a:solidFill>
            <a:schemeClr val="accent1">
              <a:lumMod val="20000"/>
              <a:lumOff val="80000"/>
            </a:schemeClr>
          </a:solidFill>
        </p:spPr>
        <p:txBody>
          <a:bodyPr>
            <a:normAutofit fontScale="90000"/>
          </a:bodyPr>
          <a:lstStyle/>
          <a:p>
            <a:pPr marL="457200" indent="-457200">
              <a:buFont typeface="Wingdings" panose="05000000000000000000" pitchFamily="2" charset="2"/>
              <a:buChar char="q"/>
            </a:pPr>
            <a:r>
              <a:rPr lang="en-SG" sz="3200" b="0" i="0" dirty="0">
                <a:solidFill>
                  <a:srgbClr val="000000"/>
                </a:solidFill>
                <a:effectLst/>
                <a:latin typeface="var(--ff-lato)"/>
              </a:rPr>
              <a:t>Application of Computer Graphics</a:t>
            </a:r>
            <a:endParaRPr lang="en-SG" sz="3200" dirty="0"/>
          </a:p>
        </p:txBody>
      </p:sp>
      <p:sp>
        <p:nvSpPr>
          <p:cNvPr id="7" name="TextBox 6">
            <a:extLst>
              <a:ext uri="{FF2B5EF4-FFF2-40B4-BE49-F238E27FC236}">
                <a16:creationId xmlns:a16="http://schemas.microsoft.com/office/drawing/2014/main" id="{9E1BEEBA-A0DA-D870-A712-68094AB37018}"/>
              </a:ext>
            </a:extLst>
          </p:cNvPr>
          <p:cNvSpPr txBox="1"/>
          <p:nvPr/>
        </p:nvSpPr>
        <p:spPr>
          <a:xfrm>
            <a:off x="297057" y="661610"/>
            <a:ext cx="11596694" cy="3754874"/>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Computer graphics user interfaces GUIs: </a:t>
            </a:r>
            <a:r>
              <a:rPr lang="en-SG" sz="1400" dirty="0">
                <a:latin typeface="Calibri" panose="020F0502020204030204" pitchFamily="34" charset="0"/>
                <a:ea typeface="Calibri" panose="020F0502020204030204" pitchFamily="34" charset="0"/>
                <a:cs typeface="Calibri" panose="020F0502020204030204" pitchFamily="34" charset="0"/>
              </a:rPr>
              <a:t>A graphic, mouse-oriented paradigm which allows the user to interact with a computer.</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Business presentation graphics − </a:t>
            </a:r>
            <a:r>
              <a:rPr lang="en-SG" sz="1400" dirty="0">
                <a:latin typeface="Calibri" panose="020F0502020204030204" pitchFamily="34" charset="0"/>
                <a:ea typeface="Calibri" panose="020F0502020204030204" pitchFamily="34" charset="0"/>
                <a:cs typeface="Calibri" panose="020F0502020204030204" pitchFamily="34" charset="0"/>
              </a:rPr>
              <a:t>"A picture is worth a thousand words".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Cartography − </a:t>
            </a:r>
            <a:r>
              <a:rPr lang="en-SG" sz="1400" dirty="0">
                <a:latin typeface="Calibri" panose="020F0502020204030204" pitchFamily="34" charset="0"/>
                <a:ea typeface="Calibri" panose="020F0502020204030204" pitchFamily="34" charset="0"/>
                <a:cs typeface="Calibri" panose="020F0502020204030204" pitchFamily="34" charset="0"/>
              </a:rPr>
              <a:t>Drawing maps.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Weather Maps − </a:t>
            </a:r>
            <a:r>
              <a:rPr lang="en-SG" sz="1400" dirty="0">
                <a:latin typeface="Calibri" panose="020F0502020204030204" pitchFamily="34" charset="0"/>
                <a:ea typeface="Calibri" panose="020F0502020204030204" pitchFamily="34" charset="0"/>
                <a:cs typeface="Calibri" panose="020F0502020204030204" pitchFamily="34" charset="0"/>
              </a:rPr>
              <a:t>Real-time mapping, symbolic representations.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Satellite Imaging </a:t>
            </a:r>
            <a:r>
              <a:rPr lang="en-SG" sz="1400" dirty="0">
                <a:latin typeface="Calibri" panose="020F0502020204030204" pitchFamily="34" charset="0"/>
                <a:ea typeface="Calibri" panose="020F0502020204030204" pitchFamily="34" charset="0"/>
                <a:cs typeface="Calibri" panose="020F0502020204030204" pitchFamily="34" charset="0"/>
              </a:rPr>
              <a:t>− Geodesic images.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Photo Enhancement </a:t>
            </a:r>
            <a:r>
              <a:rPr lang="en-SG" sz="1400" dirty="0">
                <a:latin typeface="Calibri" panose="020F0502020204030204" pitchFamily="34" charset="0"/>
                <a:ea typeface="Calibri" panose="020F0502020204030204" pitchFamily="34" charset="0"/>
                <a:cs typeface="Calibri" panose="020F0502020204030204" pitchFamily="34" charset="0"/>
              </a:rPr>
              <a:t>− Sharpening blurred photos.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Medical imaging − </a:t>
            </a:r>
            <a:r>
              <a:rPr lang="en-SG" sz="1400" dirty="0">
                <a:latin typeface="Calibri" panose="020F0502020204030204" pitchFamily="34" charset="0"/>
                <a:ea typeface="Calibri" panose="020F0502020204030204" pitchFamily="34" charset="0"/>
                <a:cs typeface="Calibri" panose="020F0502020204030204" pitchFamily="34" charset="0"/>
              </a:rPr>
              <a:t>MRIs, CAT scans, etc. - Non-invasive internal examination.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Engineering drawings − </a:t>
            </a:r>
            <a:r>
              <a:rPr lang="en-SG" sz="1400" dirty="0">
                <a:latin typeface="Calibri" panose="020F0502020204030204" pitchFamily="34" charset="0"/>
                <a:ea typeface="Calibri" panose="020F0502020204030204" pitchFamily="34" charset="0"/>
                <a:cs typeface="Calibri" panose="020F0502020204030204" pitchFamily="34" charset="0"/>
              </a:rPr>
              <a:t>mechanical, electrical, civil, etc. - Replacing the blueprints of the past.</a:t>
            </a:r>
          </a:p>
          <a:p>
            <a:pPr marL="285750" indent="-285750">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Educational Software:</a:t>
            </a:r>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Graphics is used in the development of educational software for making computer-aided instruction.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Entertainment − </a:t>
            </a:r>
            <a:r>
              <a:rPr lang="en-SG" sz="1400" dirty="0">
                <a:latin typeface="Calibri" panose="020F0502020204030204" pitchFamily="34" charset="0"/>
                <a:ea typeface="Calibri" panose="020F0502020204030204" pitchFamily="34" charset="0"/>
                <a:cs typeface="Calibri" panose="020F0502020204030204" pitchFamily="34" charset="0"/>
              </a:rPr>
              <a:t>Movies and games.</a:t>
            </a:r>
            <a:endPar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Printing Technology:</a:t>
            </a:r>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Graphics is used for printing technology and textile design.</a:t>
            </a:r>
          </a:p>
          <a:p>
            <a:pPr marL="285750" indent="-285750">
              <a:buFont typeface="Arial" panose="020B0604020202020204" pitchFamily="34" charset="0"/>
              <a:buChar char="•"/>
            </a:pPr>
            <a:r>
              <a:rPr lang="en-US" sz="1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Visualization:</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It is used for visualization of scientists, engineers, medical personnel, business analysts for the study of a large amount of information.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Typography − </a:t>
            </a:r>
            <a:r>
              <a:rPr lang="en-SG" sz="1400" dirty="0">
                <a:latin typeface="Calibri" panose="020F0502020204030204" pitchFamily="34" charset="0"/>
                <a:ea typeface="Calibri" panose="020F0502020204030204" pitchFamily="34" charset="0"/>
                <a:cs typeface="Calibri" panose="020F0502020204030204" pitchFamily="34" charset="0"/>
              </a:rPr>
              <a:t>The use of character images in publishing - replacing the hard type of the past.</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Architecture − </a:t>
            </a:r>
            <a:r>
              <a:rPr lang="en-SG" sz="1400" dirty="0">
                <a:latin typeface="Calibri" panose="020F0502020204030204" pitchFamily="34" charset="0"/>
                <a:ea typeface="Calibri" panose="020F0502020204030204" pitchFamily="34" charset="0"/>
                <a:cs typeface="Calibri" panose="020F0502020204030204" pitchFamily="34" charset="0"/>
              </a:rPr>
              <a:t>Construction plans, exterior sketches - replacing the blueprints and hand drawings of the past.</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Art − </a:t>
            </a:r>
            <a:r>
              <a:rPr lang="en-SG" sz="1400" dirty="0">
                <a:latin typeface="Calibri" panose="020F0502020204030204" pitchFamily="34" charset="0"/>
                <a:ea typeface="Calibri" panose="020F0502020204030204" pitchFamily="34" charset="0"/>
                <a:cs typeface="Calibri" panose="020F0502020204030204" pitchFamily="34" charset="0"/>
              </a:rPr>
              <a:t>Computers provide a new medium for artists.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Training − </a:t>
            </a:r>
            <a:r>
              <a:rPr lang="en-SG" sz="1400" dirty="0">
                <a:latin typeface="Calibri" panose="020F0502020204030204" pitchFamily="34" charset="0"/>
                <a:ea typeface="Calibri" panose="020F0502020204030204" pitchFamily="34" charset="0"/>
                <a:cs typeface="Calibri" panose="020F0502020204030204" pitchFamily="34" charset="0"/>
              </a:rPr>
              <a:t>Flight simulators, computer aided instruction, etc.</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Simulation and modeling − </a:t>
            </a:r>
            <a:r>
              <a:rPr lang="en-SG" sz="1400" dirty="0">
                <a:latin typeface="Calibri" panose="020F0502020204030204" pitchFamily="34" charset="0"/>
                <a:ea typeface="Calibri" panose="020F0502020204030204" pitchFamily="34" charset="0"/>
                <a:cs typeface="Calibri" panose="020F0502020204030204" pitchFamily="34" charset="0"/>
              </a:rPr>
              <a:t>Replacing physical modeling and enactments</a:t>
            </a:r>
          </a:p>
        </p:txBody>
      </p:sp>
      <p:pic>
        <p:nvPicPr>
          <p:cNvPr id="6" name="Picture 5">
            <a:extLst>
              <a:ext uri="{FF2B5EF4-FFF2-40B4-BE49-F238E27FC236}">
                <a16:creationId xmlns:a16="http://schemas.microsoft.com/office/drawing/2014/main" id="{09A0E1E7-4645-1286-073A-D9C22E839CA7}"/>
              </a:ext>
            </a:extLst>
          </p:cNvPr>
          <p:cNvPicPr>
            <a:picLocks noChangeAspect="1"/>
          </p:cNvPicPr>
          <p:nvPr/>
        </p:nvPicPr>
        <p:blipFill>
          <a:blip r:embed="rId2"/>
          <a:stretch>
            <a:fillRect/>
          </a:stretch>
        </p:blipFill>
        <p:spPr>
          <a:xfrm>
            <a:off x="297057" y="4493633"/>
            <a:ext cx="6918620" cy="1884156"/>
          </a:xfrm>
          <a:prstGeom prst="rect">
            <a:avLst/>
          </a:prstGeom>
        </p:spPr>
      </p:pic>
    </p:spTree>
    <p:extLst>
      <p:ext uri="{BB962C8B-B14F-4D97-AF65-F5344CB8AC3E}">
        <p14:creationId xmlns:p14="http://schemas.microsoft.com/office/powerpoint/2010/main" val="257660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24590"/>
            <a:ext cx="12192000" cy="680615"/>
          </a:xfrm>
          <a:solidFill>
            <a:schemeClr val="accent3">
              <a:lumMod val="60000"/>
              <a:lumOff val="40000"/>
            </a:schemeClr>
          </a:solidFill>
        </p:spPr>
        <p:txBody>
          <a:bodyPr>
            <a:normAutofit/>
          </a:bodyPr>
          <a:lstStyle/>
          <a:p>
            <a:pPr marL="571500" indent="-571500">
              <a:buFont typeface="Wingdings" panose="05000000000000000000" pitchFamily="2" charset="2"/>
              <a:buChar char="q"/>
            </a:pPr>
            <a:r>
              <a:rPr lang="en-SG" sz="3600" dirty="0">
                <a:latin typeface="Calibri" panose="020F0502020204030204" pitchFamily="34" charset="0"/>
                <a:ea typeface="Calibri" panose="020F0502020204030204" pitchFamily="34" charset="0"/>
                <a:cs typeface="Calibri" panose="020F0502020204030204" pitchFamily="34" charset="0"/>
              </a:rPr>
              <a:t>Graphics Monitor: Cathode ray tube(CRT) or refresh CRT</a:t>
            </a: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16816" y="961100"/>
            <a:ext cx="11887200" cy="5416689"/>
          </a:xfrm>
          <a:solidFill>
            <a:schemeClr val="bg1"/>
          </a:solidFill>
        </p:spPr>
        <p:txBody>
          <a:bodyPr/>
          <a:lstStyle/>
          <a:p>
            <a:r>
              <a:rPr lang="en-SG" sz="1800" dirty="0">
                <a:latin typeface="Calibri" panose="020F0502020204030204" pitchFamily="34" charset="0"/>
                <a:ea typeface="Calibri" panose="020F0502020204030204" pitchFamily="34" charset="0"/>
                <a:cs typeface="Calibri" panose="020F0502020204030204" pitchFamily="34" charset="0"/>
              </a:rPr>
              <a:t>Definition:- Cathode ray tube(CRT) is va</a:t>
            </a:r>
            <a:r>
              <a:rPr lang="en-SG" dirty="0">
                <a:latin typeface="Calibri" panose="020F0502020204030204" pitchFamily="34" charset="0"/>
                <a:ea typeface="Calibri" panose="020F0502020204030204" pitchFamily="34" charset="0"/>
                <a:cs typeface="Calibri" panose="020F0502020204030204" pitchFamily="34" charset="0"/>
              </a:rPr>
              <a:t>cuum tube containing an electron gun and a fluorescent screen to accelerate and deflect the electron beam, used to create images in the form of light emitted from florescent screen.</a:t>
            </a:r>
          </a:p>
          <a:p>
            <a:r>
              <a:rPr lang="en-SG" dirty="0">
                <a:latin typeface="Calibri" panose="020F0502020204030204" pitchFamily="34" charset="0"/>
                <a:ea typeface="Calibri" panose="020F0502020204030204" pitchFamily="34" charset="0"/>
                <a:cs typeface="Calibri" panose="020F0502020204030204" pitchFamily="34" charset="0"/>
              </a:rPr>
              <a:t>The image may represent  electrical waveforms(oscilloscope), pictures(tv, monitor), radar targets and others.</a:t>
            </a:r>
          </a:p>
          <a:p>
            <a:endParaRPr lang="en-SG" dirty="0">
              <a:latin typeface="Calibri" panose="020F0502020204030204" pitchFamily="34" charset="0"/>
              <a:ea typeface="Calibri" panose="020F0502020204030204" pitchFamily="34" charset="0"/>
              <a:cs typeface="Calibri" panose="020F0502020204030204" pitchFamily="34" charset="0"/>
            </a:endParaRPr>
          </a:p>
          <a:p>
            <a:r>
              <a:rPr lang="en-SG" dirty="0">
                <a:latin typeface="Calibri" panose="020F0502020204030204" pitchFamily="34" charset="0"/>
                <a:ea typeface="Calibri" panose="020F0502020204030204" pitchFamily="34" charset="0"/>
                <a:cs typeface="Calibri" panose="020F0502020204030204" pitchFamily="34" charset="0"/>
              </a:rPr>
              <a:t>Components of CRT/ operations of CRT:-</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Electron gun</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Control grid</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Heating filament</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Focusing system </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accelerating anodes</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Deflection system</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Phosphor coated screen</a:t>
            </a:r>
          </a:p>
          <a:p>
            <a:endParaRPr lang="en-SG" dirty="0">
              <a:latin typeface="Calibri" panose="020F0502020204030204" pitchFamily="34" charset="0"/>
              <a:ea typeface="Calibri" panose="020F0502020204030204" pitchFamily="34" charset="0"/>
              <a:cs typeface="Calibri" panose="020F0502020204030204" pitchFamily="34" charset="0"/>
            </a:endParaRPr>
          </a:p>
          <a:p>
            <a:endParaRPr lang="en-SG" dirty="0"/>
          </a:p>
        </p:txBody>
      </p:sp>
      <p:pic>
        <p:nvPicPr>
          <p:cNvPr id="1026" name="Picture 2" descr="Cathode Ray Tube">
            <a:extLst>
              <a:ext uri="{FF2B5EF4-FFF2-40B4-BE49-F238E27FC236}">
                <a16:creationId xmlns:a16="http://schemas.microsoft.com/office/drawing/2014/main" id="{CB911644-E3C1-E70F-C321-EC5DCAE04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584" y="2657475"/>
            <a:ext cx="59436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966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0"/>
            <a:ext cx="9692640" cy="820103"/>
          </a:xfrm>
        </p:spPr>
        <p:txBody>
          <a:bodyPr/>
          <a:lstStyle/>
          <a:p>
            <a:r>
              <a:rPr lang="en-US" dirty="0" smtClean="0"/>
              <a:t>How CRT works</a:t>
            </a:r>
            <a:endParaRPr lang="en-US" dirty="0"/>
          </a:p>
        </p:txBody>
      </p:sp>
      <p:pic>
        <p:nvPicPr>
          <p:cNvPr id="6" name="CRT How to work">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261872" y="820104"/>
            <a:ext cx="8946019" cy="4994910"/>
          </a:xfrm>
        </p:spPr>
      </p:pic>
    </p:spTree>
    <p:extLst>
      <p:ext uri="{BB962C8B-B14F-4D97-AF65-F5344CB8AC3E}">
        <p14:creationId xmlns:p14="http://schemas.microsoft.com/office/powerpoint/2010/main" val="25552011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What is CRT (Cathode Ray Tube)? definition, block diagram and working of CRT  - Electronics Coach">
            <a:extLst>
              <a:ext uri="{FF2B5EF4-FFF2-40B4-BE49-F238E27FC236}">
                <a16:creationId xmlns:a16="http://schemas.microsoft.com/office/drawing/2014/main" id="{753721A8-2802-71CF-D8F5-FF48276826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928"/>
          <a:stretch/>
        </p:blipFill>
        <p:spPr bwMode="auto">
          <a:xfrm>
            <a:off x="877109" y="247808"/>
            <a:ext cx="10710153" cy="54338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A09EAF-FF6B-4C12-F67D-7F0AC339F2C9}"/>
              </a:ext>
            </a:extLst>
          </p:cNvPr>
          <p:cNvSpPr txBox="1"/>
          <p:nvPr/>
        </p:nvSpPr>
        <p:spPr>
          <a:xfrm>
            <a:off x="2410026" y="5739320"/>
            <a:ext cx="7644320" cy="523220"/>
          </a:xfrm>
          <a:prstGeom prst="rect">
            <a:avLst/>
          </a:prstGeom>
          <a:noFill/>
        </p:spPr>
        <p:txBody>
          <a:bodyPr wrap="square" rtlCol="0">
            <a:spAutoFit/>
          </a:bodyPr>
          <a:lstStyle/>
          <a:p>
            <a:pPr marL="342900" indent="-342900">
              <a:buFont typeface="Wingdings" panose="05000000000000000000" pitchFamily="2" charset="2"/>
              <a:buChar char="q"/>
            </a:pPr>
            <a:r>
              <a:rPr lang="en-US" sz="2800" dirty="0">
                <a:solidFill>
                  <a:schemeClr val="accent2">
                    <a:lumMod val="50000"/>
                  </a:schemeClr>
                </a:solidFill>
                <a:latin typeface="Aharoni" panose="02010803020104030203" pitchFamily="2" charset="-79"/>
                <a:cs typeface="Aharoni" panose="02010803020104030203" pitchFamily="2" charset="-79"/>
              </a:rPr>
              <a:t>Internal Structure of CRT graphics monitor</a:t>
            </a:r>
          </a:p>
        </p:txBody>
      </p:sp>
    </p:spTree>
    <p:extLst>
      <p:ext uri="{BB962C8B-B14F-4D97-AF65-F5344CB8AC3E}">
        <p14:creationId xmlns:p14="http://schemas.microsoft.com/office/powerpoint/2010/main" val="3657050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24FB6F-9BC3-DEEC-54DA-78346A6C9877}"/>
              </a:ext>
            </a:extLst>
          </p:cNvPr>
          <p:cNvSpPr txBox="1"/>
          <p:nvPr/>
        </p:nvSpPr>
        <p:spPr>
          <a:xfrm>
            <a:off x="342900" y="0"/>
            <a:ext cx="11506200" cy="6986528"/>
          </a:xfrm>
          <a:prstGeom prst="rect">
            <a:avLst/>
          </a:prstGeom>
          <a:noFill/>
        </p:spPr>
        <p:txBody>
          <a:bodyPr wrap="square">
            <a:spAutoFit/>
          </a:bodyPr>
          <a:lstStyle/>
          <a:p>
            <a:pPr marL="457200" indent="-457200" algn="just">
              <a:buFont typeface="Wingdings" panose="05000000000000000000" pitchFamily="2" charset="2"/>
              <a:buChar char="q"/>
            </a:pPr>
            <a:r>
              <a:rPr lang="en-SG" sz="2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Operations Of CRT:-</a:t>
            </a:r>
          </a:p>
          <a:p>
            <a:pPr algn="just"/>
            <a:endParaRPr lang="en-US" sz="1200" b="1" u="sng" dirty="0">
              <a:effectLst>
                <a:outerShdw blurRad="38100" dist="38100" dir="2700000" algn="tl">
                  <a:srgbClr val="000000">
                    <a:alpha val="43137"/>
                  </a:srgbClr>
                </a:outerShdw>
              </a:effectLst>
              <a:latin typeface="Aptos" panose="020B0004020202020204" pitchFamily="34" charset="0"/>
            </a:endParaRPr>
          </a:p>
          <a:p>
            <a:pPr algn="just"/>
            <a:r>
              <a:rPr lang="en-US" sz="2000" b="1" u="sng" dirty="0">
                <a:latin typeface="Aptos" panose="020B0004020202020204" pitchFamily="34" charset="0"/>
              </a:rPr>
              <a:t>1. Electron gun:</a:t>
            </a:r>
          </a:p>
          <a:p>
            <a:pPr algn="just"/>
            <a:r>
              <a:rPr lang="en-US" dirty="0">
                <a:latin typeface="Aptos" panose="020B0004020202020204" pitchFamily="34" charset="0"/>
              </a:rPr>
              <a:t>it consist of control grid &amp; heating filament which emits beams of electron(cathode rays). the electron beam passes through focusing and deflection system that direct it towards specified positions on the phosphor-coated screen. when the beam hits the screen, the phosphor emits a small spot of light at each position contacted by the electron beam. the light emitted by the phosphor fades very rapidly therefore to keep the picture it is necessary to keep the picture glowing. This is achieved through redrawing the picture repeatedly by quickly directing the electron beam back over the same points &amp; display using this technique is called refresh CRT.</a:t>
            </a:r>
          </a:p>
          <a:p>
            <a:pPr algn="just"/>
            <a:endParaRPr lang="en-US" dirty="0">
              <a:latin typeface="Aptos" panose="020B0004020202020204" pitchFamily="34" charset="0"/>
            </a:endParaRPr>
          </a:p>
          <a:p>
            <a:pPr algn="just"/>
            <a:r>
              <a:rPr lang="en-US" sz="2000" b="1" u="sng" dirty="0">
                <a:latin typeface="Aptos" panose="020B0004020202020204" pitchFamily="34" charset="0"/>
              </a:rPr>
              <a:t>2. Control grid: </a:t>
            </a:r>
            <a:r>
              <a:rPr lang="en-US" dirty="0">
                <a:latin typeface="Aptos" panose="020B0004020202020204" pitchFamily="34" charset="0"/>
              </a:rPr>
              <a:t>controls the flow of electrons(e-) emitted by the electron gun.</a:t>
            </a:r>
          </a:p>
          <a:p>
            <a:pPr algn="just"/>
            <a:r>
              <a:rPr lang="en-US" sz="2000" b="1" u="sng" dirty="0">
                <a:latin typeface="Aptos" panose="020B0004020202020204" pitchFamily="34" charset="0"/>
              </a:rPr>
              <a:t>3. Heating filament: </a:t>
            </a:r>
            <a:r>
              <a:rPr lang="en-US" dirty="0">
                <a:latin typeface="Aptos" panose="020B0004020202020204" pitchFamily="34" charset="0"/>
              </a:rPr>
              <a:t>heat is supplied to the cathode by directing current through filament. heat causes the electrons(e-) to be boiled off the hot cathode surface.</a:t>
            </a:r>
          </a:p>
          <a:p>
            <a:pPr algn="just"/>
            <a:endParaRPr lang="en-US" dirty="0">
              <a:latin typeface="Aptos" panose="020B0004020202020204" pitchFamily="34" charset="0"/>
            </a:endParaRPr>
          </a:p>
          <a:p>
            <a:pPr algn="just"/>
            <a:r>
              <a:rPr lang="en-US" sz="2000" b="1" u="sng" dirty="0">
                <a:latin typeface="Aptos" panose="020B0004020202020204" pitchFamily="34" charset="0"/>
              </a:rPr>
              <a:t>4. Focusing node: </a:t>
            </a:r>
            <a:r>
              <a:rPr lang="en-US" dirty="0">
                <a:latin typeface="Aptos" panose="020B0004020202020204" pitchFamily="34" charset="0"/>
              </a:rPr>
              <a:t>it is used to create a clear picture by focusing the electrons into a narrow beam. the responsibility of focusing system is to converge electron beam to a small spot where it strikes the phosphor. otherwise, the e- will repeat each other and beam would disperse.</a:t>
            </a:r>
          </a:p>
          <a:p>
            <a:pPr algn="just"/>
            <a:endParaRPr lang="en-US" dirty="0">
              <a:latin typeface="Aptos" panose="020B0004020202020204" pitchFamily="34" charset="0"/>
            </a:endParaRPr>
          </a:p>
          <a:p>
            <a:pPr algn="just"/>
            <a:r>
              <a:rPr lang="en-US" sz="2000" b="1" u="sng" dirty="0">
                <a:latin typeface="Aptos" panose="020B0004020202020204" pitchFamily="34" charset="0"/>
              </a:rPr>
              <a:t>5. Accelerating anode: </a:t>
            </a:r>
            <a:r>
              <a:rPr lang="en-US" dirty="0">
                <a:latin typeface="Aptos" panose="020B0004020202020204" pitchFamily="34" charset="0"/>
              </a:rPr>
              <a:t>negatively charged electron are then accelerated towards the phosphor coating by a high-definition positive voltage.</a:t>
            </a:r>
          </a:p>
          <a:p>
            <a:pPr algn="just"/>
            <a:r>
              <a:rPr lang="en-US" sz="2000" b="1" u="sng" dirty="0">
                <a:latin typeface="Aptos" panose="020B0004020202020204" pitchFamily="34" charset="0"/>
              </a:rPr>
              <a:t>6. Deflecting system: </a:t>
            </a:r>
            <a:r>
              <a:rPr lang="en-US" dirty="0">
                <a:latin typeface="Aptos" panose="020B0004020202020204" pitchFamily="34" charset="0"/>
              </a:rPr>
              <a:t>it consist of horizontal &amp; vertical deflection plate. it controls the directions of electron beam by using electric or magnetic field.</a:t>
            </a:r>
          </a:p>
          <a:p>
            <a:pPr algn="just"/>
            <a:r>
              <a:rPr lang="en-US" sz="2000" b="1" u="sng" dirty="0">
                <a:latin typeface="Aptos" panose="020B0004020202020204" pitchFamily="34" charset="0"/>
              </a:rPr>
              <a:t>7. Phosphor-coated screen: </a:t>
            </a:r>
            <a:r>
              <a:rPr lang="en-US" dirty="0">
                <a:latin typeface="Aptos" panose="020B0004020202020204" pitchFamily="34" charset="0"/>
              </a:rPr>
              <a:t>it glows when the high-energy electron beam strikes the screen.</a:t>
            </a:r>
          </a:p>
        </p:txBody>
      </p:sp>
    </p:spTree>
    <p:extLst>
      <p:ext uri="{BB962C8B-B14F-4D97-AF65-F5344CB8AC3E}">
        <p14:creationId xmlns:p14="http://schemas.microsoft.com/office/powerpoint/2010/main" val="2875389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602</TotalTime>
  <Words>3202</Words>
  <Application>Microsoft Office PowerPoint</Application>
  <PresentationFormat>Widescreen</PresentationFormat>
  <Paragraphs>464</Paragraphs>
  <Slides>21</Slides>
  <Notes>1</Notes>
  <HiddenSlides>0</HiddenSlides>
  <MMClips>1</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Aharoni</vt:lpstr>
      <vt:lpstr>Aptos</vt:lpstr>
      <vt:lpstr>Arial</vt:lpstr>
      <vt:lpstr>Berlin Sans FB Demi</vt:lpstr>
      <vt:lpstr>Calibri</vt:lpstr>
      <vt:lpstr>Cambria</vt:lpstr>
      <vt:lpstr>Cambria Math</vt:lpstr>
      <vt:lpstr>Century Schoolbook</vt:lpstr>
      <vt:lpstr>MS Mincho</vt:lpstr>
      <vt:lpstr>Nunito</vt:lpstr>
      <vt:lpstr>sohne</vt:lpstr>
      <vt:lpstr>source-serif-pro</vt:lpstr>
      <vt:lpstr>var(--ff-lato)</vt:lpstr>
      <vt:lpstr>Vrinda</vt:lpstr>
      <vt:lpstr>Wingdings</vt:lpstr>
      <vt:lpstr>Wingdings 2</vt:lpstr>
      <vt:lpstr>View</vt:lpstr>
      <vt:lpstr>Introduction  to  Computer Graphics</vt:lpstr>
      <vt:lpstr>PowerPoint Presentation</vt:lpstr>
      <vt:lpstr>Introduction of Computer Graphics</vt:lpstr>
      <vt:lpstr>PowerPoint Presentation</vt:lpstr>
      <vt:lpstr>Application of Computer Graphics</vt:lpstr>
      <vt:lpstr>Graphics Monitor: Cathode ray tube(CRT) or refresh CRT</vt:lpstr>
      <vt:lpstr>How CRT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Aspect Ratio Solved Problems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creator>Raajokiaa Ritu</dc:creator>
  <cp:lastModifiedBy>Shakil Mahmud</cp:lastModifiedBy>
  <cp:revision>114</cp:revision>
  <dcterms:created xsi:type="dcterms:W3CDTF">2024-04-20T16:58:57Z</dcterms:created>
  <dcterms:modified xsi:type="dcterms:W3CDTF">2025-04-20T03:02:08Z</dcterms:modified>
</cp:coreProperties>
</file>