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99BA72-BD32-4ADF-8FDA-7956308A3ED7}" type="datetimeFigureOut">
              <a:rPr lang="en-US" smtClean="0"/>
              <a:t>6/21/2022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A8305A-86F3-4BDD-B35B-D9A30F3961E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F1A55A-EEA3-4844-890E-86E23A442427}"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A1F32-77E9-4EE0-9708-E39B1F6A257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F1A55A-EEA3-4844-890E-86E23A442427}"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A1F32-77E9-4EE0-9708-E39B1F6A257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F1A55A-EEA3-4844-890E-86E23A442427}"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A1F32-77E9-4EE0-9708-E39B1F6A257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5" name="TextBox 4"/>
          <p:cNvSpPr txBox="1"/>
          <p:nvPr userDrawn="1"/>
        </p:nvSpPr>
        <p:spPr>
          <a:xfrm>
            <a:off x="8594725" y="6600825"/>
            <a:ext cx="838200" cy="261938"/>
          </a:xfrm>
          <a:prstGeom prst="rect">
            <a:avLst/>
          </a:prstGeom>
          <a:noFill/>
        </p:spPr>
        <p:txBody>
          <a:bodyPr>
            <a:spAutoFit/>
          </a:bodyPr>
          <a:lstStyle/>
          <a:p>
            <a:pPr>
              <a:defRPr/>
            </a:pPr>
            <a:r>
              <a:rPr lang="en-US" sz="1050" dirty="0">
                <a:solidFill>
                  <a:srgbClr val="0000FF"/>
                </a:solidFill>
                <a:latin typeface="Times New Roman" pitchFamily="18" charset="0"/>
              </a:rPr>
              <a:t>IIT, JU</a:t>
            </a:r>
          </a:p>
        </p:txBody>
      </p:sp>
      <p:sp>
        <p:nvSpPr>
          <p:cNvPr id="6" name="TextBox 5"/>
          <p:cNvSpPr txBox="1"/>
          <p:nvPr userDrawn="1"/>
        </p:nvSpPr>
        <p:spPr>
          <a:xfrm>
            <a:off x="8839200" y="451512"/>
            <a:ext cx="346249" cy="6324600"/>
          </a:xfrm>
          <a:prstGeom prst="rect">
            <a:avLst/>
          </a:prstGeom>
          <a:noFill/>
        </p:spPr>
        <p:txBody>
          <a:bodyPr vert="vert270">
            <a:spAutoFit/>
          </a:bodyPr>
          <a:lstStyle/>
          <a:p>
            <a:pPr algn="ctr">
              <a:defRPr/>
            </a:pPr>
            <a:r>
              <a:rPr lang="en-US" sz="1050" dirty="0">
                <a:solidFill>
                  <a:srgbClr val="00CC00"/>
                </a:solidFill>
                <a:latin typeface="Times New Roman" pitchFamily="18" charset="0"/>
              </a:rPr>
              <a:t>Prepared by: K M </a:t>
            </a:r>
            <a:r>
              <a:rPr lang="en-US" sz="1050" dirty="0" err="1">
                <a:solidFill>
                  <a:srgbClr val="00CC00"/>
                </a:solidFill>
                <a:latin typeface="Times New Roman" pitchFamily="18" charset="0"/>
              </a:rPr>
              <a:t>Akkas</a:t>
            </a:r>
            <a:r>
              <a:rPr lang="en-US" sz="1050" dirty="0">
                <a:solidFill>
                  <a:srgbClr val="00CC00"/>
                </a:solidFill>
                <a:latin typeface="Times New Roman" pitchFamily="18" charset="0"/>
              </a:rPr>
              <a:t> Ali, Assistant Professor, IIT, JU</a:t>
            </a:r>
          </a:p>
        </p:txBody>
      </p:sp>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endParaRPr lang="en-US"/>
          </a:p>
        </p:txBody>
      </p:sp>
      <p:sp>
        <p:nvSpPr>
          <p:cNvPr id="8" name="Rectangle 7"/>
          <p:cNvSpPr>
            <a:spLocks noGrp="1" noChangeArrowheads="1"/>
          </p:cNvSpPr>
          <p:nvPr>
            <p:ph type="sldNum" sz="quarter" idx="11"/>
          </p:nvPr>
        </p:nvSpPr>
        <p:spPr/>
        <p:txBody>
          <a:bodyPr/>
          <a:lstStyle>
            <a:lvl1pPr>
              <a:defRPr/>
            </a:lvl1pPr>
          </a:lstStyle>
          <a:p>
            <a:pPr>
              <a:defRPr/>
            </a:pPr>
            <a:fld id="{DB67E035-E6F4-49E7-87A3-FA67F6799E31}"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7" name="TextBox 6"/>
          <p:cNvSpPr txBox="1"/>
          <p:nvPr userDrawn="1"/>
        </p:nvSpPr>
        <p:spPr>
          <a:xfrm>
            <a:off x="8594725" y="6600825"/>
            <a:ext cx="838200" cy="261938"/>
          </a:xfrm>
          <a:prstGeom prst="rect">
            <a:avLst/>
          </a:prstGeom>
          <a:noFill/>
        </p:spPr>
        <p:txBody>
          <a:bodyPr>
            <a:spAutoFit/>
          </a:bodyPr>
          <a:lstStyle/>
          <a:p>
            <a:pPr>
              <a:defRPr/>
            </a:pPr>
            <a:r>
              <a:rPr lang="en-US" sz="1050" dirty="0">
                <a:solidFill>
                  <a:srgbClr val="0000FF"/>
                </a:solidFill>
                <a:latin typeface="Times New Roman" pitchFamily="18" charset="0"/>
              </a:rPr>
              <a:t>IIT, JU</a:t>
            </a:r>
          </a:p>
        </p:txBody>
      </p:sp>
      <p:sp>
        <p:nvSpPr>
          <p:cNvPr id="8" name="TextBox 7"/>
          <p:cNvSpPr txBox="1"/>
          <p:nvPr userDrawn="1"/>
        </p:nvSpPr>
        <p:spPr>
          <a:xfrm>
            <a:off x="8839200" y="451512"/>
            <a:ext cx="346249" cy="6324600"/>
          </a:xfrm>
          <a:prstGeom prst="rect">
            <a:avLst/>
          </a:prstGeom>
          <a:noFill/>
        </p:spPr>
        <p:txBody>
          <a:bodyPr vert="vert270">
            <a:spAutoFit/>
          </a:bodyPr>
          <a:lstStyle/>
          <a:p>
            <a:pPr algn="ctr">
              <a:defRPr/>
            </a:pPr>
            <a:r>
              <a:rPr lang="en-US" sz="1050" dirty="0">
                <a:solidFill>
                  <a:srgbClr val="00CC00"/>
                </a:solidFill>
                <a:latin typeface="Times New Roman" pitchFamily="18" charset="0"/>
              </a:rPr>
              <a:t>Prepared by: K M </a:t>
            </a:r>
            <a:r>
              <a:rPr lang="en-US" sz="1050" dirty="0" err="1">
                <a:solidFill>
                  <a:srgbClr val="00CC00"/>
                </a:solidFill>
                <a:latin typeface="Times New Roman" pitchFamily="18" charset="0"/>
              </a:rPr>
              <a:t>Akkas</a:t>
            </a:r>
            <a:r>
              <a:rPr lang="en-US" sz="1050" dirty="0">
                <a:solidFill>
                  <a:srgbClr val="00CC00"/>
                </a:solidFill>
                <a:latin typeface="Times New Roman" pitchFamily="18" charset="0"/>
              </a:rPr>
              <a:t> Ali, Assistant Professor, IIT, JU</a:t>
            </a:r>
          </a:p>
        </p:txBody>
      </p:sp>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Rectangle 4"/>
          <p:cNvSpPr>
            <a:spLocks noGrp="1" noChangeArrowheads="1"/>
          </p:cNvSpPr>
          <p:nvPr>
            <p:ph type="dt" sz="half" idx="10"/>
          </p:nvPr>
        </p:nvSpPr>
        <p:spPr/>
        <p:txBody>
          <a:bodyPr/>
          <a:lstStyle>
            <a:lvl1pPr>
              <a:defRPr/>
            </a:lvl1pPr>
          </a:lstStyle>
          <a:p>
            <a:pPr>
              <a:defRPr/>
            </a:pPr>
            <a:endParaRPr lang="en-US"/>
          </a:p>
        </p:txBody>
      </p:sp>
      <p:sp>
        <p:nvSpPr>
          <p:cNvPr id="10" name="Rectangle 6"/>
          <p:cNvSpPr>
            <a:spLocks noGrp="1" noChangeArrowheads="1"/>
          </p:cNvSpPr>
          <p:nvPr>
            <p:ph type="sldNum" sz="quarter" idx="11"/>
          </p:nvPr>
        </p:nvSpPr>
        <p:spPr/>
        <p:txBody>
          <a:bodyPr/>
          <a:lstStyle>
            <a:lvl1pPr>
              <a:defRPr/>
            </a:lvl1pPr>
          </a:lstStyle>
          <a:p>
            <a:pPr>
              <a:defRPr/>
            </a:pPr>
            <a:fld id="{8361D88C-EFD7-4CE7-AFF1-E808A7675901}"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6" name="TextBox 5"/>
          <p:cNvSpPr txBox="1"/>
          <p:nvPr userDrawn="1"/>
        </p:nvSpPr>
        <p:spPr>
          <a:xfrm>
            <a:off x="8594725" y="6600825"/>
            <a:ext cx="838200" cy="261938"/>
          </a:xfrm>
          <a:prstGeom prst="rect">
            <a:avLst/>
          </a:prstGeom>
          <a:noFill/>
        </p:spPr>
        <p:txBody>
          <a:bodyPr>
            <a:spAutoFit/>
          </a:bodyPr>
          <a:lstStyle/>
          <a:p>
            <a:pPr>
              <a:defRPr/>
            </a:pPr>
            <a:r>
              <a:rPr lang="en-US" sz="1050" dirty="0">
                <a:solidFill>
                  <a:srgbClr val="0000FF"/>
                </a:solidFill>
                <a:latin typeface="Times New Roman" pitchFamily="18" charset="0"/>
              </a:rPr>
              <a:t>IIT, JU</a:t>
            </a:r>
          </a:p>
        </p:txBody>
      </p:sp>
      <p:sp>
        <p:nvSpPr>
          <p:cNvPr id="7" name="TextBox 6"/>
          <p:cNvSpPr txBox="1"/>
          <p:nvPr userDrawn="1"/>
        </p:nvSpPr>
        <p:spPr>
          <a:xfrm>
            <a:off x="8839200" y="451512"/>
            <a:ext cx="346249" cy="6324600"/>
          </a:xfrm>
          <a:prstGeom prst="rect">
            <a:avLst/>
          </a:prstGeom>
          <a:noFill/>
        </p:spPr>
        <p:txBody>
          <a:bodyPr vert="vert270">
            <a:spAutoFit/>
          </a:bodyPr>
          <a:lstStyle/>
          <a:p>
            <a:pPr algn="ctr">
              <a:defRPr/>
            </a:pPr>
            <a:r>
              <a:rPr lang="en-US" sz="1050" dirty="0">
                <a:solidFill>
                  <a:srgbClr val="00CC00"/>
                </a:solidFill>
                <a:latin typeface="Times New Roman" pitchFamily="18" charset="0"/>
              </a:rPr>
              <a:t>Prepared by: K M </a:t>
            </a:r>
            <a:r>
              <a:rPr lang="en-US" sz="1050" dirty="0" err="1">
                <a:solidFill>
                  <a:srgbClr val="00CC00"/>
                </a:solidFill>
                <a:latin typeface="Times New Roman" pitchFamily="18" charset="0"/>
              </a:rPr>
              <a:t>Akkas</a:t>
            </a:r>
            <a:r>
              <a:rPr lang="en-US" sz="1050" dirty="0">
                <a:solidFill>
                  <a:srgbClr val="00CC00"/>
                </a:solidFill>
                <a:latin typeface="Times New Roman" pitchFamily="18" charset="0"/>
              </a:rPr>
              <a:t> Ali, Assistant Professor, IIT, JU</a:t>
            </a:r>
          </a:p>
        </p:txBody>
      </p:sp>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4"/>
          <p:cNvSpPr>
            <a:spLocks noGrp="1" noChangeArrowheads="1"/>
          </p:cNvSpPr>
          <p:nvPr>
            <p:ph type="dt" sz="half" idx="10"/>
          </p:nvPr>
        </p:nvSpPr>
        <p:spPr/>
        <p:txBody>
          <a:bodyPr/>
          <a:lstStyle>
            <a:lvl1pPr>
              <a:defRPr/>
            </a:lvl1pPr>
          </a:lstStyle>
          <a:p>
            <a:pPr>
              <a:defRPr/>
            </a:pPr>
            <a:endParaRPr lang="en-US"/>
          </a:p>
        </p:txBody>
      </p:sp>
      <p:sp>
        <p:nvSpPr>
          <p:cNvPr id="9" name="Rectangle 6"/>
          <p:cNvSpPr>
            <a:spLocks noGrp="1" noChangeArrowheads="1"/>
          </p:cNvSpPr>
          <p:nvPr>
            <p:ph type="sldNum" sz="quarter" idx="11"/>
          </p:nvPr>
        </p:nvSpPr>
        <p:spPr/>
        <p:txBody>
          <a:bodyPr/>
          <a:lstStyle>
            <a:lvl1pPr>
              <a:defRPr/>
            </a:lvl1pPr>
          </a:lstStyle>
          <a:p>
            <a:pPr>
              <a:defRPr/>
            </a:pPr>
            <a:fld id="{615CF3D0-35B3-4265-878F-44B64662AA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F1A55A-EEA3-4844-890E-86E23A442427}"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A1F32-77E9-4EE0-9708-E39B1F6A257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F1A55A-EEA3-4844-890E-86E23A442427}" type="datetimeFigureOut">
              <a:rPr lang="en-US" smtClean="0"/>
              <a:t>6/21/2022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A1F32-77E9-4EE0-9708-E39B1F6A257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F1A55A-EEA3-4844-890E-86E23A442427}"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A1F32-77E9-4EE0-9708-E39B1F6A257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F1A55A-EEA3-4844-890E-86E23A442427}" type="datetimeFigureOut">
              <a:rPr lang="en-US" smtClean="0"/>
              <a:t>6/21/2022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9A1F32-77E9-4EE0-9708-E39B1F6A257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F1A55A-EEA3-4844-890E-86E23A442427}" type="datetimeFigureOut">
              <a:rPr lang="en-US" smtClean="0"/>
              <a:t>6/21/2022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9A1F32-77E9-4EE0-9708-E39B1F6A257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F1A55A-EEA3-4844-890E-86E23A442427}" type="datetimeFigureOut">
              <a:rPr lang="en-US" smtClean="0"/>
              <a:t>6/21/2022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9A1F32-77E9-4EE0-9708-E39B1F6A257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F1A55A-EEA3-4844-890E-86E23A442427}"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A1F32-77E9-4EE0-9708-E39B1F6A257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F1A55A-EEA3-4844-890E-86E23A442427}" type="datetimeFigureOut">
              <a:rPr lang="en-US" smtClean="0"/>
              <a:t>6/21/2022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9A1F32-77E9-4EE0-9708-E39B1F6A257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F1A55A-EEA3-4844-890E-86E23A442427}" type="datetimeFigureOut">
              <a:rPr lang="en-US" smtClean="0"/>
              <a:t>6/21/2022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A1F32-77E9-4EE0-9708-E39B1F6A25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a:spLocks noChangeArrowheads="1"/>
          </p:cNvSpPr>
          <p:nvPr/>
        </p:nvSpPr>
        <p:spPr bwMode="auto">
          <a:xfrm>
            <a:off x="0" y="0"/>
            <a:ext cx="9144000" cy="523875"/>
          </a:xfrm>
          <a:prstGeom prst="rect">
            <a:avLst/>
          </a:prstGeom>
          <a:solidFill>
            <a:srgbClr val="00CC00"/>
          </a:solidFill>
          <a:ln w="9525">
            <a:noFill/>
            <a:miter lim="800000"/>
            <a:headEnd/>
            <a:tailEnd/>
          </a:ln>
        </p:spPr>
        <p:txBody>
          <a:bodyPr>
            <a:spAutoFit/>
          </a:bodyPr>
          <a:lstStyle/>
          <a:p>
            <a:pPr algn="ctr"/>
            <a:r>
              <a:rPr lang="en-US" altLang="en-US" sz="2800">
                <a:solidFill>
                  <a:schemeClr val="bg1"/>
                </a:solidFill>
              </a:rPr>
              <a:t>Lecture-10: Queue</a:t>
            </a:r>
            <a:endParaRPr lang="en-US" sz="2800">
              <a:solidFill>
                <a:schemeClr val="bg1"/>
              </a:solidFill>
            </a:endParaRPr>
          </a:p>
        </p:txBody>
      </p:sp>
      <p:sp>
        <p:nvSpPr>
          <p:cNvPr id="18435" name="Rectangle 14"/>
          <p:cNvSpPr>
            <a:spLocks noChangeArrowheads="1"/>
          </p:cNvSpPr>
          <p:nvPr/>
        </p:nvSpPr>
        <p:spPr bwMode="auto">
          <a:xfrm>
            <a:off x="250825" y="1295400"/>
            <a:ext cx="8466138" cy="1184275"/>
          </a:xfrm>
          <a:prstGeom prst="rect">
            <a:avLst/>
          </a:prstGeom>
          <a:noFill/>
          <a:ln w="9525">
            <a:noFill/>
            <a:miter lim="800000"/>
            <a:headEnd/>
            <a:tailEnd/>
          </a:ln>
        </p:spPr>
        <p:txBody>
          <a:bodyPr anchor="ctr">
            <a:spAutoFit/>
          </a:bodyPr>
          <a:lstStyle/>
          <a:p>
            <a:pPr marL="730250" lvl="1" indent="-514350" algn="just">
              <a:spcBef>
                <a:spcPts val="600"/>
              </a:spcBef>
              <a:spcAft>
                <a:spcPts val="600"/>
              </a:spcAft>
              <a:buFont typeface="Wingdings" pitchFamily="2" charset="2"/>
              <a:buChar char="v"/>
            </a:pPr>
            <a:r>
              <a:rPr lang="en-US" altLang="zh-CN" sz="1700">
                <a:latin typeface="Verdana" pitchFamily="34" charset="0"/>
                <a:ea typeface="宋体" pitchFamily="2" charset="-122"/>
              </a:rPr>
              <a:t>Define Queue</a:t>
            </a:r>
          </a:p>
          <a:p>
            <a:pPr marL="730250" lvl="1" indent="-514350" algn="just">
              <a:spcBef>
                <a:spcPts val="600"/>
              </a:spcBef>
              <a:spcAft>
                <a:spcPts val="600"/>
              </a:spcAft>
              <a:buFont typeface="Wingdings" pitchFamily="2" charset="2"/>
              <a:buChar char="v"/>
            </a:pPr>
            <a:r>
              <a:rPr lang="en-US" altLang="zh-CN" sz="1700">
                <a:latin typeface="Verdana" pitchFamily="34" charset="0"/>
                <a:ea typeface="宋体" pitchFamily="2" charset="-122"/>
              </a:rPr>
              <a:t>Representation of queue in memory</a:t>
            </a:r>
          </a:p>
          <a:p>
            <a:pPr marL="730250" lvl="1" indent="-514350" algn="just">
              <a:spcBef>
                <a:spcPts val="600"/>
              </a:spcBef>
              <a:spcAft>
                <a:spcPts val="600"/>
              </a:spcAft>
              <a:buFont typeface="Wingdings" pitchFamily="2" charset="2"/>
              <a:buChar char="v"/>
            </a:pPr>
            <a:r>
              <a:rPr lang="en-US" altLang="zh-CN" sz="1700">
                <a:latin typeface="Verdana" pitchFamily="34" charset="0"/>
                <a:ea typeface="宋体" pitchFamily="2" charset="-122"/>
              </a:rPr>
              <a:t>Variations of queue</a:t>
            </a:r>
          </a:p>
        </p:txBody>
      </p:sp>
      <p:sp>
        <p:nvSpPr>
          <p:cNvPr id="18436" name="Rectangle 14"/>
          <p:cNvSpPr>
            <a:spLocks noChangeArrowheads="1"/>
          </p:cNvSpPr>
          <p:nvPr/>
        </p:nvSpPr>
        <p:spPr bwMode="auto">
          <a:xfrm>
            <a:off x="0" y="635000"/>
            <a:ext cx="5846763" cy="584200"/>
          </a:xfrm>
          <a:prstGeom prst="rect">
            <a:avLst/>
          </a:prstGeom>
          <a:noFill/>
          <a:ln w="9525">
            <a:noFill/>
            <a:miter lim="800000"/>
            <a:headEnd/>
            <a:tailEnd/>
          </a:ln>
        </p:spPr>
        <p:txBody>
          <a:bodyPr>
            <a:spAutoFit/>
          </a:bodyPr>
          <a:lstStyle/>
          <a:p>
            <a:r>
              <a:rPr lang="en-US" sz="3200" u="sng">
                <a:solidFill>
                  <a:srgbClr val="0070C0"/>
                </a:solidFill>
              </a:rPr>
              <a:t>Objectives of this Lecture:</a:t>
            </a:r>
          </a:p>
        </p:txBody>
      </p:sp>
      <p:sp>
        <p:nvSpPr>
          <p:cNvPr id="18437" name="Slide Number Placeholder 6"/>
          <p:cNvSpPr>
            <a:spLocks noGrp="1"/>
          </p:cNvSpPr>
          <p:nvPr>
            <p:ph type="sldNum" sz="quarter" idx="12"/>
          </p:nvPr>
        </p:nvSpPr>
        <p:spPr>
          <a:xfrm>
            <a:off x="-30163" y="6481763"/>
            <a:ext cx="839788" cy="376237"/>
          </a:xfrm>
          <a:noFill/>
        </p:spPr>
        <p:txBody>
          <a:bodyPr/>
          <a:lstStyle/>
          <a:p>
            <a:pPr algn="l"/>
            <a:r>
              <a:rPr lang="en-US" sz="1200" smtClean="0"/>
              <a:t>10.</a:t>
            </a:r>
            <a:fld id="{5E63CD8B-1B64-4B4D-932E-374D9FF30E52}" type="slidenum">
              <a:rPr lang="en-US" sz="1200" smtClean="0"/>
              <a:pPr algn="l"/>
              <a:t>1</a:t>
            </a:fld>
            <a:endParaRPr lang="en-US" sz="12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228600" y="1152525"/>
            <a:ext cx="5257800" cy="668338"/>
          </a:xfrm>
          <a:prstGeom prst="rect">
            <a:avLst/>
          </a:prstGeom>
          <a:noFill/>
          <a:ln w="9525">
            <a:noFill/>
            <a:miter lim="800000"/>
            <a:headEnd/>
            <a:tailEnd/>
          </a:ln>
        </p:spPr>
        <p:txBody>
          <a:bodyPr>
            <a:spAutoFit/>
          </a:bodyPr>
          <a:lstStyle/>
          <a:p>
            <a:pPr marL="342900" indent="-342900">
              <a:spcBef>
                <a:spcPct val="20000"/>
              </a:spcBef>
            </a:pPr>
            <a:r>
              <a:rPr lang="en-US" sz="1700">
                <a:latin typeface="Verdana" pitchFamily="34" charset="0"/>
              </a:rPr>
              <a:t>(l) G and H deleted :		FRONT : 4</a:t>
            </a:r>
          </a:p>
          <a:p>
            <a:pPr marL="342900" indent="-342900">
              <a:spcBef>
                <a:spcPct val="20000"/>
              </a:spcBef>
            </a:pPr>
            <a:r>
              <a:rPr lang="en-US" sz="1700">
                <a:latin typeface="Verdana" pitchFamily="34" charset="0"/>
              </a:rPr>
              <a:t>				 	REAR :   4</a:t>
            </a:r>
          </a:p>
        </p:txBody>
      </p:sp>
      <p:graphicFrame>
        <p:nvGraphicFramePr>
          <p:cNvPr id="61445" name="Group 5"/>
          <p:cNvGraphicFramePr>
            <a:graphicFrameLocks noGrp="1"/>
          </p:cNvGraphicFramePr>
          <p:nvPr>
            <p:ph sz="half" idx="2"/>
          </p:nvPr>
        </p:nvGraphicFramePr>
        <p:xfrm>
          <a:off x="5334000" y="1274763"/>
          <a:ext cx="2971800" cy="487363"/>
        </p:xfrm>
        <a:graphic>
          <a:graphicData uri="http://schemas.openxmlformats.org/drawingml/2006/table">
            <a:tbl>
              <a:tblPr/>
              <a:tblGrid>
                <a:gridCol w="593725"/>
                <a:gridCol w="595313"/>
                <a:gridCol w="593725"/>
                <a:gridCol w="595312"/>
                <a:gridCol w="593725"/>
              </a:tblGrid>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r>
            </a:tbl>
          </a:graphicData>
        </a:graphic>
      </p:graphicFrame>
      <p:sp>
        <p:nvSpPr>
          <p:cNvPr id="27684" name="Slide Number Placeholder 6"/>
          <p:cNvSpPr>
            <a:spLocks noGrp="1"/>
          </p:cNvSpPr>
          <p:nvPr>
            <p:ph type="sldNum" sz="quarter" idx="11"/>
          </p:nvPr>
        </p:nvSpPr>
        <p:spPr>
          <a:xfrm>
            <a:off x="-30163" y="6481763"/>
            <a:ext cx="839788" cy="376237"/>
          </a:xfrm>
          <a:noFill/>
        </p:spPr>
        <p:txBody>
          <a:bodyPr/>
          <a:lstStyle/>
          <a:p>
            <a:pPr algn="l"/>
            <a:r>
              <a:rPr lang="en-US" sz="1200" smtClean="0"/>
              <a:t>10.</a:t>
            </a:r>
            <a:fld id="{B17A597D-4246-441B-9211-239450FD0FF7}" type="slidenum">
              <a:rPr lang="en-US" sz="1200" smtClean="0"/>
              <a:pPr algn="l"/>
              <a:t>10</a:t>
            </a:fld>
            <a:endParaRPr lang="en-US" sz="1200" smtClean="0"/>
          </a:p>
        </p:txBody>
      </p:sp>
      <p:sp>
        <p:nvSpPr>
          <p:cNvPr id="27665" name="Text Box 19"/>
          <p:cNvSpPr txBox="1">
            <a:spLocks noChangeArrowheads="1"/>
          </p:cNvSpPr>
          <p:nvPr/>
        </p:nvSpPr>
        <p:spPr bwMode="auto">
          <a:xfrm>
            <a:off x="5334000" y="1762125"/>
            <a:ext cx="2971800" cy="354013"/>
          </a:xfrm>
          <a:prstGeom prst="rect">
            <a:avLst/>
          </a:prstGeom>
          <a:noFill/>
          <a:ln w="9525">
            <a:noFill/>
            <a:miter lim="800000"/>
            <a:headEnd/>
            <a:tailEnd/>
          </a:ln>
        </p:spPr>
        <p:txBody>
          <a:bodyPr>
            <a:spAutoFit/>
          </a:bodyPr>
          <a:lstStyle/>
          <a:p>
            <a:pPr>
              <a:spcBef>
                <a:spcPct val="50000"/>
              </a:spcBef>
            </a:pPr>
            <a:r>
              <a:rPr lang="en-US" sz="1700">
                <a:latin typeface="Verdana" pitchFamily="34" charset="0"/>
              </a:rPr>
              <a:t>  1      2      3       4     5</a:t>
            </a:r>
          </a:p>
        </p:txBody>
      </p:sp>
      <p:sp>
        <p:nvSpPr>
          <p:cNvPr id="27666" name="Text Box 20"/>
          <p:cNvSpPr txBox="1">
            <a:spLocks noChangeArrowheads="1"/>
          </p:cNvSpPr>
          <p:nvPr/>
        </p:nvSpPr>
        <p:spPr bwMode="auto">
          <a:xfrm>
            <a:off x="6248400" y="923925"/>
            <a:ext cx="1752600" cy="366713"/>
          </a:xfrm>
          <a:prstGeom prst="rect">
            <a:avLst/>
          </a:prstGeom>
          <a:noFill/>
          <a:ln w="9525">
            <a:noFill/>
            <a:miter lim="800000"/>
            <a:headEnd/>
            <a:tailEnd/>
          </a:ln>
        </p:spPr>
        <p:txBody>
          <a:bodyPr>
            <a:spAutoFit/>
          </a:bodyPr>
          <a:lstStyle/>
          <a:p>
            <a:pPr>
              <a:spcBef>
                <a:spcPct val="50000"/>
              </a:spcBef>
            </a:pPr>
            <a:r>
              <a:rPr lang="en-US" sz="1700">
                <a:latin typeface="Verdana" pitchFamily="34" charset="0"/>
              </a:rPr>
              <a:t>QUEUE</a:t>
            </a:r>
          </a:p>
        </p:txBody>
      </p:sp>
      <p:sp>
        <p:nvSpPr>
          <p:cNvPr id="27667" name="Text Box 21"/>
          <p:cNvSpPr txBox="1">
            <a:spLocks noChangeArrowheads="1"/>
          </p:cNvSpPr>
          <p:nvPr/>
        </p:nvSpPr>
        <p:spPr bwMode="auto">
          <a:xfrm>
            <a:off x="228600" y="2216150"/>
            <a:ext cx="5257800" cy="668338"/>
          </a:xfrm>
          <a:prstGeom prst="rect">
            <a:avLst/>
          </a:prstGeom>
          <a:noFill/>
          <a:ln w="9525">
            <a:noFill/>
            <a:miter lim="800000"/>
            <a:headEnd/>
            <a:tailEnd/>
          </a:ln>
        </p:spPr>
        <p:txBody>
          <a:bodyPr>
            <a:spAutoFit/>
          </a:bodyPr>
          <a:lstStyle/>
          <a:p>
            <a:pPr marL="342900" indent="-342900">
              <a:spcBef>
                <a:spcPct val="20000"/>
              </a:spcBef>
            </a:pPr>
            <a:r>
              <a:rPr lang="en-US" sz="1700">
                <a:latin typeface="Verdana" pitchFamily="34" charset="0"/>
              </a:rPr>
              <a:t>(m) K deleted, QUEUE is empty :	FRONT : 5</a:t>
            </a:r>
          </a:p>
          <a:p>
            <a:pPr marL="342900" indent="-342900">
              <a:spcBef>
                <a:spcPct val="20000"/>
              </a:spcBef>
            </a:pPr>
            <a:r>
              <a:rPr lang="en-US" sz="1700">
                <a:latin typeface="Verdana" pitchFamily="34" charset="0"/>
              </a:rPr>
              <a:t>				 	REAR :   4</a:t>
            </a:r>
          </a:p>
        </p:txBody>
      </p:sp>
      <p:graphicFrame>
        <p:nvGraphicFramePr>
          <p:cNvPr id="61464" name="Group 24"/>
          <p:cNvGraphicFramePr>
            <a:graphicFrameLocks noGrp="1"/>
          </p:cNvGraphicFramePr>
          <p:nvPr/>
        </p:nvGraphicFramePr>
        <p:xfrm>
          <a:off x="5348288" y="2262188"/>
          <a:ext cx="2971800" cy="487363"/>
        </p:xfrm>
        <a:graphic>
          <a:graphicData uri="http://schemas.openxmlformats.org/drawingml/2006/table">
            <a:tbl>
              <a:tblPr/>
              <a:tblGrid>
                <a:gridCol w="593725"/>
                <a:gridCol w="595312"/>
                <a:gridCol w="593725"/>
                <a:gridCol w="595313"/>
                <a:gridCol w="593725"/>
              </a:tblGrid>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r>
            </a:tbl>
          </a:graphicData>
        </a:graphic>
      </p:graphicFrame>
      <p:sp>
        <p:nvSpPr>
          <p:cNvPr id="27682" name="Text Box 129"/>
          <p:cNvSpPr txBox="1">
            <a:spLocks noChangeArrowheads="1"/>
          </p:cNvSpPr>
          <p:nvPr/>
        </p:nvSpPr>
        <p:spPr bwMode="auto">
          <a:xfrm>
            <a:off x="1589088" y="3381375"/>
            <a:ext cx="7059612" cy="354013"/>
          </a:xfrm>
          <a:prstGeom prst="rect">
            <a:avLst/>
          </a:prstGeom>
          <a:noFill/>
          <a:ln w="9525">
            <a:noFill/>
            <a:miter lim="800000"/>
            <a:headEnd/>
            <a:tailEnd/>
          </a:ln>
        </p:spPr>
        <p:txBody>
          <a:bodyPr>
            <a:spAutoFit/>
          </a:bodyPr>
          <a:lstStyle/>
          <a:p>
            <a:pPr>
              <a:spcBef>
                <a:spcPct val="50000"/>
              </a:spcBef>
            </a:pPr>
            <a:r>
              <a:rPr lang="en-US" sz="1700" b="1">
                <a:latin typeface="Verdana" pitchFamily="34" charset="0"/>
              </a:rPr>
              <a:t>Figure</a:t>
            </a:r>
            <a:r>
              <a:rPr lang="en-US" sz="1700">
                <a:latin typeface="Verdana" pitchFamily="34" charset="0"/>
              </a:rPr>
              <a:t>: Maintaining a queue in a circular array QUEUE</a:t>
            </a:r>
          </a:p>
        </p:txBody>
      </p:sp>
      <p:sp>
        <p:nvSpPr>
          <p:cNvPr id="27683"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Representation of Queue in Memory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QINSERT</a:t>
            </a:r>
          </a:p>
        </p:txBody>
      </p:sp>
      <p:sp>
        <p:nvSpPr>
          <p:cNvPr id="28675" name="Rectangle 3"/>
          <p:cNvSpPr>
            <a:spLocks noGrp="1" noChangeArrowheads="1"/>
          </p:cNvSpPr>
          <p:nvPr>
            <p:ph idx="1"/>
          </p:nvPr>
        </p:nvSpPr>
        <p:spPr>
          <a:solidFill>
            <a:srgbClr val="E7FFEC"/>
          </a:solidFill>
          <a:ln>
            <a:solidFill>
              <a:schemeClr val="folHlink"/>
            </a:solidFill>
          </a:ln>
        </p:spPr>
        <p:txBody>
          <a:bodyPr/>
          <a:lstStyle/>
          <a:p>
            <a:pPr marL="381000" indent="-381000" eaLnBrk="1" hangingPunct="1">
              <a:lnSpc>
                <a:spcPct val="90000"/>
              </a:lnSpc>
              <a:buFontTx/>
              <a:buNone/>
            </a:pPr>
            <a:r>
              <a:rPr lang="en-US" sz="1800" smtClean="0"/>
              <a:t>QINSERT(QUEUE,N,FRONT,REAR,ITEM)</a:t>
            </a:r>
          </a:p>
          <a:p>
            <a:pPr marL="381000" indent="-381000" eaLnBrk="1" hangingPunct="1">
              <a:lnSpc>
                <a:spcPct val="90000"/>
              </a:lnSpc>
              <a:buFontTx/>
              <a:buNone/>
            </a:pPr>
            <a:r>
              <a:rPr lang="en-US" sz="1800" smtClean="0"/>
              <a:t>This procedure inserts an element ITEM into a queue.</a:t>
            </a:r>
          </a:p>
          <a:p>
            <a:pPr marL="381000" indent="-381000" eaLnBrk="1" hangingPunct="1">
              <a:lnSpc>
                <a:spcPct val="90000"/>
              </a:lnSpc>
              <a:buFontTx/>
              <a:buNone/>
            </a:pPr>
            <a:endParaRPr lang="en-US" sz="1800" smtClean="0"/>
          </a:p>
          <a:p>
            <a:pPr marL="381000" indent="-381000" eaLnBrk="1" hangingPunct="1">
              <a:lnSpc>
                <a:spcPct val="90000"/>
              </a:lnSpc>
              <a:buFontTx/>
              <a:buNone/>
            </a:pPr>
            <a:r>
              <a:rPr lang="en-US" sz="1800" smtClean="0"/>
              <a:t>[Queue already fill]</a:t>
            </a:r>
          </a:p>
          <a:p>
            <a:pPr marL="381000" indent="-381000" eaLnBrk="1" hangingPunct="1">
              <a:lnSpc>
                <a:spcPct val="90000"/>
              </a:lnSpc>
              <a:buFontTx/>
              <a:buAutoNum type="arabicPeriod"/>
            </a:pPr>
            <a:r>
              <a:rPr lang="en-US" sz="1800" smtClean="0"/>
              <a:t>If FRONT=1 and REAR=N, or if FRONT=REAR+1, then :                            Write: Overflow, and Return.</a:t>
            </a:r>
          </a:p>
          <a:p>
            <a:pPr marL="381000" indent="-381000" eaLnBrk="1" hangingPunct="1">
              <a:lnSpc>
                <a:spcPct val="90000"/>
              </a:lnSpc>
              <a:buFontTx/>
              <a:buAutoNum type="arabicPeriod"/>
            </a:pPr>
            <a:r>
              <a:rPr lang="en-US" sz="1800" smtClean="0"/>
              <a:t> [Find new value of REAR]                                                                                 If FRONT=NULL, then :[Queue initially empty]                                                 Set FRONT:=1 and REAR:=1                                                                      Else if REAR =N then                                                                                  Set REAR:=1                                                                                               Else Set REAR:=REAR+1                                                                                [End of if structure]</a:t>
            </a:r>
          </a:p>
          <a:p>
            <a:pPr marL="381000" indent="-381000" eaLnBrk="1" hangingPunct="1">
              <a:lnSpc>
                <a:spcPct val="90000"/>
              </a:lnSpc>
              <a:buFontTx/>
              <a:buAutoNum type="arabicPeriod"/>
            </a:pPr>
            <a:r>
              <a:rPr lang="en-US" sz="1800" smtClean="0"/>
              <a:t> Set  QUEUE[REAR]:=ITEM [This inserts new element]</a:t>
            </a:r>
          </a:p>
          <a:p>
            <a:pPr marL="381000" indent="-381000" eaLnBrk="1" hangingPunct="1">
              <a:lnSpc>
                <a:spcPct val="90000"/>
              </a:lnSpc>
              <a:buFontTx/>
              <a:buAutoNum type="arabicPeriod"/>
            </a:pPr>
            <a:r>
              <a:rPr lang="en-US" sz="1800" smtClean="0"/>
              <a:t> Return.</a:t>
            </a:r>
          </a:p>
        </p:txBody>
      </p:sp>
      <p:sp>
        <p:nvSpPr>
          <p:cNvPr id="28677" name="Slide Number Placeholder 6"/>
          <p:cNvSpPr>
            <a:spLocks noGrp="1"/>
          </p:cNvSpPr>
          <p:nvPr>
            <p:ph type="sldNum" sz="quarter" idx="12"/>
          </p:nvPr>
        </p:nvSpPr>
        <p:spPr>
          <a:xfrm>
            <a:off x="-30163" y="6481763"/>
            <a:ext cx="839788" cy="376237"/>
          </a:xfrm>
          <a:noFill/>
        </p:spPr>
        <p:txBody>
          <a:bodyPr/>
          <a:lstStyle/>
          <a:p>
            <a:pPr algn="l"/>
            <a:r>
              <a:rPr lang="en-US" sz="1200" smtClean="0"/>
              <a:t>10.</a:t>
            </a:r>
            <a:fld id="{85EE8521-F3DF-4EB5-BE88-8E8FF2066C66}" type="slidenum">
              <a:rPr lang="en-US" sz="1200" smtClean="0"/>
              <a:pPr algn="l"/>
              <a:t>11</a:t>
            </a:fld>
            <a:endParaRPr lang="en-US" sz="1200" smtClean="0"/>
          </a:p>
        </p:txBody>
      </p:sp>
      <p:sp>
        <p:nvSpPr>
          <p:cNvPr id="28676" name="Rectangle 4"/>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Insert Item to Queue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QDELETE</a:t>
            </a:r>
          </a:p>
        </p:txBody>
      </p:sp>
      <p:sp>
        <p:nvSpPr>
          <p:cNvPr id="29699" name="Rectangle 3"/>
          <p:cNvSpPr>
            <a:spLocks noGrp="1" noChangeArrowheads="1"/>
          </p:cNvSpPr>
          <p:nvPr>
            <p:ph idx="1"/>
          </p:nvPr>
        </p:nvSpPr>
        <p:spPr>
          <a:solidFill>
            <a:srgbClr val="EFEFFF"/>
          </a:solidFill>
          <a:ln>
            <a:solidFill>
              <a:srgbClr val="0033CC"/>
            </a:solidFill>
          </a:ln>
        </p:spPr>
        <p:txBody>
          <a:bodyPr>
            <a:normAutofit fontScale="77500" lnSpcReduction="20000"/>
          </a:bodyPr>
          <a:lstStyle/>
          <a:p>
            <a:pPr marL="381000" indent="-381000" eaLnBrk="1" hangingPunct="1">
              <a:lnSpc>
                <a:spcPct val="90000"/>
              </a:lnSpc>
              <a:buFontTx/>
              <a:buNone/>
            </a:pPr>
            <a:r>
              <a:rPr lang="en-US" dirty="0" smtClean="0"/>
              <a:t>ITEM.QDELETE(QUEUE,N,FRONT,REAR,ITEM) </a:t>
            </a:r>
          </a:p>
          <a:p>
            <a:pPr marL="381000" indent="-381000" eaLnBrk="1" hangingPunct="1">
              <a:lnSpc>
                <a:spcPct val="90000"/>
              </a:lnSpc>
              <a:buFontTx/>
              <a:buNone/>
            </a:pPr>
            <a:r>
              <a:rPr lang="en-US" dirty="0" smtClean="0"/>
              <a:t>This procedure deletes an element from the queue and assigns it to the variable </a:t>
            </a:r>
          </a:p>
          <a:p>
            <a:pPr marL="381000" indent="-381000" eaLnBrk="1" hangingPunct="1">
              <a:lnSpc>
                <a:spcPct val="90000"/>
              </a:lnSpc>
            </a:pPr>
            <a:r>
              <a:rPr lang="en-US" dirty="0" smtClean="0"/>
              <a:t>[Queue already empty]</a:t>
            </a:r>
          </a:p>
          <a:p>
            <a:pPr marL="381000" indent="-381000" eaLnBrk="1" hangingPunct="1">
              <a:lnSpc>
                <a:spcPct val="90000"/>
              </a:lnSpc>
              <a:buFontTx/>
              <a:buNone/>
            </a:pPr>
            <a:r>
              <a:rPr lang="en-US" dirty="0" smtClean="0"/>
              <a:t> If FRONT=NULL, then Write: Underflow, and Return. </a:t>
            </a:r>
          </a:p>
          <a:p>
            <a:pPr marL="381000" indent="-381000" eaLnBrk="1" hangingPunct="1">
              <a:lnSpc>
                <a:spcPct val="90000"/>
              </a:lnSpc>
              <a:buFontTx/>
              <a:buAutoNum type="arabicPeriod" startAt="2"/>
            </a:pPr>
            <a:r>
              <a:rPr lang="en-US" dirty="0" smtClean="0"/>
              <a:t>Set ITEM=QUEUE[FRONT]</a:t>
            </a:r>
          </a:p>
          <a:p>
            <a:pPr marL="381000" indent="-381000" eaLnBrk="1" hangingPunct="1">
              <a:lnSpc>
                <a:spcPct val="90000"/>
              </a:lnSpc>
              <a:buFontTx/>
              <a:buAutoNum type="arabicPeriod" startAt="2"/>
            </a:pPr>
            <a:r>
              <a:rPr lang="en-US" dirty="0" smtClean="0"/>
              <a:t>[Find new value of FRONT]                                                                           If FRONT=REAR, then [Queue  has only one element to start]                Set FRONT=NULL and REAR=NULL                                                     Else if FRONT =N then                                                                       Set FRONT =1                                                                                 Else Set FRONT = FRONT +1                                                                [End of if structure]</a:t>
            </a:r>
          </a:p>
          <a:p>
            <a:pPr marL="381000" indent="-381000" eaLnBrk="1" hangingPunct="1">
              <a:lnSpc>
                <a:spcPct val="90000"/>
              </a:lnSpc>
              <a:buFontTx/>
              <a:buAutoNum type="arabicPeriod" startAt="2"/>
            </a:pPr>
            <a:r>
              <a:rPr lang="en-US" dirty="0" smtClean="0"/>
              <a:t>Return</a:t>
            </a:r>
          </a:p>
        </p:txBody>
      </p:sp>
      <p:sp>
        <p:nvSpPr>
          <p:cNvPr id="29701" name="Slide Number Placeholder 6"/>
          <p:cNvSpPr>
            <a:spLocks noGrp="1"/>
          </p:cNvSpPr>
          <p:nvPr>
            <p:ph type="sldNum" sz="quarter" idx="12"/>
          </p:nvPr>
        </p:nvSpPr>
        <p:spPr>
          <a:xfrm>
            <a:off x="-30163" y="6481763"/>
            <a:ext cx="839788" cy="376237"/>
          </a:xfrm>
          <a:noFill/>
        </p:spPr>
        <p:txBody>
          <a:bodyPr/>
          <a:lstStyle/>
          <a:p>
            <a:pPr algn="l"/>
            <a:r>
              <a:rPr lang="en-US" sz="1200" smtClean="0"/>
              <a:t>10.</a:t>
            </a:r>
            <a:fld id="{1B58BE72-383E-4351-8FDE-D7F486500020}" type="slidenum">
              <a:rPr lang="en-US" sz="1200" smtClean="0"/>
              <a:pPr algn="l"/>
              <a:t>12</a:t>
            </a:fld>
            <a:endParaRPr lang="en-US" sz="1200" smtClean="0"/>
          </a:p>
        </p:txBody>
      </p:sp>
      <p:sp>
        <p:nvSpPr>
          <p:cNvPr id="29700" name="Rectangle 4"/>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Delete Item from Queue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3"/>
          <p:cNvSpPr>
            <a:spLocks noGrp="1" noChangeArrowheads="1"/>
          </p:cNvSpPr>
          <p:nvPr>
            <p:ph type="body" sz="half" idx="1"/>
          </p:nvPr>
        </p:nvSpPr>
        <p:spPr>
          <a:xfrm>
            <a:off x="204788" y="642938"/>
            <a:ext cx="8594725" cy="2774950"/>
          </a:xfrm>
        </p:spPr>
        <p:txBody>
          <a:bodyPr>
            <a:normAutofit lnSpcReduction="10000"/>
          </a:bodyPr>
          <a:lstStyle/>
          <a:p>
            <a:pPr algn="just" eaLnBrk="1" hangingPunct="1">
              <a:spcBef>
                <a:spcPts val="600"/>
              </a:spcBef>
              <a:spcAft>
                <a:spcPts val="600"/>
              </a:spcAft>
              <a:buFont typeface="Wingdings" pitchFamily="2" charset="2"/>
              <a:buChar char="Ø"/>
            </a:pPr>
            <a:r>
              <a:rPr lang="en-US" sz="1700" smtClean="0">
                <a:latin typeface="Verdana" pitchFamily="34" charset="0"/>
              </a:rPr>
              <a:t>The term </a:t>
            </a:r>
            <a:r>
              <a:rPr lang="en-US" sz="1700" b="1" smtClean="0">
                <a:latin typeface="Verdana" pitchFamily="34" charset="0"/>
              </a:rPr>
              <a:t>Deque</a:t>
            </a:r>
            <a:r>
              <a:rPr lang="en-US" sz="1700" smtClean="0">
                <a:latin typeface="Verdana" pitchFamily="34" charset="0"/>
              </a:rPr>
              <a:t> (pronounced as deck or dequeue) is an irregular acronym of </a:t>
            </a:r>
            <a:r>
              <a:rPr lang="en-US" sz="1700" b="1" smtClean="0">
                <a:latin typeface="Verdana" pitchFamily="34" charset="0"/>
              </a:rPr>
              <a:t>d</a:t>
            </a:r>
            <a:r>
              <a:rPr lang="en-US" sz="1700" smtClean="0">
                <a:latin typeface="Verdana" pitchFamily="34" charset="0"/>
              </a:rPr>
              <a:t>ouble-</a:t>
            </a:r>
            <a:r>
              <a:rPr lang="en-US" sz="1700" b="1" smtClean="0">
                <a:latin typeface="Verdana" pitchFamily="34" charset="0"/>
              </a:rPr>
              <a:t>e</a:t>
            </a:r>
            <a:r>
              <a:rPr lang="en-US" sz="1700" smtClean="0">
                <a:latin typeface="Verdana" pitchFamily="34" charset="0"/>
              </a:rPr>
              <a:t>nded </a:t>
            </a:r>
            <a:r>
              <a:rPr lang="en-US" sz="1700" b="1" smtClean="0">
                <a:latin typeface="Verdana" pitchFamily="34" charset="0"/>
              </a:rPr>
              <a:t>que</a:t>
            </a:r>
            <a:r>
              <a:rPr lang="en-US" sz="1700" smtClean="0">
                <a:latin typeface="Verdana" pitchFamily="34" charset="0"/>
              </a:rPr>
              <a:t>ue.</a:t>
            </a:r>
          </a:p>
          <a:p>
            <a:pPr algn="just" eaLnBrk="1" hangingPunct="1">
              <a:spcBef>
                <a:spcPts val="600"/>
              </a:spcBef>
              <a:spcAft>
                <a:spcPts val="600"/>
              </a:spcAft>
              <a:buFont typeface="Wingdings" pitchFamily="2" charset="2"/>
              <a:buChar char="Ø"/>
            </a:pPr>
            <a:r>
              <a:rPr lang="en-US" sz="1700" smtClean="0">
                <a:latin typeface="Verdana" pitchFamily="34" charset="0"/>
              </a:rPr>
              <a:t> A deque is a linear list of elements in which elements can be efficiently added and removed from any of its ends (either the beginning or the end of the sequence), but not in the middle.</a:t>
            </a:r>
          </a:p>
          <a:p>
            <a:pPr algn="just" eaLnBrk="1" hangingPunct="1">
              <a:spcBef>
                <a:spcPts val="600"/>
              </a:spcBef>
              <a:spcAft>
                <a:spcPts val="600"/>
              </a:spcAft>
              <a:buFont typeface="Wingdings" pitchFamily="2" charset="2"/>
              <a:buChar char="Ø"/>
            </a:pPr>
            <a:r>
              <a:rPr lang="en-US" sz="1700" smtClean="0">
                <a:latin typeface="Verdana" pitchFamily="34" charset="0"/>
              </a:rPr>
              <a:t>Implementation of deque is similar to that for queues, but they are not heavily used.</a:t>
            </a:r>
          </a:p>
          <a:p>
            <a:pPr algn="just" eaLnBrk="1" hangingPunct="1">
              <a:spcBef>
                <a:spcPts val="600"/>
              </a:spcBef>
              <a:spcAft>
                <a:spcPts val="600"/>
              </a:spcAft>
              <a:buFont typeface="Wingdings" pitchFamily="2" charset="2"/>
              <a:buChar char="Ø"/>
            </a:pPr>
            <a:r>
              <a:rPr lang="en-US" sz="1700" smtClean="0">
                <a:latin typeface="Verdana" pitchFamily="34" charset="0"/>
              </a:rPr>
              <a:t>You should know what a deque is, but we won’t explore them much further</a:t>
            </a:r>
          </a:p>
          <a:p>
            <a:pPr algn="just" eaLnBrk="1" hangingPunct="1">
              <a:spcBef>
                <a:spcPts val="600"/>
              </a:spcBef>
              <a:spcAft>
                <a:spcPts val="600"/>
              </a:spcAft>
              <a:buFont typeface="Wingdings" pitchFamily="2" charset="2"/>
              <a:buChar char="Ø"/>
            </a:pPr>
            <a:endParaRPr lang="en-US" sz="1700" smtClean="0">
              <a:latin typeface="Verdana" pitchFamily="34" charset="0"/>
            </a:endParaRPr>
          </a:p>
          <a:p>
            <a:pPr eaLnBrk="1" hangingPunct="1">
              <a:spcBef>
                <a:spcPts val="600"/>
              </a:spcBef>
              <a:spcAft>
                <a:spcPts val="600"/>
              </a:spcAft>
              <a:buFont typeface="Wingdings" pitchFamily="2" charset="2"/>
              <a:buChar char="Ø"/>
            </a:pPr>
            <a:endParaRPr lang="en-US" sz="1700" smtClean="0">
              <a:latin typeface="Verdana" pitchFamily="34" charset="0"/>
            </a:endParaRPr>
          </a:p>
        </p:txBody>
      </p:sp>
      <p:graphicFrame>
        <p:nvGraphicFramePr>
          <p:cNvPr id="1026" name="Object 7"/>
          <p:cNvGraphicFramePr>
            <a:graphicFrameLocks noChangeAspect="1"/>
          </p:cNvGraphicFramePr>
          <p:nvPr>
            <p:ph sz="quarter" idx="2"/>
          </p:nvPr>
        </p:nvGraphicFramePr>
        <p:xfrm>
          <a:off x="2359025" y="4044950"/>
          <a:ext cx="3519488" cy="2251075"/>
        </p:xfrm>
        <a:graphic>
          <a:graphicData uri="http://schemas.openxmlformats.org/presentationml/2006/ole">
            <p:oleObj spid="_x0000_s1026" name="Bitmap Image" r:id="rId3" imgW="2591162" imgH="1657581" progId="Paint.Picture">
              <p:embed/>
            </p:oleObj>
          </a:graphicData>
        </a:graphic>
      </p:graphicFrame>
      <p:sp>
        <p:nvSpPr>
          <p:cNvPr id="1029" name="Slide Number Placeholder 6"/>
          <p:cNvSpPr>
            <a:spLocks noGrp="1"/>
          </p:cNvSpPr>
          <p:nvPr>
            <p:ph type="sldNum" sz="quarter" idx="11"/>
          </p:nvPr>
        </p:nvSpPr>
        <p:spPr>
          <a:xfrm>
            <a:off x="-30163" y="6481763"/>
            <a:ext cx="839788" cy="376237"/>
          </a:xfrm>
          <a:noFill/>
        </p:spPr>
        <p:txBody>
          <a:bodyPr/>
          <a:lstStyle/>
          <a:p>
            <a:pPr algn="l"/>
            <a:r>
              <a:rPr lang="en-US" sz="1200" smtClean="0"/>
              <a:t>10.</a:t>
            </a:r>
            <a:fld id="{0BB6A2B3-7D78-4051-BD45-1DC2E0DA415F}" type="slidenum">
              <a:rPr lang="en-US" sz="1200" smtClean="0"/>
              <a:pPr algn="l"/>
              <a:t>13</a:t>
            </a:fld>
            <a:endParaRPr lang="en-US" sz="1200" smtClean="0"/>
          </a:p>
        </p:txBody>
      </p:sp>
      <p:sp>
        <p:nvSpPr>
          <p:cNvPr id="1028"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Double-ended Queue (Deque)</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457200" y="700088"/>
            <a:ext cx="8172450" cy="2268537"/>
          </a:xfrm>
        </p:spPr>
        <p:txBody>
          <a:bodyPr/>
          <a:lstStyle/>
          <a:p>
            <a:pPr eaLnBrk="1" hangingPunct="1">
              <a:buFont typeface="Wingdings" pitchFamily="2" charset="2"/>
              <a:buChar char="Ø"/>
              <a:defRPr/>
            </a:pPr>
            <a:r>
              <a:rPr lang="en-US" sz="1700" dirty="0" smtClean="0">
                <a:latin typeface="Verdana" pitchFamily="34" charset="0"/>
                <a:ea typeface="Verdana" pitchFamily="34" charset="0"/>
                <a:cs typeface="Verdana" pitchFamily="34" charset="0"/>
              </a:rPr>
              <a:t>There are two variations of </a:t>
            </a:r>
            <a:r>
              <a:rPr lang="en-US" sz="1700" dirty="0" err="1" smtClean="0">
                <a:latin typeface="Verdana" pitchFamily="34" charset="0"/>
                <a:ea typeface="Verdana" pitchFamily="34" charset="0"/>
                <a:cs typeface="Verdana" pitchFamily="34" charset="0"/>
              </a:rPr>
              <a:t>deque</a:t>
            </a:r>
            <a:endParaRPr lang="en-US" sz="1700" dirty="0" smtClean="0">
              <a:latin typeface="Verdana" pitchFamily="34" charset="0"/>
              <a:ea typeface="Verdana" pitchFamily="34" charset="0"/>
              <a:cs typeface="Verdana" pitchFamily="34" charset="0"/>
            </a:endParaRPr>
          </a:p>
          <a:p>
            <a:pPr eaLnBrk="1" hangingPunct="1">
              <a:buFontTx/>
              <a:buNone/>
              <a:defRPr/>
            </a:pPr>
            <a:r>
              <a:rPr lang="en-US" sz="1700" dirty="0" smtClean="0">
                <a:latin typeface="Verdana" pitchFamily="34" charset="0"/>
                <a:ea typeface="Verdana" pitchFamily="34" charset="0"/>
                <a:cs typeface="Verdana" pitchFamily="34" charset="0"/>
              </a:rPr>
              <a:t>	– Input-restricted </a:t>
            </a:r>
            <a:r>
              <a:rPr lang="en-US" sz="1700" dirty="0" err="1" smtClean="0">
                <a:latin typeface="Verdana" pitchFamily="34" charset="0"/>
                <a:ea typeface="Verdana" pitchFamily="34" charset="0"/>
                <a:cs typeface="Verdana" pitchFamily="34" charset="0"/>
              </a:rPr>
              <a:t>deque</a:t>
            </a:r>
            <a:r>
              <a:rPr lang="en-US" sz="1700" dirty="0" smtClean="0">
                <a:latin typeface="Verdana" pitchFamily="34" charset="0"/>
                <a:ea typeface="Verdana" pitchFamily="34" charset="0"/>
                <a:cs typeface="Verdana" pitchFamily="34" charset="0"/>
              </a:rPr>
              <a:t>:</a:t>
            </a:r>
          </a:p>
          <a:p>
            <a:pPr marL="1377950" eaLnBrk="1" hangingPunct="1">
              <a:buFont typeface="Wingdings" pitchFamily="2" charset="2"/>
              <a:buChar char="q"/>
              <a:defRPr/>
            </a:pPr>
            <a:r>
              <a:rPr lang="en-US" sz="1500" dirty="0" smtClean="0">
                <a:latin typeface="Verdana" pitchFamily="34" charset="0"/>
                <a:ea typeface="Verdana" pitchFamily="34" charset="0"/>
                <a:cs typeface="Verdana" pitchFamily="34" charset="0"/>
              </a:rPr>
              <a:t>An input restricted </a:t>
            </a:r>
            <a:r>
              <a:rPr lang="en-US" sz="1500" dirty="0" err="1" smtClean="0">
                <a:latin typeface="Verdana" pitchFamily="34" charset="0"/>
                <a:ea typeface="Verdana" pitchFamily="34" charset="0"/>
                <a:cs typeface="Verdana" pitchFamily="34" charset="0"/>
              </a:rPr>
              <a:t>deque</a:t>
            </a:r>
            <a:r>
              <a:rPr lang="en-US" sz="1500" dirty="0" smtClean="0">
                <a:latin typeface="Verdana" pitchFamily="34" charset="0"/>
                <a:ea typeface="Verdana" pitchFamily="34" charset="0"/>
                <a:cs typeface="Verdana" pitchFamily="34" charset="0"/>
              </a:rPr>
              <a:t> is a </a:t>
            </a:r>
            <a:r>
              <a:rPr lang="en-US" sz="1500" dirty="0" err="1" smtClean="0">
                <a:latin typeface="Verdana" pitchFamily="34" charset="0"/>
                <a:ea typeface="Verdana" pitchFamily="34" charset="0"/>
                <a:cs typeface="Verdana" pitchFamily="34" charset="0"/>
              </a:rPr>
              <a:t>deque</a:t>
            </a:r>
            <a:r>
              <a:rPr lang="en-US" sz="1500" dirty="0" smtClean="0">
                <a:latin typeface="Verdana" pitchFamily="34" charset="0"/>
                <a:ea typeface="Verdana" pitchFamily="34" charset="0"/>
                <a:cs typeface="Verdana" pitchFamily="34" charset="0"/>
              </a:rPr>
              <a:t> which allows insertion at only one end of the list but allows deletion a both end of the list.</a:t>
            </a:r>
          </a:p>
          <a:p>
            <a:pPr eaLnBrk="1" hangingPunct="1">
              <a:buFontTx/>
              <a:buNone/>
              <a:defRPr/>
            </a:pPr>
            <a:r>
              <a:rPr lang="en-US" sz="1700" dirty="0" smtClean="0">
                <a:latin typeface="Verdana" pitchFamily="34" charset="0"/>
                <a:ea typeface="Verdana" pitchFamily="34" charset="0"/>
                <a:cs typeface="Verdana" pitchFamily="34" charset="0"/>
              </a:rPr>
              <a:t>	– Output-restricted </a:t>
            </a:r>
            <a:r>
              <a:rPr lang="en-US" sz="1700" dirty="0" err="1" smtClean="0">
                <a:latin typeface="Verdana" pitchFamily="34" charset="0"/>
                <a:ea typeface="Verdana" pitchFamily="34" charset="0"/>
                <a:cs typeface="Verdana" pitchFamily="34" charset="0"/>
              </a:rPr>
              <a:t>deque</a:t>
            </a:r>
            <a:r>
              <a:rPr lang="en-US" sz="1700" dirty="0" smtClean="0">
                <a:latin typeface="Verdana" pitchFamily="34" charset="0"/>
                <a:ea typeface="Verdana" pitchFamily="34" charset="0"/>
                <a:cs typeface="Verdana" pitchFamily="34" charset="0"/>
              </a:rPr>
              <a:t>:</a:t>
            </a:r>
          </a:p>
          <a:p>
            <a:pPr marL="1377950" eaLnBrk="1" hangingPunct="1">
              <a:buFont typeface="Wingdings" pitchFamily="2" charset="2"/>
              <a:buChar char="q"/>
              <a:defRPr/>
            </a:pPr>
            <a:r>
              <a:rPr lang="en-US" sz="1500" dirty="0" smtClean="0">
                <a:latin typeface="Verdana" pitchFamily="34" charset="0"/>
                <a:ea typeface="Verdana" pitchFamily="34" charset="0"/>
                <a:cs typeface="Verdana" pitchFamily="34" charset="0"/>
              </a:rPr>
              <a:t>An output restricted </a:t>
            </a:r>
            <a:r>
              <a:rPr lang="en-US" sz="1500" dirty="0" err="1" smtClean="0">
                <a:latin typeface="Verdana" pitchFamily="34" charset="0"/>
                <a:ea typeface="Verdana" pitchFamily="34" charset="0"/>
                <a:cs typeface="Verdana" pitchFamily="34" charset="0"/>
              </a:rPr>
              <a:t>deque</a:t>
            </a:r>
            <a:r>
              <a:rPr lang="en-US" sz="1500" dirty="0" smtClean="0">
                <a:latin typeface="Verdana" pitchFamily="34" charset="0"/>
                <a:ea typeface="Verdana" pitchFamily="34" charset="0"/>
                <a:cs typeface="Verdana" pitchFamily="34" charset="0"/>
              </a:rPr>
              <a:t> is a </a:t>
            </a:r>
            <a:r>
              <a:rPr lang="en-US" sz="1500" dirty="0" err="1" smtClean="0">
                <a:latin typeface="Verdana" pitchFamily="34" charset="0"/>
                <a:ea typeface="Verdana" pitchFamily="34" charset="0"/>
                <a:cs typeface="Verdana" pitchFamily="34" charset="0"/>
              </a:rPr>
              <a:t>deque</a:t>
            </a:r>
            <a:r>
              <a:rPr lang="en-US" sz="1500" dirty="0" smtClean="0">
                <a:latin typeface="Verdana" pitchFamily="34" charset="0"/>
                <a:ea typeface="Verdana" pitchFamily="34" charset="0"/>
                <a:cs typeface="Verdana" pitchFamily="34" charset="0"/>
              </a:rPr>
              <a:t> which allows deletion at only one end of the list but allows </a:t>
            </a:r>
            <a:r>
              <a:rPr lang="en-US" sz="1500" dirty="0" err="1" smtClean="0">
                <a:latin typeface="Verdana" pitchFamily="34" charset="0"/>
                <a:ea typeface="Verdana" pitchFamily="34" charset="0"/>
                <a:cs typeface="Verdana" pitchFamily="34" charset="0"/>
              </a:rPr>
              <a:t>insertin</a:t>
            </a:r>
            <a:r>
              <a:rPr lang="en-US" sz="1500" dirty="0" smtClean="0">
                <a:latin typeface="Verdana" pitchFamily="34" charset="0"/>
                <a:ea typeface="Verdana" pitchFamily="34" charset="0"/>
                <a:cs typeface="Verdana" pitchFamily="34" charset="0"/>
              </a:rPr>
              <a:t> a both end of the list.</a:t>
            </a:r>
          </a:p>
        </p:txBody>
      </p:sp>
      <p:sp>
        <p:nvSpPr>
          <p:cNvPr id="30724" name="Slide Number Placeholder 6"/>
          <p:cNvSpPr>
            <a:spLocks noGrp="1"/>
          </p:cNvSpPr>
          <p:nvPr>
            <p:ph type="sldNum" sz="quarter" idx="12"/>
          </p:nvPr>
        </p:nvSpPr>
        <p:spPr>
          <a:xfrm>
            <a:off x="-30163" y="6481763"/>
            <a:ext cx="839788" cy="376237"/>
          </a:xfrm>
          <a:noFill/>
        </p:spPr>
        <p:txBody>
          <a:bodyPr/>
          <a:lstStyle/>
          <a:p>
            <a:pPr algn="l"/>
            <a:r>
              <a:rPr lang="en-US" sz="1200" smtClean="0"/>
              <a:t>10.</a:t>
            </a:r>
            <a:fld id="{CF74E241-DB32-4DDB-B942-BF872BF0343A}" type="slidenum">
              <a:rPr lang="en-US" sz="1200" smtClean="0"/>
              <a:pPr algn="l"/>
              <a:t>14</a:t>
            </a:fld>
            <a:endParaRPr lang="en-US" sz="1200" smtClean="0"/>
          </a:p>
        </p:txBody>
      </p:sp>
      <p:sp>
        <p:nvSpPr>
          <p:cNvPr id="30723"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Variations of Double-ended Queue (Deque)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a:xfrm>
            <a:off x="344488" y="511175"/>
            <a:ext cx="8086725" cy="5349875"/>
          </a:xfrm>
        </p:spPr>
        <p:txBody>
          <a:bodyPr/>
          <a:lstStyle/>
          <a:p>
            <a:pPr eaLnBrk="1" hangingPunct="1">
              <a:spcBef>
                <a:spcPts val="600"/>
              </a:spcBef>
              <a:spcAft>
                <a:spcPts val="600"/>
              </a:spcAft>
              <a:buFontTx/>
              <a:buNone/>
              <a:defRPr/>
            </a:pPr>
            <a:endParaRPr lang="en-US" sz="1700" dirty="0" smtClean="0">
              <a:latin typeface="Verdana" pitchFamily="34" charset="0"/>
              <a:ea typeface="Verdana" pitchFamily="34" charset="0"/>
              <a:cs typeface="Verdana" pitchFamily="34" charset="0"/>
            </a:endParaRPr>
          </a:p>
          <a:p>
            <a:pPr eaLnBrk="1" hangingPunct="1">
              <a:spcBef>
                <a:spcPts val="600"/>
              </a:spcBef>
              <a:spcAft>
                <a:spcPts val="600"/>
              </a:spcAft>
              <a:buFont typeface="Wingdings" pitchFamily="2" charset="2"/>
              <a:buChar char="Ø"/>
              <a:defRPr/>
            </a:pPr>
            <a:r>
              <a:rPr lang="en-US" sz="1700" dirty="0" smtClean="0">
                <a:latin typeface="Verdana" pitchFamily="34" charset="0"/>
                <a:ea typeface="Verdana" pitchFamily="34" charset="0"/>
                <a:cs typeface="Verdana" pitchFamily="34" charset="0"/>
              </a:rPr>
              <a:t>A priority queue is a collection of elements such that each element has been assigned a priority, such that the order in which the elements are deleted and processed comes from the following rules:</a:t>
            </a:r>
          </a:p>
          <a:p>
            <a:pPr marL="1373188" lvl="1" eaLnBrk="1" hangingPunct="1">
              <a:spcBef>
                <a:spcPts val="600"/>
              </a:spcBef>
              <a:spcAft>
                <a:spcPts val="600"/>
              </a:spcAft>
              <a:buFont typeface="Wingdings" pitchFamily="2" charset="2"/>
              <a:buChar char="v"/>
              <a:defRPr/>
            </a:pPr>
            <a:r>
              <a:rPr lang="en-US" sz="1500" dirty="0" smtClean="0">
                <a:solidFill>
                  <a:schemeClr val="accent2"/>
                </a:solidFill>
                <a:latin typeface="Verdana" pitchFamily="34" charset="0"/>
                <a:ea typeface="Verdana" pitchFamily="34" charset="0"/>
                <a:cs typeface="Verdana" pitchFamily="34" charset="0"/>
              </a:rPr>
              <a:t>An element with higher priority will be processed before any element with lower priority.</a:t>
            </a:r>
          </a:p>
          <a:p>
            <a:pPr marL="1373188" lvl="1" eaLnBrk="1" hangingPunct="1">
              <a:spcBef>
                <a:spcPts val="600"/>
              </a:spcBef>
              <a:spcAft>
                <a:spcPts val="600"/>
              </a:spcAft>
              <a:buFont typeface="Wingdings" pitchFamily="2" charset="2"/>
              <a:buChar char="v"/>
              <a:defRPr/>
            </a:pPr>
            <a:r>
              <a:rPr lang="en-US" sz="1500" dirty="0" smtClean="0">
                <a:solidFill>
                  <a:schemeClr val="accent2"/>
                </a:solidFill>
                <a:latin typeface="Verdana" pitchFamily="34" charset="0"/>
                <a:ea typeface="Verdana" pitchFamily="34" charset="0"/>
                <a:cs typeface="Verdana" pitchFamily="34" charset="0"/>
              </a:rPr>
              <a:t>Two elements with the same priority will be processed in order in which they are </a:t>
            </a:r>
            <a:r>
              <a:rPr lang="en-US" sz="1500" dirty="0" smtClean="0">
                <a:latin typeface="Verdana" pitchFamily="34" charset="0"/>
                <a:ea typeface="Verdana" pitchFamily="34" charset="0"/>
                <a:cs typeface="Verdana" pitchFamily="34" charset="0"/>
              </a:rPr>
              <a:t>add to </a:t>
            </a:r>
            <a:r>
              <a:rPr lang="en-US" sz="1500" dirty="0" smtClean="0">
                <a:solidFill>
                  <a:schemeClr val="accent2"/>
                </a:solidFill>
                <a:latin typeface="Verdana" pitchFamily="34" charset="0"/>
                <a:ea typeface="Verdana" pitchFamily="34" charset="0"/>
                <a:cs typeface="Verdana" pitchFamily="34" charset="0"/>
              </a:rPr>
              <a:t> the queue.</a:t>
            </a:r>
          </a:p>
          <a:p>
            <a:pPr lvl="1" eaLnBrk="1" hangingPunct="1">
              <a:spcBef>
                <a:spcPts val="600"/>
              </a:spcBef>
              <a:spcAft>
                <a:spcPts val="600"/>
              </a:spcAft>
              <a:defRPr/>
            </a:pPr>
            <a:endParaRPr lang="en-US" sz="1700" dirty="0" smtClean="0">
              <a:solidFill>
                <a:schemeClr val="accent2"/>
              </a:solidFill>
              <a:latin typeface="Verdana" pitchFamily="34" charset="0"/>
              <a:ea typeface="Verdana" pitchFamily="34" charset="0"/>
              <a:cs typeface="Verdana" pitchFamily="34" charset="0"/>
            </a:endParaRPr>
          </a:p>
          <a:p>
            <a:pPr>
              <a:spcBef>
                <a:spcPts val="600"/>
              </a:spcBef>
              <a:spcAft>
                <a:spcPts val="600"/>
              </a:spcAft>
              <a:defRPr/>
            </a:pPr>
            <a:r>
              <a:rPr lang="en-US" sz="1700" dirty="0" smtClean="0">
                <a:latin typeface="Verdana" pitchFamily="34" charset="0"/>
                <a:ea typeface="Verdana" pitchFamily="34" charset="0"/>
                <a:cs typeface="Verdana" pitchFamily="34" charset="0"/>
              </a:rPr>
              <a:t>It is similar to Queue, having front and rear.</a:t>
            </a:r>
          </a:p>
          <a:p>
            <a:pPr marL="1377950">
              <a:spcBef>
                <a:spcPts val="600"/>
              </a:spcBef>
              <a:spcAft>
                <a:spcPts val="600"/>
              </a:spcAft>
              <a:buFont typeface="Wingdings" pitchFamily="2" charset="2"/>
              <a:buChar char="v"/>
              <a:defRPr/>
            </a:pPr>
            <a:r>
              <a:rPr lang="en-US" sz="1500" dirty="0" smtClean="0">
                <a:latin typeface="Verdana" pitchFamily="34" charset="0"/>
                <a:ea typeface="Verdana" pitchFamily="34" charset="0"/>
                <a:cs typeface="Verdana" pitchFamily="34" charset="0"/>
              </a:rPr>
              <a:t>Items are removed from the front.</a:t>
            </a:r>
          </a:p>
          <a:p>
            <a:pPr marL="1377950">
              <a:spcBef>
                <a:spcPts val="600"/>
              </a:spcBef>
              <a:spcAft>
                <a:spcPts val="600"/>
              </a:spcAft>
              <a:buFont typeface="Wingdings" pitchFamily="2" charset="2"/>
              <a:buChar char="v"/>
              <a:defRPr/>
            </a:pPr>
            <a:r>
              <a:rPr lang="en-US" sz="1500" dirty="0" smtClean="0">
                <a:latin typeface="Verdana" pitchFamily="34" charset="0"/>
                <a:ea typeface="Verdana" pitchFamily="34" charset="0"/>
                <a:cs typeface="Verdana" pitchFamily="34" charset="0"/>
              </a:rPr>
              <a:t>Items are ordered by key value so that the item with the lowest key (or highest) is always at the front.</a:t>
            </a:r>
          </a:p>
          <a:p>
            <a:pPr marL="1377950">
              <a:spcBef>
                <a:spcPts val="600"/>
              </a:spcBef>
              <a:spcAft>
                <a:spcPts val="600"/>
              </a:spcAft>
              <a:buFont typeface="Wingdings" pitchFamily="2" charset="2"/>
              <a:buChar char="v"/>
              <a:defRPr/>
            </a:pPr>
            <a:r>
              <a:rPr lang="en-US" sz="1500" dirty="0" smtClean="0">
                <a:latin typeface="Verdana" pitchFamily="34" charset="0"/>
                <a:ea typeface="Verdana" pitchFamily="34" charset="0"/>
                <a:cs typeface="Verdana" pitchFamily="34" charset="0"/>
              </a:rPr>
              <a:t>Items are inserted in proper position to maintain the order.</a:t>
            </a:r>
            <a:endParaRPr lang="en-US" sz="1500" dirty="0" smtClean="0">
              <a:solidFill>
                <a:schemeClr val="accent2"/>
              </a:solidFill>
              <a:latin typeface="Verdana" pitchFamily="34" charset="0"/>
              <a:ea typeface="Verdana" pitchFamily="34" charset="0"/>
              <a:cs typeface="Verdana" pitchFamily="34" charset="0"/>
            </a:endParaRPr>
          </a:p>
        </p:txBody>
      </p:sp>
      <p:sp>
        <p:nvSpPr>
          <p:cNvPr id="31748" name="Slide Number Placeholder 6"/>
          <p:cNvSpPr>
            <a:spLocks noGrp="1"/>
          </p:cNvSpPr>
          <p:nvPr>
            <p:ph type="sldNum" sz="quarter" idx="12"/>
          </p:nvPr>
        </p:nvSpPr>
        <p:spPr>
          <a:xfrm>
            <a:off x="-30163" y="6481763"/>
            <a:ext cx="839788" cy="376237"/>
          </a:xfrm>
          <a:noFill/>
        </p:spPr>
        <p:txBody>
          <a:bodyPr/>
          <a:lstStyle/>
          <a:p>
            <a:pPr algn="l"/>
            <a:r>
              <a:rPr lang="en-US" sz="1200" smtClean="0"/>
              <a:t>10.</a:t>
            </a:r>
            <a:fld id="{1656FEE9-2099-431C-8911-23C3852AD433}" type="slidenum">
              <a:rPr lang="en-US" sz="1200" smtClean="0"/>
              <a:pPr algn="l"/>
              <a:t>15</a:t>
            </a:fld>
            <a:endParaRPr lang="en-US" sz="1200" smtClean="0"/>
          </a:p>
        </p:txBody>
      </p:sp>
      <p:sp>
        <p:nvSpPr>
          <p:cNvPr id="31747"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Priority Queue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5563" y="390525"/>
            <a:ext cx="7772400" cy="523875"/>
          </a:xfrm>
        </p:spPr>
        <p:txBody>
          <a:bodyPr/>
          <a:lstStyle/>
          <a:p>
            <a:pPr algn="l" eaLnBrk="1" hangingPunct="1"/>
            <a:r>
              <a:rPr lang="en-US" sz="1700" b="1" smtClean="0">
                <a:latin typeface="Verdana" pitchFamily="34" charset="0"/>
              </a:rPr>
              <a:t>One way list representation</a:t>
            </a:r>
          </a:p>
        </p:txBody>
      </p:sp>
      <p:sp>
        <p:nvSpPr>
          <p:cNvPr id="32771" name="Rectangle 3"/>
          <p:cNvSpPr>
            <a:spLocks noGrp="1" noChangeArrowheads="1"/>
          </p:cNvSpPr>
          <p:nvPr>
            <p:ph idx="1"/>
          </p:nvPr>
        </p:nvSpPr>
        <p:spPr>
          <a:xfrm>
            <a:off x="800100" y="914400"/>
            <a:ext cx="7772400" cy="1600200"/>
          </a:xfrm>
        </p:spPr>
        <p:txBody>
          <a:bodyPr/>
          <a:lstStyle/>
          <a:p>
            <a:pPr eaLnBrk="1" hangingPunct="1">
              <a:lnSpc>
                <a:spcPct val="90000"/>
              </a:lnSpc>
            </a:pPr>
            <a:r>
              <a:rPr lang="en-US" sz="1700" smtClean="0">
                <a:latin typeface="Verdana" pitchFamily="34" charset="0"/>
              </a:rPr>
              <a:t>Each node contains three items of information</a:t>
            </a:r>
          </a:p>
          <a:p>
            <a:pPr eaLnBrk="1" hangingPunct="1">
              <a:lnSpc>
                <a:spcPct val="90000"/>
              </a:lnSpc>
            </a:pPr>
            <a:r>
              <a:rPr lang="en-US" sz="1700" smtClean="0">
                <a:latin typeface="Verdana" pitchFamily="34" charset="0"/>
              </a:rPr>
              <a:t>A node X proceeds with a node Y in the list when</a:t>
            </a:r>
          </a:p>
          <a:p>
            <a:pPr lvl="1" eaLnBrk="1" hangingPunct="1">
              <a:lnSpc>
                <a:spcPct val="90000"/>
              </a:lnSpc>
            </a:pPr>
            <a:r>
              <a:rPr lang="en-US" sz="1500" smtClean="0">
                <a:latin typeface="Verdana" pitchFamily="34" charset="0"/>
              </a:rPr>
              <a:t>X has higher priority than Y </a:t>
            </a:r>
            <a:r>
              <a:rPr lang="en-US" sz="1500" b="1" smtClean="0">
                <a:solidFill>
                  <a:srgbClr val="FF6600"/>
                </a:solidFill>
                <a:latin typeface="Verdana" pitchFamily="34" charset="0"/>
              </a:rPr>
              <a:t>or </a:t>
            </a:r>
            <a:endParaRPr lang="en-US" sz="1500" smtClean="0">
              <a:solidFill>
                <a:srgbClr val="FF6600"/>
              </a:solidFill>
              <a:latin typeface="Verdana" pitchFamily="34" charset="0"/>
            </a:endParaRPr>
          </a:p>
          <a:p>
            <a:pPr lvl="1" eaLnBrk="1" hangingPunct="1">
              <a:lnSpc>
                <a:spcPct val="90000"/>
              </a:lnSpc>
            </a:pPr>
            <a:r>
              <a:rPr lang="en-US" sz="1500" smtClean="0">
                <a:latin typeface="Verdana" pitchFamily="34" charset="0"/>
              </a:rPr>
              <a:t>Both has same priority but X was added in the list before Y.</a:t>
            </a:r>
          </a:p>
        </p:txBody>
      </p:sp>
      <p:sp>
        <p:nvSpPr>
          <p:cNvPr id="32775" name="Slide Number Placeholder 6"/>
          <p:cNvSpPr>
            <a:spLocks noGrp="1"/>
          </p:cNvSpPr>
          <p:nvPr>
            <p:ph type="sldNum" sz="quarter" idx="12"/>
          </p:nvPr>
        </p:nvSpPr>
        <p:spPr>
          <a:xfrm>
            <a:off x="-30163" y="6481763"/>
            <a:ext cx="839788" cy="376237"/>
          </a:xfrm>
          <a:noFill/>
        </p:spPr>
        <p:txBody>
          <a:bodyPr/>
          <a:lstStyle/>
          <a:p>
            <a:pPr algn="l"/>
            <a:r>
              <a:rPr lang="en-US" sz="1200" smtClean="0"/>
              <a:t>10.</a:t>
            </a:r>
            <a:fld id="{1834A39B-75AA-4A72-AED8-0E641A25F18D}" type="slidenum">
              <a:rPr lang="en-US" sz="1200" smtClean="0"/>
              <a:pPr algn="l"/>
              <a:t>16</a:t>
            </a:fld>
            <a:endParaRPr lang="en-US" sz="1200" smtClean="0"/>
          </a:p>
        </p:txBody>
      </p:sp>
      <p:grpSp>
        <p:nvGrpSpPr>
          <p:cNvPr id="2" name="Group 42"/>
          <p:cNvGrpSpPr>
            <a:grpSpLocks/>
          </p:cNvGrpSpPr>
          <p:nvPr/>
        </p:nvGrpSpPr>
        <p:grpSpPr bwMode="auto">
          <a:xfrm>
            <a:off x="635000" y="2514600"/>
            <a:ext cx="8212138" cy="2554288"/>
            <a:chOff x="288" y="1584"/>
            <a:chExt cx="5376" cy="1584"/>
          </a:xfrm>
        </p:grpSpPr>
        <p:sp>
          <p:nvSpPr>
            <p:cNvPr id="32776" name="Rectangle 5"/>
            <p:cNvSpPr>
              <a:spLocks noChangeArrowheads="1"/>
            </p:cNvSpPr>
            <p:nvPr/>
          </p:nvSpPr>
          <p:spPr bwMode="auto">
            <a:xfrm>
              <a:off x="288" y="1632"/>
              <a:ext cx="5376" cy="1536"/>
            </a:xfrm>
            <a:prstGeom prst="rect">
              <a:avLst/>
            </a:prstGeom>
            <a:solidFill>
              <a:srgbClr val="CCFF99"/>
            </a:solidFill>
            <a:ln w="9525">
              <a:solidFill>
                <a:srgbClr val="0000FF"/>
              </a:solidFill>
              <a:miter lim="800000"/>
              <a:headEnd/>
              <a:tailEnd/>
            </a:ln>
          </p:spPr>
          <p:txBody>
            <a:bodyPr wrap="none" anchor="ctr"/>
            <a:lstStyle/>
            <a:p>
              <a:endParaRPr lang="en-US"/>
            </a:p>
          </p:txBody>
        </p:sp>
        <p:grpSp>
          <p:nvGrpSpPr>
            <p:cNvPr id="3" name="Group 6"/>
            <p:cNvGrpSpPr>
              <a:grpSpLocks/>
            </p:cNvGrpSpPr>
            <p:nvPr/>
          </p:nvGrpSpPr>
          <p:grpSpPr bwMode="auto">
            <a:xfrm>
              <a:off x="336" y="1584"/>
              <a:ext cx="5232" cy="1456"/>
              <a:chOff x="288" y="2380"/>
              <a:chExt cx="5232" cy="1456"/>
            </a:xfrm>
          </p:grpSpPr>
          <p:grpSp>
            <p:nvGrpSpPr>
              <p:cNvPr id="4" name="Group 7"/>
              <p:cNvGrpSpPr>
                <a:grpSpLocks/>
              </p:cNvGrpSpPr>
              <p:nvPr/>
            </p:nvGrpSpPr>
            <p:grpSpPr bwMode="auto">
              <a:xfrm>
                <a:off x="672" y="3034"/>
                <a:ext cx="4848" cy="802"/>
                <a:chOff x="528" y="2544"/>
                <a:chExt cx="4848" cy="802"/>
              </a:xfrm>
            </p:grpSpPr>
            <p:grpSp>
              <p:nvGrpSpPr>
                <p:cNvPr id="5" name="Group 8"/>
                <p:cNvGrpSpPr>
                  <a:grpSpLocks/>
                </p:cNvGrpSpPr>
                <p:nvPr/>
              </p:nvGrpSpPr>
              <p:grpSpPr bwMode="auto">
                <a:xfrm>
                  <a:off x="528" y="2544"/>
                  <a:ext cx="816" cy="226"/>
                  <a:chOff x="528" y="2544"/>
                  <a:chExt cx="816" cy="226"/>
                </a:xfrm>
              </p:grpSpPr>
              <p:sp>
                <p:nvSpPr>
                  <p:cNvPr id="32809" name="Text Box 9"/>
                  <p:cNvSpPr txBox="1">
                    <a:spLocks noChangeArrowheads="1"/>
                  </p:cNvSpPr>
                  <p:nvPr/>
                </p:nvSpPr>
                <p:spPr bwMode="auto">
                  <a:xfrm>
                    <a:off x="528" y="2544"/>
                    <a:ext cx="43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AAA</a:t>
                    </a:r>
                  </a:p>
                </p:txBody>
              </p:sp>
              <p:sp>
                <p:nvSpPr>
                  <p:cNvPr id="32810" name="Text Box 10"/>
                  <p:cNvSpPr txBox="1">
                    <a:spLocks noChangeArrowheads="1"/>
                  </p:cNvSpPr>
                  <p:nvPr/>
                </p:nvSpPr>
                <p:spPr bwMode="auto">
                  <a:xfrm>
                    <a:off x="960" y="2544"/>
                    <a:ext cx="19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1</a:t>
                    </a:r>
                  </a:p>
                </p:txBody>
              </p:sp>
              <p:sp>
                <p:nvSpPr>
                  <p:cNvPr id="32811" name="Text Box 11"/>
                  <p:cNvSpPr txBox="1">
                    <a:spLocks noChangeArrowheads="1"/>
                  </p:cNvSpPr>
                  <p:nvPr/>
                </p:nvSpPr>
                <p:spPr bwMode="auto">
                  <a:xfrm>
                    <a:off x="1152" y="2544"/>
                    <a:ext cx="192" cy="226"/>
                  </a:xfrm>
                  <a:prstGeom prst="rect">
                    <a:avLst/>
                  </a:prstGeom>
                  <a:noFill/>
                  <a:ln w="28575">
                    <a:solidFill>
                      <a:schemeClr val="tx1"/>
                    </a:solidFill>
                    <a:miter lim="800000"/>
                    <a:headEnd/>
                    <a:tailEnd/>
                  </a:ln>
                </p:spPr>
                <p:txBody>
                  <a:bodyPr>
                    <a:spAutoFit/>
                  </a:bodyPr>
                  <a:lstStyle/>
                  <a:p>
                    <a:pPr>
                      <a:spcBef>
                        <a:spcPct val="50000"/>
                      </a:spcBef>
                    </a:pPr>
                    <a:endParaRPr lang="en-US" sz="1600" b="1">
                      <a:latin typeface="Times New Roman" pitchFamily="18" charset="0"/>
                    </a:endParaRPr>
                  </a:p>
                </p:txBody>
              </p:sp>
            </p:grpSp>
            <p:grpSp>
              <p:nvGrpSpPr>
                <p:cNvPr id="6" name="Group 12"/>
                <p:cNvGrpSpPr>
                  <a:grpSpLocks/>
                </p:cNvGrpSpPr>
                <p:nvPr/>
              </p:nvGrpSpPr>
              <p:grpSpPr bwMode="auto">
                <a:xfrm>
                  <a:off x="1536" y="2544"/>
                  <a:ext cx="816" cy="226"/>
                  <a:chOff x="528" y="2544"/>
                  <a:chExt cx="816" cy="226"/>
                </a:xfrm>
              </p:grpSpPr>
              <p:sp>
                <p:nvSpPr>
                  <p:cNvPr id="32806" name="Text Box 13"/>
                  <p:cNvSpPr txBox="1">
                    <a:spLocks noChangeArrowheads="1"/>
                  </p:cNvSpPr>
                  <p:nvPr/>
                </p:nvSpPr>
                <p:spPr bwMode="auto">
                  <a:xfrm>
                    <a:off x="528" y="2544"/>
                    <a:ext cx="43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BBB</a:t>
                    </a:r>
                  </a:p>
                </p:txBody>
              </p:sp>
              <p:sp>
                <p:nvSpPr>
                  <p:cNvPr id="32807" name="Text Box 14"/>
                  <p:cNvSpPr txBox="1">
                    <a:spLocks noChangeArrowheads="1"/>
                  </p:cNvSpPr>
                  <p:nvPr/>
                </p:nvSpPr>
                <p:spPr bwMode="auto">
                  <a:xfrm>
                    <a:off x="960" y="2544"/>
                    <a:ext cx="19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2</a:t>
                    </a:r>
                  </a:p>
                </p:txBody>
              </p:sp>
              <p:sp>
                <p:nvSpPr>
                  <p:cNvPr id="32808" name="Text Box 15"/>
                  <p:cNvSpPr txBox="1">
                    <a:spLocks noChangeArrowheads="1"/>
                  </p:cNvSpPr>
                  <p:nvPr/>
                </p:nvSpPr>
                <p:spPr bwMode="auto">
                  <a:xfrm>
                    <a:off x="1152" y="2544"/>
                    <a:ext cx="192" cy="226"/>
                  </a:xfrm>
                  <a:prstGeom prst="rect">
                    <a:avLst/>
                  </a:prstGeom>
                  <a:noFill/>
                  <a:ln w="28575">
                    <a:solidFill>
                      <a:schemeClr val="tx1"/>
                    </a:solidFill>
                    <a:miter lim="800000"/>
                    <a:headEnd/>
                    <a:tailEnd/>
                  </a:ln>
                </p:spPr>
                <p:txBody>
                  <a:bodyPr>
                    <a:spAutoFit/>
                  </a:bodyPr>
                  <a:lstStyle/>
                  <a:p>
                    <a:pPr>
                      <a:spcBef>
                        <a:spcPct val="50000"/>
                      </a:spcBef>
                    </a:pPr>
                    <a:endParaRPr lang="en-US" sz="1600" b="1">
                      <a:latin typeface="Times New Roman" pitchFamily="18" charset="0"/>
                    </a:endParaRPr>
                  </a:p>
                </p:txBody>
              </p:sp>
            </p:grpSp>
            <p:grpSp>
              <p:nvGrpSpPr>
                <p:cNvPr id="7" name="Group 16"/>
                <p:cNvGrpSpPr>
                  <a:grpSpLocks/>
                </p:cNvGrpSpPr>
                <p:nvPr/>
              </p:nvGrpSpPr>
              <p:grpSpPr bwMode="auto">
                <a:xfrm>
                  <a:off x="2544" y="2544"/>
                  <a:ext cx="816" cy="226"/>
                  <a:chOff x="528" y="2544"/>
                  <a:chExt cx="816" cy="226"/>
                </a:xfrm>
              </p:grpSpPr>
              <p:sp>
                <p:nvSpPr>
                  <p:cNvPr id="32803" name="Text Box 17"/>
                  <p:cNvSpPr txBox="1">
                    <a:spLocks noChangeArrowheads="1"/>
                  </p:cNvSpPr>
                  <p:nvPr/>
                </p:nvSpPr>
                <p:spPr bwMode="auto">
                  <a:xfrm>
                    <a:off x="528" y="2544"/>
                    <a:ext cx="43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CCC</a:t>
                    </a:r>
                  </a:p>
                </p:txBody>
              </p:sp>
              <p:sp>
                <p:nvSpPr>
                  <p:cNvPr id="32804" name="Text Box 18"/>
                  <p:cNvSpPr txBox="1">
                    <a:spLocks noChangeArrowheads="1"/>
                  </p:cNvSpPr>
                  <p:nvPr/>
                </p:nvSpPr>
                <p:spPr bwMode="auto">
                  <a:xfrm>
                    <a:off x="960" y="2544"/>
                    <a:ext cx="19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3</a:t>
                    </a:r>
                  </a:p>
                </p:txBody>
              </p:sp>
              <p:sp>
                <p:nvSpPr>
                  <p:cNvPr id="32805" name="Text Box 19"/>
                  <p:cNvSpPr txBox="1">
                    <a:spLocks noChangeArrowheads="1"/>
                  </p:cNvSpPr>
                  <p:nvPr/>
                </p:nvSpPr>
                <p:spPr bwMode="auto">
                  <a:xfrm>
                    <a:off x="1152" y="2544"/>
                    <a:ext cx="192" cy="226"/>
                  </a:xfrm>
                  <a:prstGeom prst="rect">
                    <a:avLst/>
                  </a:prstGeom>
                  <a:noFill/>
                  <a:ln w="28575">
                    <a:solidFill>
                      <a:schemeClr val="tx1"/>
                    </a:solidFill>
                    <a:miter lim="800000"/>
                    <a:headEnd/>
                    <a:tailEnd/>
                  </a:ln>
                </p:spPr>
                <p:txBody>
                  <a:bodyPr>
                    <a:spAutoFit/>
                  </a:bodyPr>
                  <a:lstStyle/>
                  <a:p>
                    <a:pPr>
                      <a:spcBef>
                        <a:spcPct val="50000"/>
                      </a:spcBef>
                    </a:pPr>
                    <a:endParaRPr lang="en-US" sz="1600" b="1">
                      <a:latin typeface="Times New Roman" pitchFamily="18" charset="0"/>
                    </a:endParaRPr>
                  </a:p>
                </p:txBody>
              </p:sp>
            </p:grpSp>
            <p:sp>
              <p:nvSpPr>
                <p:cNvPr id="32786" name="Line 20"/>
                <p:cNvSpPr>
                  <a:spLocks noChangeShapeType="1"/>
                </p:cNvSpPr>
                <p:nvPr/>
              </p:nvSpPr>
              <p:spPr bwMode="auto">
                <a:xfrm>
                  <a:off x="1248" y="2667"/>
                  <a:ext cx="288" cy="0"/>
                </a:xfrm>
                <a:prstGeom prst="line">
                  <a:avLst/>
                </a:prstGeom>
                <a:noFill/>
                <a:ln w="38100">
                  <a:solidFill>
                    <a:srgbClr val="0000FF"/>
                  </a:solidFill>
                  <a:round/>
                  <a:headEnd type="oval" w="med" len="med"/>
                  <a:tailEnd type="triangle" w="med" len="med"/>
                </a:ln>
              </p:spPr>
              <p:txBody>
                <a:bodyPr/>
                <a:lstStyle/>
                <a:p>
                  <a:endParaRPr lang="en-US"/>
                </a:p>
              </p:txBody>
            </p:sp>
            <p:sp>
              <p:nvSpPr>
                <p:cNvPr id="32787" name="Line 21"/>
                <p:cNvSpPr>
                  <a:spLocks noChangeShapeType="1"/>
                </p:cNvSpPr>
                <p:nvPr/>
              </p:nvSpPr>
              <p:spPr bwMode="auto">
                <a:xfrm>
                  <a:off x="2277" y="2661"/>
                  <a:ext cx="288" cy="0"/>
                </a:xfrm>
                <a:prstGeom prst="line">
                  <a:avLst/>
                </a:prstGeom>
                <a:noFill/>
                <a:ln w="38100">
                  <a:solidFill>
                    <a:srgbClr val="0000FF"/>
                  </a:solidFill>
                  <a:round/>
                  <a:headEnd type="oval" w="med" len="med"/>
                  <a:tailEnd type="triangle" w="med" len="med"/>
                </a:ln>
              </p:spPr>
              <p:txBody>
                <a:bodyPr/>
                <a:lstStyle/>
                <a:p>
                  <a:endParaRPr lang="en-US"/>
                </a:p>
              </p:txBody>
            </p:sp>
            <p:grpSp>
              <p:nvGrpSpPr>
                <p:cNvPr id="8" name="Group 22"/>
                <p:cNvGrpSpPr>
                  <a:grpSpLocks/>
                </p:cNvGrpSpPr>
                <p:nvPr/>
              </p:nvGrpSpPr>
              <p:grpSpPr bwMode="auto">
                <a:xfrm>
                  <a:off x="2496" y="3120"/>
                  <a:ext cx="816" cy="226"/>
                  <a:chOff x="528" y="2544"/>
                  <a:chExt cx="816" cy="226"/>
                </a:xfrm>
              </p:grpSpPr>
              <p:sp>
                <p:nvSpPr>
                  <p:cNvPr id="32800" name="Text Box 23"/>
                  <p:cNvSpPr txBox="1">
                    <a:spLocks noChangeArrowheads="1"/>
                  </p:cNvSpPr>
                  <p:nvPr/>
                </p:nvSpPr>
                <p:spPr bwMode="auto">
                  <a:xfrm>
                    <a:off x="528" y="2544"/>
                    <a:ext cx="43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DDD</a:t>
                    </a:r>
                  </a:p>
                </p:txBody>
              </p:sp>
              <p:sp>
                <p:nvSpPr>
                  <p:cNvPr id="32801" name="Text Box 24"/>
                  <p:cNvSpPr txBox="1">
                    <a:spLocks noChangeArrowheads="1"/>
                  </p:cNvSpPr>
                  <p:nvPr/>
                </p:nvSpPr>
                <p:spPr bwMode="auto">
                  <a:xfrm>
                    <a:off x="960" y="2544"/>
                    <a:ext cx="19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4</a:t>
                    </a:r>
                  </a:p>
                </p:txBody>
              </p:sp>
              <p:sp>
                <p:nvSpPr>
                  <p:cNvPr id="32802" name="Text Box 25"/>
                  <p:cNvSpPr txBox="1">
                    <a:spLocks noChangeArrowheads="1"/>
                  </p:cNvSpPr>
                  <p:nvPr/>
                </p:nvSpPr>
                <p:spPr bwMode="auto">
                  <a:xfrm>
                    <a:off x="1152" y="2544"/>
                    <a:ext cx="192" cy="226"/>
                  </a:xfrm>
                  <a:prstGeom prst="rect">
                    <a:avLst/>
                  </a:prstGeom>
                  <a:noFill/>
                  <a:ln w="28575">
                    <a:solidFill>
                      <a:schemeClr val="tx1"/>
                    </a:solidFill>
                    <a:miter lim="800000"/>
                    <a:headEnd/>
                    <a:tailEnd/>
                  </a:ln>
                </p:spPr>
                <p:txBody>
                  <a:bodyPr>
                    <a:spAutoFit/>
                  </a:bodyPr>
                  <a:lstStyle/>
                  <a:p>
                    <a:pPr>
                      <a:spcBef>
                        <a:spcPct val="50000"/>
                      </a:spcBef>
                    </a:pPr>
                    <a:endParaRPr lang="en-US" sz="1600" b="1">
                      <a:latin typeface="Times New Roman" pitchFamily="18" charset="0"/>
                    </a:endParaRPr>
                  </a:p>
                </p:txBody>
              </p:sp>
            </p:grpSp>
            <p:grpSp>
              <p:nvGrpSpPr>
                <p:cNvPr id="9" name="Group 26"/>
                <p:cNvGrpSpPr>
                  <a:grpSpLocks/>
                </p:cNvGrpSpPr>
                <p:nvPr/>
              </p:nvGrpSpPr>
              <p:grpSpPr bwMode="auto">
                <a:xfrm>
                  <a:off x="3504" y="3120"/>
                  <a:ext cx="816" cy="226"/>
                  <a:chOff x="528" y="2544"/>
                  <a:chExt cx="816" cy="226"/>
                </a:xfrm>
              </p:grpSpPr>
              <p:sp>
                <p:nvSpPr>
                  <p:cNvPr id="32797" name="Text Box 27"/>
                  <p:cNvSpPr txBox="1">
                    <a:spLocks noChangeArrowheads="1"/>
                  </p:cNvSpPr>
                  <p:nvPr/>
                </p:nvSpPr>
                <p:spPr bwMode="auto">
                  <a:xfrm>
                    <a:off x="528" y="2544"/>
                    <a:ext cx="43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EEE</a:t>
                    </a:r>
                  </a:p>
                </p:txBody>
              </p:sp>
              <p:sp>
                <p:nvSpPr>
                  <p:cNvPr id="32798" name="Text Box 28"/>
                  <p:cNvSpPr txBox="1">
                    <a:spLocks noChangeArrowheads="1"/>
                  </p:cNvSpPr>
                  <p:nvPr/>
                </p:nvSpPr>
                <p:spPr bwMode="auto">
                  <a:xfrm>
                    <a:off x="960" y="2544"/>
                    <a:ext cx="19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5</a:t>
                    </a:r>
                  </a:p>
                </p:txBody>
              </p:sp>
              <p:sp>
                <p:nvSpPr>
                  <p:cNvPr id="32799" name="Text Box 29"/>
                  <p:cNvSpPr txBox="1">
                    <a:spLocks noChangeArrowheads="1"/>
                  </p:cNvSpPr>
                  <p:nvPr/>
                </p:nvSpPr>
                <p:spPr bwMode="auto">
                  <a:xfrm>
                    <a:off x="1152" y="2544"/>
                    <a:ext cx="192" cy="226"/>
                  </a:xfrm>
                  <a:prstGeom prst="rect">
                    <a:avLst/>
                  </a:prstGeom>
                  <a:noFill/>
                  <a:ln w="28575">
                    <a:solidFill>
                      <a:schemeClr val="tx1"/>
                    </a:solidFill>
                    <a:miter lim="800000"/>
                    <a:headEnd/>
                    <a:tailEnd/>
                  </a:ln>
                </p:spPr>
                <p:txBody>
                  <a:bodyPr>
                    <a:spAutoFit/>
                  </a:bodyPr>
                  <a:lstStyle/>
                  <a:p>
                    <a:pPr>
                      <a:spcBef>
                        <a:spcPct val="50000"/>
                      </a:spcBef>
                    </a:pPr>
                    <a:endParaRPr lang="en-US" sz="1600" b="1">
                      <a:latin typeface="Times New Roman" pitchFamily="18" charset="0"/>
                    </a:endParaRPr>
                  </a:p>
                </p:txBody>
              </p:sp>
            </p:grpSp>
            <p:grpSp>
              <p:nvGrpSpPr>
                <p:cNvPr id="10" name="Group 30"/>
                <p:cNvGrpSpPr>
                  <a:grpSpLocks/>
                </p:cNvGrpSpPr>
                <p:nvPr/>
              </p:nvGrpSpPr>
              <p:grpSpPr bwMode="auto">
                <a:xfrm>
                  <a:off x="4560" y="3120"/>
                  <a:ext cx="816" cy="226"/>
                  <a:chOff x="528" y="2544"/>
                  <a:chExt cx="816" cy="226"/>
                </a:xfrm>
              </p:grpSpPr>
              <p:sp>
                <p:nvSpPr>
                  <p:cNvPr id="32794" name="Text Box 31"/>
                  <p:cNvSpPr txBox="1">
                    <a:spLocks noChangeArrowheads="1"/>
                  </p:cNvSpPr>
                  <p:nvPr/>
                </p:nvSpPr>
                <p:spPr bwMode="auto">
                  <a:xfrm>
                    <a:off x="528" y="2544"/>
                    <a:ext cx="43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FFF</a:t>
                    </a:r>
                  </a:p>
                </p:txBody>
              </p:sp>
              <p:sp>
                <p:nvSpPr>
                  <p:cNvPr id="32795" name="Text Box 32"/>
                  <p:cNvSpPr txBox="1">
                    <a:spLocks noChangeArrowheads="1"/>
                  </p:cNvSpPr>
                  <p:nvPr/>
                </p:nvSpPr>
                <p:spPr bwMode="auto">
                  <a:xfrm>
                    <a:off x="960" y="2544"/>
                    <a:ext cx="19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rPr>
                      <a:t>6</a:t>
                    </a:r>
                  </a:p>
                </p:txBody>
              </p:sp>
              <p:sp>
                <p:nvSpPr>
                  <p:cNvPr id="32796" name="Text Box 33"/>
                  <p:cNvSpPr txBox="1">
                    <a:spLocks noChangeArrowheads="1"/>
                  </p:cNvSpPr>
                  <p:nvPr/>
                </p:nvSpPr>
                <p:spPr bwMode="auto">
                  <a:xfrm>
                    <a:off x="1152" y="2544"/>
                    <a:ext cx="192" cy="226"/>
                  </a:xfrm>
                  <a:prstGeom prst="rect">
                    <a:avLst/>
                  </a:prstGeom>
                  <a:noFill/>
                  <a:ln w="28575">
                    <a:solidFill>
                      <a:schemeClr val="tx1"/>
                    </a:solidFill>
                    <a:miter lim="800000"/>
                    <a:headEnd/>
                    <a:tailEnd/>
                  </a:ln>
                </p:spPr>
                <p:txBody>
                  <a:bodyPr>
                    <a:spAutoFit/>
                  </a:bodyPr>
                  <a:lstStyle/>
                  <a:p>
                    <a:pPr>
                      <a:spcBef>
                        <a:spcPct val="50000"/>
                      </a:spcBef>
                    </a:pPr>
                    <a:r>
                      <a:rPr lang="en-US" sz="1600" b="1">
                        <a:latin typeface="Times New Roman" pitchFamily="18" charset="0"/>
                        <a:cs typeface="Times New Roman" pitchFamily="18" charset="0"/>
                      </a:rPr>
                      <a:t>×</a:t>
                    </a:r>
                  </a:p>
                </p:txBody>
              </p:sp>
            </p:grpSp>
            <p:sp>
              <p:nvSpPr>
                <p:cNvPr id="32791" name="Line 34"/>
                <p:cNvSpPr>
                  <a:spLocks noChangeShapeType="1"/>
                </p:cNvSpPr>
                <p:nvPr/>
              </p:nvSpPr>
              <p:spPr bwMode="auto">
                <a:xfrm>
                  <a:off x="3216" y="3243"/>
                  <a:ext cx="288" cy="0"/>
                </a:xfrm>
                <a:prstGeom prst="line">
                  <a:avLst/>
                </a:prstGeom>
                <a:noFill/>
                <a:ln w="38100">
                  <a:solidFill>
                    <a:srgbClr val="0000FF"/>
                  </a:solidFill>
                  <a:round/>
                  <a:headEnd type="oval" w="med" len="med"/>
                  <a:tailEnd type="triangle" w="med" len="med"/>
                </a:ln>
              </p:spPr>
              <p:txBody>
                <a:bodyPr/>
                <a:lstStyle/>
                <a:p>
                  <a:endParaRPr lang="en-US"/>
                </a:p>
              </p:txBody>
            </p:sp>
            <p:sp>
              <p:nvSpPr>
                <p:cNvPr id="32792" name="Line 35"/>
                <p:cNvSpPr>
                  <a:spLocks noChangeShapeType="1"/>
                </p:cNvSpPr>
                <p:nvPr/>
              </p:nvSpPr>
              <p:spPr bwMode="auto">
                <a:xfrm>
                  <a:off x="4245" y="3237"/>
                  <a:ext cx="288" cy="0"/>
                </a:xfrm>
                <a:prstGeom prst="line">
                  <a:avLst/>
                </a:prstGeom>
                <a:noFill/>
                <a:ln w="38100">
                  <a:solidFill>
                    <a:srgbClr val="0000FF"/>
                  </a:solidFill>
                  <a:round/>
                  <a:headEnd type="oval" w="med" len="med"/>
                  <a:tailEnd type="triangle" w="med" len="med"/>
                </a:ln>
              </p:spPr>
              <p:txBody>
                <a:bodyPr/>
                <a:lstStyle/>
                <a:p>
                  <a:endParaRPr lang="en-US"/>
                </a:p>
              </p:txBody>
            </p:sp>
            <p:sp>
              <p:nvSpPr>
                <p:cNvPr id="32793" name="Freeform 36"/>
                <p:cNvSpPr>
                  <a:spLocks/>
                </p:cNvSpPr>
                <p:nvPr/>
              </p:nvSpPr>
              <p:spPr bwMode="auto">
                <a:xfrm>
                  <a:off x="2208" y="2608"/>
                  <a:ext cx="1400" cy="640"/>
                </a:xfrm>
                <a:custGeom>
                  <a:avLst/>
                  <a:gdLst>
                    <a:gd name="T0" fmla="*/ 1056 w 1400"/>
                    <a:gd name="T1" fmla="*/ 32 h 640"/>
                    <a:gd name="T2" fmla="*/ 1248 w 1400"/>
                    <a:gd name="T3" fmla="*/ 32 h 640"/>
                    <a:gd name="T4" fmla="*/ 1392 w 1400"/>
                    <a:gd name="T5" fmla="*/ 224 h 640"/>
                    <a:gd name="T6" fmla="*/ 1200 w 1400"/>
                    <a:gd name="T7" fmla="*/ 320 h 640"/>
                    <a:gd name="T8" fmla="*/ 528 w 1400"/>
                    <a:gd name="T9" fmla="*/ 320 h 640"/>
                    <a:gd name="T10" fmla="*/ 96 w 1400"/>
                    <a:gd name="T11" fmla="*/ 416 h 640"/>
                    <a:gd name="T12" fmla="*/ 0 w 1400"/>
                    <a:gd name="T13" fmla="*/ 608 h 640"/>
                    <a:gd name="T14" fmla="*/ 96 w 1400"/>
                    <a:gd name="T15" fmla="*/ 608 h 640"/>
                    <a:gd name="T16" fmla="*/ 288 w 1400"/>
                    <a:gd name="T17" fmla="*/ 608 h 6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00"/>
                    <a:gd name="T28" fmla="*/ 0 h 640"/>
                    <a:gd name="T29" fmla="*/ 1400 w 1400"/>
                    <a:gd name="T30" fmla="*/ 640 h 6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00" h="640">
                      <a:moveTo>
                        <a:pt x="1056" y="32"/>
                      </a:moveTo>
                      <a:cubicBezTo>
                        <a:pt x="1124" y="16"/>
                        <a:pt x="1192" y="0"/>
                        <a:pt x="1248" y="32"/>
                      </a:cubicBezTo>
                      <a:cubicBezTo>
                        <a:pt x="1304" y="64"/>
                        <a:pt x="1400" y="176"/>
                        <a:pt x="1392" y="224"/>
                      </a:cubicBezTo>
                      <a:cubicBezTo>
                        <a:pt x="1384" y="272"/>
                        <a:pt x="1344" y="304"/>
                        <a:pt x="1200" y="320"/>
                      </a:cubicBezTo>
                      <a:cubicBezTo>
                        <a:pt x="1056" y="336"/>
                        <a:pt x="712" y="304"/>
                        <a:pt x="528" y="320"/>
                      </a:cubicBezTo>
                      <a:cubicBezTo>
                        <a:pt x="344" y="336"/>
                        <a:pt x="184" y="368"/>
                        <a:pt x="96" y="416"/>
                      </a:cubicBezTo>
                      <a:cubicBezTo>
                        <a:pt x="8" y="464"/>
                        <a:pt x="0" y="576"/>
                        <a:pt x="0" y="608"/>
                      </a:cubicBezTo>
                      <a:cubicBezTo>
                        <a:pt x="0" y="640"/>
                        <a:pt x="48" y="608"/>
                        <a:pt x="96" y="608"/>
                      </a:cubicBezTo>
                      <a:cubicBezTo>
                        <a:pt x="144" y="608"/>
                        <a:pt x="216" y="608"/>
                        <a:pt x="288" y="608"/>
                      </a:cubicBezTo>
                    </a:path>
                  </a:pathLst>
                </a:custGeom>
                <a:noFill/>
                <a:ln w="28575">
                  <a:solidFill>
                    <a:srgbClr val="0000FF"/>
                  </a:solidFill>
                  <a:round/>
                  <a:headEnd type="oval" w="med" len="med"/>
                  <a:tailEnd type="triangle" w="med" len="med"/>
                </a:ln>
              </p:spPr>
              <p:txBody>
                <a:bodyPr/>
                <a:lstStyle/>
                <a:p>
                  <a:endParaRPr lang="en-US"/>
                </a:p>
              </p:txBody>
            </p:sp>
          </p:grpSp>
          <p:sp>
            <p:nvSpPr>
              <p:cNvPr id="32780" name="Rectangle 37"/>
              <p:cNvSpPr>
                <a:spLocks noChangeArrowheads="1"/>
              </p:cNvSpPr>
              <p:nvPr/>
            </p:nvSpPr>
            <p:spPr bwMode="auto">
              <a:xfrm>
                <a:off x="288" y="2544"/>
                <a:ext cx="384" cy="240"/>
              </a:xfrm>
              <a:prstGeom prst="rect">
                <a:avLst/>
              </a:prstGeom>
              <a:solidFill>
                <a:srgbClr val="FF6600"/>
              </a:solidFill>
              <a:ln w="9525">
                <a:solidFill>
                  <a:schemeClr val="tx1"/>
                </a:solidFill>
                <a:miter lim="800000"/>
                <a:headEnd/>
                <a:tailEnd/>
              </a:ln>
            </p:spPr>
            <p:txBody>
              <a:bodyPr wrap="none" anchor="ctr"/>
              <a:lstStyle/>
              <a:p>
                <a:endParaRPr lang="en-US"/>
              </a:p>
            </p:txBody>
          </p:sp>
          <p:sp>
            <p:nvSpPr>
              <p:cNvPr id="32781" name="Freeform 38"/>
              <p:cNvSpPr>
                <a:spLocks/>
              </p:cNvSpPr>
              <p:nvPr/>
            </p:nvSpPr>
            <p:spPr bwMode="auto">
              <a:xfrm>
                <a:off x="440" y="2664"/>
                <a:ext cx="472" cy="544"/>
              </a:xfrm>
              <a:custGeom>
                <a:avLst/>
                <a:gdLst>
                  <a:gd name="T0" fmla="*/ 80 w 472"/>
                  <a:gd name="T1" fmla="*/ 24 h 544"/>
                  <a:gd name="T2" fmla="*/ 416 w 472"/>
                  <a:gd name="T3" fmla="*/ 24 h 544"/>
                  <a:gd name="T4" fmla="*/ 416 w 472"/>
                  <a:gd name="T5" fmla="*/ 168 h 544"/>
                  <a:gd name="T6" fmla="*/ 416 w 472"/>
                  <a:gd name="T7" fmla="*/ 264 h 544"/>
                  <a:gd name="T8" fmla="*/ 128 w 472"/>
                  <a:gd name="T9" fmla="*/ 264 h 544"/>
                  <a:gd name="T10" fmla="*/ 32 w 472"/>
                  <a:gd name="T11" fmla="*/ 264 h 544"/>
                  <a:gd name="T12" fmla="*/ 32 w 472"/>
                  <a:gd name="T13" fmla="*/ 504 h 544"/>
                  <a:gd name="T14" fmla="*/ 224 w 472"/>
                  <a:gd name="T15" fmla="*/ 504 h 544"/>
                  <a:gd name="T16" fmla="*/ 0 60000 65536"/>
                  <a:gd name="T17" fmla="*/ 0 60000 65536"/>
                  <a:gd name="T18" fmla="*/ 0 60000 65536"/>
                  <a:gd name="T19" fmla="*/ 0 60000 65536"/>
                  <a:gd name="T20" fmla="*/ 0 60000 65536"/>
                  <a:gd name="T21" fmla="*/ 0 60000 65536"/>
                  <a:gd name="T22" fmla="*/ 0 60000 65536"/>
                  <a:gd name="T23" fmla="*/ 0 60000 65536"/>
                  <a:gd name="T24" fmla="*/ 0 w 472"/>
                  <a:gd name="T25" fmla="*/ 0 h 544"/>
                  <a:gd name="T26" fmla="*/ 472 w 472"/>
                  <a:gd name="T27" fmla="*/ 544 h 5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2" h="544">
                    <a:moveTo>
                      <a:pt x="80" y="24"/>
                    </a:moveTo>
                    <a:cubicBezTo>
                      <a:pt x="220" y="12"/>
                      <a:pt x="360" y="0"/>
                      <a:pt x="416" y="24"/>
                    </a:cubicBezTo>
                    <a:cubicBezTo>
                      <a:pt x="472" y="48"/>
                      <a:pt x="416" y="128"/>
                      <a:pt x="416" y="168"/>
                    </a:cubicBezTo>
                    <a:cubicBezTo>
                      <a:pt x="416" y="208"/>
                      <a:pt x="464" y="248"/>
                      <a:pt x="416" y="264"/>
                    </a:cubicBezTo>
                    <a:cubicBezTo>
                      <a:pt x="368" y="280"/>
                      <a:pt x="192" y="264"/>
                      <a:pt x="128" y="264"/>
                    </a:cubicBezTo>
                    <a:cubicBezTo>
                      <a:pt x="64" y="264"/>
                      <a:pt x="48" y="224"/>
                      <a:pt x="32" y="264"/>
                    </a:cubicBezTo>
                    <a:cubicBezTo>
                      <a:pt x="16" y="304"/>
                      <a:pt x="0" y="464"/>
                      <a:pt x="32" y="504"/>
                    </a:cubicBezTo>
                    <a:cubicBezTo>
                      <a:pt x="64" y="544"/>
                      <a:pt x="144" y="524"/>
                      <a:pt x="224" y="504"/>
                    </a:cubicBezTo>
                  </a:path>
                </a:pathLst>
              </a:custGeom>
              <a:noFill/>
              <a:ln w="28575">
                <a:solidFill>
                  <a:srgbClr val="0000FF"/>
                </a:solidFill>
                <a:round/>
                <a:headEnd type="oval" w="med" len="med"/>
                <a:tailEnd type="triangle" w="med" len="med"/>
              </a:ln>
            </p:spPr>
            <p:txBody>
              <a:bodyPr/>
              <a:lstStyle/>
              <a:p>
                <a:endParaRPr lang="en-US"/>
              </a:p>
            </p:txBody>
          </p:sp>
          <p:sp>
            <p:nvSpPr>
              <p:cNvPr id="32782" name="Text Box 39"/>
              <p:cNvSpPr txBox="1">
                <a:spLocks noChangeArrowheads="1"/>
              </p:cNvSpPr>
              <p:nvPr/>
            </p:nvSpPr>
            <p:spPr bwMode="auto">
              <a:xfrm>
                <a:off x="288" y="2380"/>
                <a:ext cx="418" cy="209"/>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Start</a:t>
                </a:r>
              </a:p>
            </p:txBody>
          </p:sp>
        </p:grpSp>
        <p:sp>
          <p:nvSpPr>
            <p:cNvPr id="32778" name="Text Box 40"/>
            <p:cNvSpPr txBox="1">
              <a:spLocks noChangeArrowheads="1"/>
            </p:cNvSpPr>
            <p:nvPr/>
          </p:nvSpPr>
          <p:spPr bwMode="auto">
            <a:xfrm>
              <a:off x="1104" y="2048"/>
              <a:ext cx="432" cy="189"/>
            </a:xfrm>
            <a:prstGeom prst="rect">
              <a:avLst/>
            </a:prstGeom>
            <a:noFill/>
            <a:ln w="9525">
              <a:noFill/>
              <a:miter lim="800000"/>
              <a:headEnd/>
              <a:tailEnd/>
            </a:ln>
          </p:spPr>
          <p:txBody>
            <a:bodyPr>
              <a:spAutoFit/>
            </a:bodyPr>
            <a:lstStyle/>
            <a:p>
              <a:pPr>
                <a:spcBef>
                  <a:spcPct val="50000"/>
                </a:spcBef>
              </a:pPr>
              <a:r>
                <a:rPr lang="en-US" sz="1400" b="1">
                  <a:solidFill>
                    <a:srgbClr val="FF6600"/>
                  </a:solidFill>
                  <a:latin typeface="Times New Roman" pitchFamily="18" charset="0"/>
                </a:rPr>
                <a:t>PRN</a:t>
              </a:r>
            </a:p>
          </p:txBody>
        </p:sp>
      </p:grpSp>
      <p:sp>
        <p:nvSpPr>
          <p:cNvPr id="32773" name="Rectangle 41"/>
          <p:cNvSpPr>
            <a:spLocks noChangeArrowheads="1"/>
          </p:cNvSpPr>
          <p:nvPr/>
        </p:nvSpPr>
        <p:spPr bwMode="auto">
          <a:xfrm>
            <a:off x="812800" y="5257800"/>
            <a:ext cx="7772400" cy="1066800"/>
          </a:xfrm>
          <a:prstGeom prst="rect">
            <a:avLst/>
          </a:prstGeom>
          <a:noFill/>
          <a:ln w="9525">
            <a:noFill/>
            <a:miter lim="800000"/>
            <a:headEnd/>
            <a:tailEnd/>
          </a:ln>
        </p:spPr>
        <p:txBody>
          <a:bodyPr/>
          <a:lstStyle/>
          <a:p>
            <a:pPr marL="342900" indent="-342900">
              <a:lnSpc>
                <a:spcPct val="90000"/>
              </a:lnSpc>
              <a:spcBef>
                <a:spcPct val="20000"/>
              </a:spcBef>
              <a:buFontTx/>
              <a:buChar char="•"/>
            </a:pPr>
            <a:r>
              <a:rPr lang="en-US" sz="1700">
                <a:latin typeface="Verdana" pitchFamily="34" charset="0"/>
              </a:rPr>
              <a:t>Property:</a:t>
            </a:r>
          </a:p>
          <a:p>
            <a:pPr marL="742950" lvl="1" indent="-285750">
              <a:lnSpc>
                <a:spcPct val="90000"/>
              </a:lnSpc>
              <a:spcBef>
                <a:spcPct val="20000"/>
              </a:spcBef>
              <a:buFontTx/>
              <a:buChar char="–"/>
            </a:pPr>
            <a:r>
              <a:rPr lang="en-US" sz="1700">
                <a:latin typeface="Verdana" pitchFamily="34" charset="0"/>
              </a:rPr>
              <a:t>First node will processed first</a:t>
            </a:r>
          </a:p>
        </p:txBody>
      </p:sp>
      <p:sp>
        <p:nvSpPr>
          <p:cNvPr id="32774"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Priority Queue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269875" y="895350"/>
            <a:ext cx="8416925" cy="4905375"/>
          </a:xfrm>
        </p:spPr>
        <p:txBody>
          <a:bodyPr/>
          <a:lstStyle/>
          <a:p>
            <a:pPr>
              <a:spcBef>
                <a:spcPts val="600"/>
              </a:spcBef>
              <a:spcAft>
                <a:spcPts val="600"/>
              </a:spcAft>
              <a:buFont typeface="Wingdings" pitchFamily="2" charset="2"/>
              <a:buChar char="Ø"/>
            </a:pPr>
            <a:r>
              <a:rPr lang="en-US" sz="1700" smtClean="0">
                <a:latin typeface="Verdana" pitchFamily="34" charset="0"/>
              </a:rPr>
              <a:t>When a new item is inserted at the rear, the pointer to rear moves upwards.</a:t>
            </a:r>
          </a:p>
          <a:p>
            <a:pPr>
              <a:spcBef>
                <a:spcPts val="600"/>
              </a:spcBef>
              <a:spcAft>
                <a:spcPts val="600"/>
              </a:spcAft>
              <a:buFont typeface="Wingdings" pitchFamily="2" charset="2"/>
              <a:buChar char="Ø"/>
            </a:pPr>
            <a:r>
              <a:rPr lang="en-US" sz="1700" smtClean="0">
                <a:latin typeface="Verdana" pitchFamily="34" charset="0"/>
              </a:rPr>
              <a:t>Similarly, when an item is deleted from the queue the front arrow moves downwards.</a:t>
            </a:r>
          </a:p>
          <a:p>
            <a:pPr>
              <a:spcBef>
                <a:spcPts val="600"/>
              </a:spcBef>
              <a:spcAft>
                <a:spcPts val="600"/>
              </a:spcAft>
              <a:buFont typeface="Wingdings" pitchFamily="2" charset="2"/>
              <a:buChar char="Ø"/>
            </a:pPr>
            <a:r>
              <a:rPr lang="en-US" sz="1700" smtClean="0">
                <a:latin typeface="Verdana" pitchFamily="34" charset="0"/>
              </a:rPr>
              <a:t>After a few insert and delete operations the rear might reach the end of the queue and no more items can be inserted although the items from the front of the queue have been deleted and there is space in the queue.</a:t>
            </a:r>
          </a:p>
          <a:p>
            <a:pPr>
              <a:spcBef>
                <a:spcPts val="600"/>
              </a:spcBef>
              <a:spcAft>
                <a:spcPts val="600"/>
              </a:spcAft>
              <a:buFont typeface="Wingdings" pitchFamily="2" charset="2"/>
              <a:buChar char="Ø"/>
            </a:pPr>
            <a:r>
              <a:rPr lang="en-US" sz="1700" smtClean="0">
                <a:latin typeface="Verdana" pitchFamily="34" charset="0"/>
              </a:rPr>
              <a:t>To solve this problem, queues implement wrapping around. Such queues are called Circular Queues.</a:t>
            </a:r>
          </a:p>
          <a:p>
            <a:pPr>
              <a:spcBef>
                <a:spcPts val="600"/>
              </a:spcBef>
              <a:spcAft>
                <a:spcPts val="600"/>
              </a:spcAft>
              <a:buFont typeface="Wingdings" pitchFamily="2" charset="2"/>
              <a:buChar char="Ø"/>
            </a:pPr>
            <a:r>
              <a:rPr lang="en-US" sz="1700" smtClean="0">
                <a:latin typeface="Verdana" pitchFamily="34" charset="0"/>
              </a:rPr>
              <a:t>Both the front and the rear pointers wrap around to the beginning of the array. </a:t>
            </a:r>
          </a:p>
          <a:p>
            <a:pPr>
              <a:spcBef>
                <a:spcPts val="600"/>
              </a:spcBef>
              <a:spcAft>
                <a:spcPts val="600"/>
              </a:spcAft>
              <a:buFont typeface="Wingdings" pitchFamily="2" charset="2"/>
              <a:buChar char="Ø"/>
            </a:pPr>
            <a:r>
              <a:rPr lang="en-US" sz="1700" smtClean="0">
                <a:latin typeface="Verdana" pitchFamily="34" charset="0"/>
              </a:rPr>
              <a:t>It is also called as “Ring buffer”.</a:t>
            </a:r>
          </a:p>
        </p:txBody>
      </p:sp>
      <p:sp>
        <p:nvSpPr>
          <p:cNvPr id="33796" name="Slide Number Placeholder 6"/>
          <p:cNvSpPr>
            <a:spLocks noGrp="1"/>
          </p:cNvSpPr>
          <p:nvPr>
            <p:ph type="sldNum" sz="quarter" idx="12"/>
          </p:nvPr>
        </p:nvSpPr>
        <p:spPr>
          <a:xfrm>
            <a:off x="-30163" y="6481763"/>
            <a:ext cx="839788" cy="376237"/>
          </a:xfrm>
          <a:noFill/>
        </p:spPr>
        <p:txBody>
          <a:bodyPr/>
          <a:lstStyle/>
          <a:p>
            <a:pPr algn="l"/>
            <a:r>
              <a:rPr lang="en-US" sz="1200" smtClean="0"/>
              <a:t>10.</a:t>
            </a:r>
            <a:fld id="{4DCC82EF-2FF8-496E-9332-F914B321BA55}" type="slidenum">
              <a:rPr lang="en-US" sz="1200" smtClean="0"/>
              <a:pPr algn="l"/>
              <a:t>17</a:t>
            </a:fld>
            <a:endParaRPr lang="en-US" sz="1200" smtClean="0"/>
          </a:p>
        </p:txBody>
      </p:sp>
      <p:sp>
        <p:nvSpPr>
          <p:cNvPr id="33795"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Circular Queue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209550" y="446088"/>
            <a:ext cx="8372475" cy="4081462"/>
          </a:xfrm>
        </p:spPr>
        <p:txBody>
          <a:bodyPr/>
          <a:lstStyle/>
          <a:p>
            <a:pPr marL="457200" lvl="1" indent="-457200" algn="just" eaLnBrk="1" hangingPunct="1">
              <a:spcBef>
                <a:spcPts val="400"/>
              </a:spcBef>
              <a:spcAft>
                <a:spcPts val="400"/>
              </a:spcAft>
              <a:buFont typeface="Wingdings" pitchFamily="2" charset="2"/>
              <a:buChar char="Ø"/>
              <a:defRPr/>
            </a:pPr>
            <a:r>
              <a:rPr lang="en-US" sz="1700" dirty="0" smtClean="0">
                <a:latin typeface="Verdana" pitchFamily="34" charset="0"/>
              </a:rPr>
              <a:t>A queue is a linear list of elements in which-</a:t>
            </a:r>
          </a:p>
          <a:p>
            <a:pPr marL="1385888" lvl="1" indent="-457200" algn="just" eaLnBrk="1" hangingPunct="1">
              <a:spcBef>
                <a:spcPts val="400"/>
              </a:spcBef>
              <a:spcAft>
                <a:spcPts val="400"/>
              </a:spcAft>
              <a:buFont typeface="Wingdings" pitchFamily="2" charset="2"/>
              <a:buChar char="v"/>
              <a:defRPr/>
            </a:pPr>
            <a:r>
              <a:rPr lang="en-US" sz="1500" dirty="0" smtClean="0">
                <a:latin typeface="Verdana" pitchFamily="34" charset="0"/>
              </a:rPr>
              <a:t>deletions can take place only at one end (called the front) and</a:t>
            </a:r>
          </a:p>
          <a:p>
            <a:pPr marL="1385888" lvl="1" indent="-457200" algn="just" eaLnBrk="1" hangingPunct="1">
              <a:spcBef>
                <a:spcPts val="400"/>
              </a:spcBef>
              <a:spcAft>
                <a:spcPts val="400"/>
              </a:spcAft>
              <a:buFont typeface="Wingdings" pitchFamily="2" charset="2"/>
              <a:buChar char="v"/>
              <a:defRPr/>
            </a:pPr>
            <a:r>
              <a:rPr lang="en-US" sz="1500" dirty="0" smtClean="0">
                <a:latin typeface="Verdana" pitchFamily="34" charset="0"/>
              </a:rPr>
              <a:t>insertions can take place only at the other end (called the rear).</a:t>
            </a:r>
          </a:p>
          <a:p>
            <a:pPr marL="457200" lvl="1" indent="-457200" algn="just" eaLnBrk="1" hangingPunct="1">
              <a:spcBef>
                <a:spcPts val="400"/>
              </a:spcBef>
              <a:spcAft>
                <a:spcPts val="400"/>
              </a:spcAft>
              <a:buFont typeface="Wingdings" pitchFamily="2" charset="2"/>
              <a:buChar char="Ø"/>
              <a:defRPr/>
            </a:pPr>
            <a:r>
              <a:rPr lang="en-US" sz="1700" dirty="0" smtClean="0">
                <a:latin typeface="Verdana" pitchFamily="34" charset="0"/>
              </a:rPr>
              <a:t>A queue is also called a FIFO (first-in-first-out) list, since the first item to be inserted is the first one to be removed. This contrasts with stack, which is a LIFO (last-in-first-out) list. </a:t>
            </a:r>
          </a:p>
          <a:p>
            <a:pPr marL="457200" lvl="1" indent="-457200" algn="just" eaLnBrk="1" hangingPunct="1">
              <a:spcBef>
                <a:spcPts val="400"/>
              </a:spcBef>
              <a:spcAft>
                <a:spcPts val="400"/>
              </a:spcAft>
              <a:buFont typeface="Wingdings" pitchFamily="2" charset="2"/>
              <a:buChar char="Ø"/>
              <a:defRPr/>
            </a:pPr>
            <a:r>
              <a:rPr lang="en-US" sz="1700" dirty="0" smtClean="0">
                <a:latin typeface="Verdana" pitchFamily="34" charset="0"/>
              </a:rPr>
              <a:t>Real life examples of queue:</a:t>
            </a:r>
          </a:p>
          <a:p>
            <a:pPr marL="1385888" lvl="1" indent="-457200" algn="just" eaLnBrk="1" hangingPunct="1">
              <a:spcBef>
                <a:spcPts val="400"/>
              </a:spcBef>
              <a:spcAft>
                <a:spcPts val="400"/>
              </a:spcAft>
              <a:buFont typeface="Wingdings" pitchFamily="2" charset="2"/>
              <a:buChar char="v"/>
              <a:defRPr/>
            </a:pPr>
            <a:r>
              <a:rPr lang="en-US" sz="1500" dirty="0" smtClean="0">
                <a:latin typeface="Verdana" pitchFamily="34" charset="0"/>
              </a:rPr>
              <a:t>People waiting in line for bus, people waiting in line for voting etc, where the first person in line is the first person to be waited on; and so on.</a:t>
            </a:r>
          </a:p>
          <a:p>
            <a:pPr marL="457200" lvl="1" indent="-457200" algn="just" eaLnBrk="1" hangingPunct="1">
              <a:spcBef>
                <a:spcPts val="400"/>
              </a:spcBef>
              <a:spcAft>
                <a:spcPts val="400"/>
              </a:spcAft>
              <a:buFont typeface="Wingdings" pitchFamily="2" charset="2"/>
              <a:buChar char="Ø"/>
              <a:defRPr/>
            </a:pPr>
            <a:r>
              <a:rPr lang="en-US" sz="1700" dirty="0" smtClean="0">
                <a:latin typeface="Verdana" pitchFamily="34" charset="0"/>
              </a:rPr>
              <a:t>Applications related examples of queue to Computer Science:</a:t>
            </a:r>
          </a:p>
          <a:p>
            <a:pPr marL="1385888" lvl="1" indent="-457200" algn="just" eaLnBrk="1" hangingPunct="1">
              <a:spcBef>
                <a:spcPts val="400"/>
              </a:spcBef>
              <a:spcAft>
                <a:spcPts val="400"/>
              </a:spcAft>
              <a:buFont typeface="Wingdings" pitchFamily="2" charset="2"/>
              <a:buChar char="v"/>
              <a:defRPr/>
            </a:pPr>
            <a:r>
              <a:rPr lang="en-US" sz="1500" dirty="0" smtClean="0">
                <a:latin typeface="Verdana" pitchFamily="34" charset="0"/>
              </a:rPr>
              <a:t>Queue occurs in a timesharing system, in which programs with the same priority form a queue while waiting to be executed. </a:t>
            </a:r>
          </a:p>
        </p:txBody>
      </p:sp>
      <p:sp>
        <p:nvSpPr>
          <p:cNvPr id="19559" name="Slide Number Placeholder 6"/>
          <p:cNvSpPr>
            <a:spLocks noGrp="1"/>
          </p:cNvSpPr>
          <p:nvPr>
            <p:ph type="sldNum" sz="quarter" idx="12"/>
          </p:nvPr>
        </p:nvSpPr>
        <p:spPr>
          <a:xfrm>
            <a:off x="-30163" y="6481763"/>
            <a:ext cx="839788" cy="376237"/>
          </a:xfrm>
          <a:noFill/>
        </p:spPr>
        <p:txBody>
          <a:bodyPr/>
          <a:lstStyle/>
          <a:p>
            <a:pPr algn="l"/>
            <a:r>
              <a:rPr lang="en-US" sz="1200" smtClean="0"/>
              <a:t>10.</a:t>
            </a:r>
            <a:fld id="{DC87F3AE-BAF9-4B3A-8F31-CAF3397D770F}" type="slidenum">
              <a:rPr lang="en-US" sz="1200" smtClean="0"/>
              <a:pPr algn="l"/>
              <a:t>2</a:t>
            </a:fld>
            <a:endParaRPr lang="en-US" sz="1200" smtClean="0"/>
          </a:p>
        </p:txBody>
      </p:sp>
      <p:sp>
        <p:nvSpPr>
          <p:cNvPr id="19459"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Queue</a:t>
            </a:r>
          </a:p>
        </p:txBody>
      </p:sp>
      <p:sp>
        <p:nvSpPr>
          <p:cNvPr id="19460" name="WordArt 4"/>
          <p:cNvSpPr>
            <a:spLocks noChangeArrowheads="1" noChangeShapeType="1" noTextEdit="1"/>
          </p:cNvSpPr>
          <p:nvPr/>
        </p:nvSpPr>
        <p:spPr bwMode="auto">
          <a:xfrm>
            <a:off x="5172075" y="4543425"/>
            <a:ext cx="1543050" cy="428625"/>
          </a:xfrm>
          <a:prstGeom prst="rect">
            <a:avLst/>
          </a:prstGeom>
        </p:spPr>
        <p:txBody>
          <a:bodyPr spcFirstLastPara="1" wrap="none" fromWordArt="1">
            <a:prstTxWarp prst="textArchUp">
              <a:avLst>
                <a:gd name="adj" fmla="val 10800004"/>
              </a:avLst>
            </a:prstTxWarp>
          </a:bodyPr>
          <a:lstStyle/>
          <a:p>
            <a:pPr algn="ctr"/>
            <a:r>
              <a:rPr lang="en-US" kern="10">
                <a:ln w="9525">
                  <a:solidFill>
                    <a:srgbClr val="000000"/>
                  </a:solidFill>
                  <a:round/>
                  <a:headEnd/>
                  <a:tailEnd/>
                </a:ln>
                <a:solidFill>
                  <a:srgbClr val="FF6600"/>
                </a:solidFill>
                <a:latin typeface="Arial Black"/>
              </a:rPr>
              <a:t>Vote Center</a:t>
            </a:r>
          </a:p>
        </p:txBody>
      </p:sp>
      <p:sp>
        <p:nvSpPr>
          <p:cNvPr id="19461" name="Freeform 5"/>
          <p:cNvSpPr>
            <a:spLocks/>
          </p:cNvSpPr>
          <p:nvPr/>
        </p:nvSpPr>
        <p:spPr bwMode="auto">
          <a:xfrm>
            <a:off x="5095875" y="4772025"/>
            <a:ext cx="1895475" cy="1538288"/>
          </a:xfrm>
          <a:custGeom>
            <a:avLst/>
            <a:gdLst>
              <a:gd name="T0" fmla="*/ 66098837 w 2389"/>
              <a:gd name="T1" fmla="*/ 693128613 h 1937"/>
              <a:gd name="T2" fmla="*/ 74912118 w 2389"/>
              <a:gd name="T3" fmla="*/ 520949994 h 1937"/>
              <a:gd name="T4" fmla="*/ 73022991 w 2389"/>
              <a:gd name="T5" fmla="*/ 337419556 h 1937"/>
              <a:gd name="T6" fmla="*/ 79318758 w 2389"/>
              <a:gd name="T7" fmla="*/ 278134730 h 1937"/>
              <a:gd name="T8" fmla="*/ 94427013 w 2389"/>
              <a:gd name="T9" fmla="*/ 225786890 h 1937"/>
              <a:gd name="T10" fmla="*/ 119606933 w 2389"/>
              <a:gd name="T11" fmla="*/ 183531183 h 1937"/>
              <a:gd name="T12" fmla="*/ 159895876 w 2389"/>
              <a:gd name="T13" fmla="*/ 153888373 h 1937"/>
              <a:gd name="T14" fmla="*/ 216552277 w 2389"/>
              <a:gd name="T15" fmla="*/ 138751686 h 1937"/>
              <a:gd name="T16" fmla="*/ 293981884 w 2389"/>
              <a:gd name="T17" fmla="*/ 138121123 h 1937"/>
              <a:gd name="T18" fmla="*/ 372670643 w 2389"/>
              <a:gd name="T19" fmla="*/ 144428341 h 1937"/>
              <a:gd name="T20" fmla="*/ 446953655 w 2389"/>
              <a:gd name="T21" fmla="*/ 157041982 h 1937"/>
              <a:gd name="T22" fmla="*/ 514940801 w 2389"/>
              <a:gd name="T23" fmla="*/ 172178668 h 1937"/>
              <a:gd name="T24" fmla="*/ 576632973 w 2389"/>
              <a:gd name="T25" fmla="*/ 188576481 h 1937"/>
              <a:gd name="T26" fmla="*/ 632659351 w 2389"/>
              <a:gd name="T27" fmla="*/ 205604856 h 1937"/>
              <a:gd name="T28" fmla="*/ 681760781 w 2389"/>
              <a:gd name="T29" fmla="*/ 220111029 h 1937"/>
              <a:gd name="T30" fmla="*/ 724568032 w 2389"/>
              <a:gd name="T31" fmla="*/ 230832981 h 1937"/>
              <a:gd name="T32" fmla="*/ 759820361 w 2389"/>
              <a:gd name="T33" fmla="*/ 235247716 h 1937"/>
              <a:gd name="T34" fmla="*/ 786889383 w 2389"/>
              <a:gd name="T35" fmla="*/ 233355233 h 1937"/>
              <a:gd name="T36" fmla="*/ 806404278 w 2389"/>
              <a:gd name="T37" fmla="*/ 220741592 h 1937"/>
              <a:gd name="T38" fmla="*/ 853617574 w 2389"/>
              <a:gd name="T39" fmla="*/ 165871451 h 1937"/>
              <a:gd name="T40" fmla="*/ 927900487 w 2389"/>
              <a:gd name="T41" fmla="*/ 89558224 h 1937"/>
              <a:gd name="T42" fmla="*/ 1019809168 w 2389"/>
              <a:gd name="T43" fmla="*/ 23966162 h 1937"/>
              <a:gd name="T44" fmla="*/ 1123048643 w 2389"/>
              <a:gd name="T45" fmla="*/ 0 h 1937"/>
              <a:gd name="T46" fmla="*/ 1229436398 w 2389"/>
              <a:gd name="T47" fmla="*/ 48562887 h 1937"/>
              <a:gd name="T48" fmla="*/ 1315050106 w 2389"/>
              <a:gd name="T49" fmla="*/ 177223966 h 1937"/>
              <a:gd name="T50" fmla="*/ 1337712487 w 2389"/>
              <a:gd name="T51" fmla="*/ 317236778 h 1937"/>
              <a:gd name="T52" fmla="*/ 1325121746 w 2389"/>
              <a:gd name="T53" fmla="*/ 454096825 h 1937"/>
              <a:gd name="T54" fmla="*/ 1309384312 w 2389"/>
              <a:gd name="T55" fmla="*/ 574558960 h 1937"/>
              <a:gd name="T56" fmla="*/ 1323233413 w 2389"/>
              <a:gd name="T57" fmla="*/ 669162457 h 1937"/>
              <a:gd name="T58" fmla="*/ 1392479712 w 2389"/>
              <a:gd name="T59" fmla="*/ 730970329 h 1937"/>
              <a:gd name="T60" fmla="*/ 1462985164 w 2389"/>
              <a:gd name="T61" fmla="*/ 810437140 h 1937"/>
              <a:gd name="T62" fmla="*/ 1500125828 w 2389"/>
              <a:gd name="T63" fmla="*/ 913239741 h 1937"/>
              <a:gd name="T64" fmla="*/ 1493201674 w 2389"/>
              <a:gd name="T65" fmla="*/ 1020456879 h 1937"/>
              <a:gd name="T66" fmla="*/ 1429621168 w 2389"/>
              <a:gd name="T67" fmla="*/ 1119475111 h 1937"/>
              <a:gd name="T68" fmla="*/ 1297423544 w 2389"/>
              <a:gd name="T69" fmla="*/ 1192004141 h 1937"/>
              <a:gd name="T70" fmla="*/ 1211809837 w 2389"/>
              <a:gd name="T71" fmla="*/ 1212186919 h 1937"/>
              <a:gd name="T72" fmla="*/ 1126826103 w 2389"/>
              <a:gd name="T73" fmla="*/ 1221016388 h 1937"/>
              <a:gd name="T74" fmla="*/ 1042471550 w 2389"/>
              <a:gd name="T75" fmla="*/ 1220385825 h 1937"/>
              <a:gd name="T76" fmla="*/ 958116996 w 2389"/>
              <a:gd name="T77" fmla="*/ 1212817482 h 1937"/>
              <a:gd name="T78" fmla="*/ 876279956 w 2389"/>
              <a:gd name="T79" fmla="*/ 1200834404 h 1937"/>
              <a:gd name="T80" fmla="*/ 796961818 w 2389"/>
              <a:gd name="T81" fmla="*/ 1187589406 h 1937"/>
              <a:gd name="T82" fmla="*/ 720161391 w 2389"/>
              <a:gd name="T83" fmla="*/ 1174345202 h 1937"/>
              <a:gd name="T84" fmla="*/ 647137632 w 2389"/>
              <a:gd name="T85" fmla="*/ 1164885170 h 1937"/>
              <a:gd name="T86" fmla="*/ 578521306 w 2389"/>
              <a:gd name="T87" fmla="*/ 1161100999 h 1937"/>
              <a:gd name="T88" fmla="*/ 513051674 w 2389"/>
              <a:gd name="T89" fmla="*/ 1165515733 h 1937"/>
              <a:gd name="T90" fmla="*/ 452618656 w 2389"/>
              <a:gd name="T91" fmla="*/ 1180021063 h 1937"/>
              <a:gd name="T92" fmla="*/ 389038051 w 2389"/>
              <a:gd name="T93" fmla="*/ 1182544108 h 1937"/>
              <a:gd name="T94" fmla="*/ 321050906 w 2389"/>
              <a:gd name="T95" fmla="*/ 1168037985 h 1937"/>
              <a:gd name="T96" fmla="*/ 251804607 w 2389"/>
              <a:gd name="T97" fmla="*/ 1140287657 h 1937"/>
              <a:gd name="T98" fmla="*/ 185076565 w 2389"/>
              <a:gd name="T99" fmla="*/ 1101816172 h 1937"/>
              <a:gd name="T100" fmla="*/ 123384393 w 2389"/>
              <a:gd name="T101" fmla="*/ 1055144987 h 1937"/>
              <a:gd name="T102" fmla="*/ 71134657 w 2389"/>
              <a:gd name="T103" fmla="*/ 1002797941 h 1937"/>
              <a:gd name="T104" fmla="*/ 31475675 w 2389"/>
              <a:gd name="T105" fmla="*/ 947927849 h 1937"/>
              <a:gd name="T106" fmla="*/ 6924950 w 2389"/>
              <a:gd name="T107" fmla="*/ 892427194 h 1937"/>
              <a:gd name="T108" fmla="*/ 0 w 2389"/>
              <a:gd name="T109" fmla="*/ 839448791 h 1937"/>
              <a:gd name="T110" fmla="*/ 15108261 w 2389"/>
              <a:gd name="T111" fmla="*/ 792146844 h 193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89"/>
              <a:gd name="T169" fmla="*/ 0 h 1937"/>
              <a:gd name="T170" fmla="*/ 2389 w 2389"/>
              <a:gd name="T171" fmla="*/ 1937 h 193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89" h="1937">
                <a:moveTo>
                  <a:pt x="42" y="1235"/>
                </a:moveTo>
                <a:lnTo>
                  <a:pt x="81" y="1174"/>
                </a:lnTo>
                <a:lnTo>
                  <a:pt x="105" y="1099"/>
                </a:lnTo>
                <a:lnTo>
                  <a:pt x="117" y="1015"/>
                </a:lnTo>
                <a:lnTo>
                  <a:pt x="121" y="922"/>
                </a:lnTo>
                <a:lnTo>
                  <a:pt x="119" y="826"/>
                </a:lnTo>
                <a:lnTo>
                  <a:pt x="116" y="727"/>
                </a:lnTo>
                <a:lnTo>
                  <a:pt x="113" y="629"/>
                </a:lnTo>
                <a:lnTo>
                  <a:pt x="116" y="535"/>
                </a:lnTo>
                <a:lnTo>
                  <a:pt x="118" y="503"/>
                </a:lnTo>
                <a:lnTo>
                  <a:pt x="121" y="471"/>
                </a:lnTo>
                <a:lnTo>
                  <a:pt x="126" y="441"/>
                </a:lnTo>
                <a:lnTo>
                  <a:pt x="132" y="412"/>
                </a:lnTo>
                <a:lnTo>
                  <a:pt x="140" y="385"/>
                </a:lnTo>
                <a:lnTo>
                  <a:pt x="150" y="358"/>
                </a:lnTo>
                <a:lnTo>
                  <a:pt x="162" y="334"/>
                </a:lnTo>
                <a:lnTo>
                  <a:pt x="175" y="312"/>
                </a:lnTo>
                <a:lnTo>
                  <a:pt x="190" y="291"/>
                </a:lnTo>
                <a:lnTo>
                  <a:pt x="209" y="273"/>
                </a:lnTo>
                <a:lnTo>
                  <a:pt x="231" y="258"/>
                </a:lnTo>
                <a:lnTo>
                  <a:pt x="254" y="244"/>
                </a:lnTo>
                <a:lnTo>
                  <a:pt x="280" y="233"/>
                </a:lnTo>
                <a:lnTo>
                  <a:pt x="310" y="225"/>
                </a:lnTo>
                <a:lnTo>
                  <a:pt x="344" y="220"/>
                </a:lnTo>
                <a:lnTo>
                  <a:pt x="379" y="218"/>
                </a:lnTo>
                <a:lnTo>
                  <a:pt x="424" y="218"/>
                </a:lnTo>
                <a:lnTo>
                  <a:pt x="467" y="219"/>
                </a:lnTo>
                <a:lnTo>
                  <a:pt x="510" y="221"/>
                </a:lnTo>
                <a:lnTo>
                  <a:pt x="552" y="225"/>
                </a:lnTo>
                <a:lnTo>
                  <a:pt x="592" y="229"/>
                </a:lnTo>
                <a:lnTo>
                  <a:pt x="633" y="235"/>
                </a:lnTo>
                <a:lnTo>
                  <a:pt x="672" y="241"/>
                </a:lnTo>
                <a:lnTo>
                  <a:pt x="710" y="249"/>
                </a:lnTo>
                <a:lnTo>
                  <a:pt x="747" y="256"/>
                </a:lnTo>
                <a:lnTo>
                  <a:pt x="783" y="264"/>
                </a:lnTo>
                <a:lnTo>
                  <a:pt x="818" y="273"/>
                </a:lnTo>
                <a:lnTo>
                  <a:pt x="852" y="281"/>
                </a:lnTo>
                <a:lnTo>
                  <a:pt x="885" y="290"/>
                </a:lnTo>
                <a:lnTo>
                  <a:pt x="916" y="299"/>
                </a:lnTo>
                <a:lnTo>
                  <a:pt x="947" y="309"/>
                </a:lnTo>
                <a:lnTo>
                  <a:pt x="977" y="317"/>
                </a:lnTo>
                <a:lnTo>
                  <a:pt x="1005" y="326"/>
                </a:lnTo>
                <a:lnTo>
                  <a:pt x="1033" y="334"/>
                </a:lnTo>
                <a:lnTo>
                  <a:pt x="1059" y="342"/>
                </a:lnTo>
                <a:lnTo>
                  <a:pt x="1083" y="349"/>
                </a:lnTo>
                <a:lnTo>
                  <a:pt x="1107" y="355"/>
                </a:lnTo>
                <a:lnTo>
                  <a:pt x="1129" y="360"/>
                </a:lnTo>
                <a:lnTo>
                  <a:pt x="1151" y="366"/>
                </a:lnTo>
                <a:lnTo>
                  <a:pt x="1171" y="370"/>
                </a:lnTo>
                <a:lnTo>
                  <a:pt x="1189" y="372"/>
                </a:lnTo>
                <a:lnTo>
                  <a:pt x="1207" y="373"/>
                </a:lnTo>
                <a:lnTo>
                  <a:pt x="1223" y="373"/>
                </a:lnTo>
                <a:lnTo>
                  <a:pt x="1238" y="372"/>
                </a:lnTo>
                <a:lnTo>
                  <a:pt x="1250" y="370"/>
                </a:lnTo>
                <a:lnTo>
                  <a:pt x="1262" y="365"/>
                </a:lnTo>
                <a:lnTo>
                  <a:pt x="1272" y="358"/>
                </a:lnTo>
                <a:lnTo>
                  <a:pt x="1281" y="350"/>
                </a:lnTo>
                <a:lnTo>
                  <a:pt x="1301" y="327"/>
                </a:lnTo>
                <a:lnTo>
                  <a:pt x="1326" y="297"/>
                </a:lnTo>
                <a:lnTo>
                  <a:pt x="1356" y="263"/>
                </a:lnTo>
                <a:lnTo>
                  <a:pt x="1391" y="223"/>
                </a:lnTo>
                <a:lnTo>
                  <a:pt x="1430" y="182"/>
                </a:lnTo>
                <a:lnTo>
                  <a:pt x="1474" y="142"/>
                </a:lnTo>
                <a:lnTo>
                  <a:pt x="1520" y="102"/>
                </a:lnTo>
                <a:lnTo>
                  <a:pt x="1568" y="67"/>
                </a:lnTo>
                <a:lnTo>
                  <a:pt x="1620" y="38"/>
                </a:lnTo>
                <a:lnTo>
                  <a:pt x="1673" y="15"/>
                </a:lnTo>
                <a:lnTo>
                  <a:pt x="1728" y="2"/>
                </a:lnTo>
                <a:lnTo>
                  <a:pt x="1784" y="0"/>
                </a:lnTo>
                <a:lnTo>
                  <a:pt x="1840" y="10"/>
                </a:lnTo>
                <a:lnTo>
                  <a:pt x="1897" y="36"/>
                </a:lnTo>
                <a:lnTo>
                  <a:pt x="1953" y="77"/>
                </a:lnTo>
                <a:lnTo>
                  <a:pt x="2008" y="137"/>
                </a:lnTo>
                <a:lnTo>
                  <a:pt x="2056" y="208"/>
                </a:lnTo>
                <a:lnTo>
                  <a:pt x="2089" y="281"/>
                </a:lnTo>
                <a:lnTo>
                  <a:pt x="2111" y="355"/>
                </a:lnTo>
                <a:lnTo>
                  <a:pt x="2121" y="430"/>
                </a:lnTo>
                <a:lnTo>
                  <a:pt x="2125" y="503"/>
                </a:lnTo>
                <a:lnTo>
                  <a:pt x="2122" y="577"/>
                </a:lnTo>
                <a:lnTo>
                  <a:pt x="2114" y="649"/>
                </a:lnTo>
                <a:lnTo>
                  <a:pt x="2105" y="720"/>
                </a:lnTo>
                <a:lnTo>
                  <a:pt x="2095" y="787"/>
                </a:lnTo>
                <a:lnTo>
                  <a:pt x="2086" y="851"/>
                </a:lnTo>
                <a:lnTo>
                  <a:pt x="2080" y="911"/>
                </a:lnTo>
                <a:lnTo>
                  <a:pt x="2079" y="966"/>
                </a:lnTo>
                <a:lnTo>
                  <a:pt x="2086" y="1017"/>
                </a:lnTo>
                <a:lnTo>
                  <a:pt x="2102" y="1061"/>
                </a:lnTo>
                <a:lnTo>
                  <a:pt x="2128" y="1099"/>
                </a:lnTo>
                <a:lnTo>
                  <a:pt x="2167" y="1129"/>
                </a:lnTo>
                <a:lnTo>
                  <a:pt x="2212" y="1159"/>
                </a:lnTo>
                <a:lnTo>
                  <a:pt x="2254" y="1195"/>
                </a:lnTo>
                <a:lnTo>
                  <a:pt x="2292" y="1238"/>
                </a:lnTo>
                <a:lnTo>
                  <a:pt x="2324" y="1285"/>
                </a:lnTo>
                <a:lnTo>
                  <a:pt x="2351" y="1337"/>
                </a:lnTo>
                <a:lnTo>
                  <a:pt x="2370" y="1391"/>
                </a:lnTo>
                <a:lnTo>
                  <a:pt x="2383" y="1448"/>
                </a:lnTo>
                <a:lnTo>
                  <a:pt x="2389" y="1504"/>
                </a:lnTo>
                <a:lnTo>
                  <a:pt x="2385" y="1562"/>
                </a:lnTo>
                <a:lnTo>
                  <a:pt x="2372" y="1618"/>
                </a:lnTo>
                <a:lnTo>
                  <a:pt x="2349" y="1673"/>
                </a:lnTo>
                <a:lnTo>
                  <a:pt x="2316" y="1725"/>
                </a:lnTo>
                <a:lnTo>
                  <a:pt x="2271" y="1775"/>
                </a:lnTo>
                <a:lnTo>
                  <a:pt x="2215" y="1818"/>
                </a:lnTo>
                <a:lnTo>
                  <a:pt x="2144" y="1858"/>
                </a:lnTo>
                <a:lnTo>
                  <a:pt x="2061" y="1890"/>
                </a:lnTo>
                <a:lnTo>
                  <a:pt x="2016" y="1903"/>
                </a:lnTo>
                <a:lnTo>
                  <a:pt x="1970" y="1914"/>
                </a:lnTo>
                <a:lnTo>
                  <a:pt x="1925" y="1922"/>
                </a:lnTo>
                <a:lnTo>
                  <a:pt x="1881" y="1929"/>
                </a:lnTo>
                <a:lnTo>
                  <a:pt x="1836" y="1934"/>
                </a:lnTo>
                <a:lnTo>
                  <a:pt x="1790" y="1936"/>
                </a:lnTo>
                <a:lnTo>
                  <a:pt x="1745" y="1937"/>
                </a:lnTo>
                <a:lnTo>
                  <a:pt x="1700" y="1937"/>
                </a:lnTo>
                <a:lnTo>
                  <a:pt x="1656" y="1935"/>
                </a:lnTo>
                <a:lnTo>
                  <a:pt x="1611" y="1932"/>
                </a:lnTo>
                <a:lnTo>
                  <a:pt x="1566" y="1928"/>
                </a:lnTo>
                <a:lnTo>
                  <a:pt x="1522" y="1923"/>
                </a:lnTo>
                <a:lnTo>
                  <a:pt x="1478" y="1917"/>
                </a:lnTo>
                <a:lnTo>
                  <a:pt x="1436" y="1911"/>
                </a:lnTo>
                <a:lnTo>
                  <a:pt x="1392" y="1904"/>
                </a:lnTo>
                <a:lnTo>
                  <a:pt x="1349" y="1897"/>
                </a:lnTo>
                <a:lnTo>
                  <a:pt x="1308" y="1890"/>
                </a:lnTo>
                <a:lnTo>
                  <a:pt x="1266" y="1883"/>
                </a:lnTo>
                <a:lnTo>
                  <a:pt x="1225" y="1875"/>
                </a:lnTo>
                <a:lnTo>
                  <a:pt x="1185" y="1868"/>
                </a:lnTo>
                <a:lnTo>
                  <a:pt x="1144" y="1862"/>
                </a:lnTo>
                <a:lnTo>
                  <a:pt x="1105" y="1856"/>
                </a:lnTo>
                <a:lnTo>
                  <a:pt x="1066" y="1851"/>
                </a:lnTo>
                <a:lnTo>
                  <a:pt x="1028" y="1847"/>
                </a:lnTo>
                <a:lnTo>
                  <a:pt x="990" y="1844"/>
                </a:lnTo>
                <a:lnTo>
                  <a:pt x="954" y="1841"/>
                </a:lnTo>
                <a:lnTo>
                  <a:pt x="919" y="1841"/>
                </a:lnTo>
                <a:lnTo>
                  <a:pt x="883" y="1843"/>
                </a:lnTo>
                <a:lnTo>
                  <a:pt x="848" y="1845"/>
                </a:lnTo>
                <a:lnTo>
                  <a:pt x="815" y="1848"/>
                </a:lnTo>
                <a:lnTo>
                  <a:pt x="783" y="1855"/>
                </a:lnTo>
                <a:lnTo>
                  <a:pt x="751" y="1863"/>
                </a:lnTo>
                <a:lnTo>
                  <a:pt x="719" y="1871"/>
                </a:lnTo>
                <a:lnTo>
                  <a:pt x="687" y="1875"/>
                </a:lnTo>
                <a:lnTo>
                  <a:pt x="652" y="1876"/>
                </a:lnTo>
                <a:lnTo>
                  <a:pt x="618" y="1875"/>
                </a:lnTo>
                <a:lnTo>
                  <a:pt x="582" y="1870"/>
                </a:lnTo>
                <a:lnTo>
                  <a:pt x="545" y="1862"/>
                </a:lnTo>
                <a:lnTo>
                  <a:pt x="510" y="1852"/>
                </a:lnTo>
                <a:lnTo>
                  <a:pt x="473" y="1840"/>
                </a:lnTo>
                <a:lnTo>
                  <a:pt x="436" y="1825"/>
                </a:lnTo>
                <a:lnTo>
                  <a:pt x="400" y="1808"/>
                </a:lnTo>
                <a:lnTo>
                  <a:pt x="363" y="1790"/>
                </a:lnTo>
                <a:lnTo>
                  <a:pt x="329" y="1769"/>
                </a:lnTo>
                <a:lnTo>
                  <a:pt x="294" y="1747"/>
                </a:lnTo>
                <a:lnTo>
                  <a:pt x="260" y="1724"/>
                </a:lnTo>
                <a:lnTo>
                  <a:pt x="227" y="1699"/>
                </a:lnTo>
                <a:lnTo>
                  <a:pt x="196" y="1673"/>
                </a:lnTo>
                <a:lnTo>
                  <a:pt x="167" y="1646"/>
                </a:lnTo>
                <a:lnTo>
                  <a:pt x="140" y="1618"/>
                </a:lnTo>
                <a:lnTo>
                  <a:pt x="113" y="1590"/>
                </a:lnTo>
                <a:lnTo>
                  <a:pt x="90" y="1562"/>
                </a:lnTo>
                <a:lnTo>
                  <a:pt x="68" y="1532"/>
                </a:lnTo>
                <a:lnTo>
                  <a:pt x="50" y="1503"/>
                </a:lnTo>
                <a:lnTo>
                  <a:pt x="34" y="1473"/>
                </a:lnTo>
                <a:lnTo>
                  <a:pt x="21" y="1444"/>
                </a:lnTo>
                <a:lnTo>
                  <a:pt x="11" y="1415"/>
                </a:lnTo>
                <a:lnTo>
                  <a:pt x="4" y="1387"/>
                </a:lnTo>
                <a:lnTo>
                  <a:pt x="0" y="1359"/>
                </a:lnTo>
                <a:lnTo>
                  <a:pt x="0" y="1331"/>
                </a:lnTo>
                <a:lnTo>
                  <a:pt x="5" y="1306"/>
                </a:lnTo>
                <a:lnTo>
                  <a:pt x="13" y="1281"/>
                </a:lnTo>
                <a:lnTo>
                  <a:pt x="24" y="1256"/>
                </a:lnTo>
                <a:lnTo>
                  <a:pt x="42" y="1235"/>
                </a:lnTo>
                <a:close/>
              </a:path>
            </a:pathLst>
          </a:custGeom>
          <a:solidFill>
            <a:srgbClr val="AAF4FF"/>
          </a:solidFill>
          <a:ln w="9525">
            <a:noFill/>
            <a:round/>
            <a:headEnd/>
            <a:tailEnd/>
          </a:ln>
        </p:spPr>
        <p:txBody>
          <a:bodyPr/>
          <a:lstStyle/>
          <a:p>
            <a:endParaRPr lang="en-US"/>
          </a:p>
        </p:txBody>
      </p:sp>
      <p:sp>
        <p:nvSpPr>
          <p:cNvPr id="19462" name="Freeform 6"/>
          <p:cNvSpPr>
            <a:spLocks/>
          </p:cNvSpPr>
          <p:nvPr/>
        </p:nvSpPr>
        <p:spPr bwMode="auto">
          <a:xfrm>
            <a:off x="5373688" y="5073650"/>
            <a:ext cx="1279525" cy="1452563"/>
          </a:xfrm>
          <a:custGeom>
            <a:avLst/>
            <a:gdLst>
              <a:gd name="T0" fmla="*/ 0 w 1611"/>
              <a:gd name="T1" fmla="*/ 1044605640 h 1830"/>
              <a:gd name="T2" fmla="*/ 0 w 1611"/>
              <a:gd name="T3" fmla="*/ 163810219 h 1830"/>
              <a:gd name="T4" fmla="*/ 398678842 w 1611"/>
              <a:gd name="T5" fmla="*/ 0 h 1830"/>
              <a:gd name="T6" fmla="*/ 709043481 w 1611"/>
              <a:gd name="T7" fmla="*/ 96396207 h 1830"/>
              <a:gd name="T8" fmla="*/ 709043481 w 1611"/>
              <a:gd name="T9" fmla="*/ 622478840 h 1830"/>
              <a:gd name="T10" fmla="*/ 1016253488 w 1611"/>
              <a:gd name="T11" fmla="*/ 632559466 h 1830"/>
              <a:gd name="T12" fmla="*/ 1016253488 w 1611"/>
              <a:gd name="T13" fmla="*/ 1073587042 h 1830"/>
              <a:gd name="T14" fmla="*/ 394894276 w 1611"/>
              <a:gd name="T15" fmla="*/ 1152972367 h 1830"/>
              <a:gd name="T16" fmla="*/ 0 w 1611"/>
              <a:gd name="T17" fmla="*/ 1044605640 h 18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11"/>
              <a:gd name="T28" fmla="*/ 0 h 1830"/>
              <a:gd name="T29" fmla="*/ 1611 w 1611"/>
              <a:gd name="T30" fmla="*/ 1830 h 18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11" h="1830">
                <a:moveTo>
                  <a:pt x="0" y="1658"/>
                </a:moveTo>
                <a:lnTo>
                  <a:pt x="0" y="260"/>
                </a:lnTo>
                <a:lnTo>
                  <a:pt x="632" y="0"/>
                </a:lnTo>
                <a:lnTo>
                  <a:pt x="1124" y="153"/>
                </a:lnTo>
                <a:lnTo>
                  <a:pt x="1124" y="988"/>
                </a:lnTo>
                <a:lnTo>
                  <a:pt x="1611" y="1004"/>
                </a:lnTo>
                <a:lnTo>
                  <a:pt x="1611" y="1704"/>
                </a:lnTo>
                <a:lnTo>
                  <a:pt x="626" y="1830"/>
                </a:lnTo>
                <a:lnTo>
                  <a:pt x="0" y="1658"/>
                </a:lnTo>
                <a:close/>
              </a:path>
            </a:pathLst>
          </a:custGeom>
          <a:solidFill>
            <a:srgbClr val="68A5DD"/>
          </a:solidFill>
          <a:ln w="9525">
            <a:noFill/>
            <a:round/>
            <a:headEnd/>
            <a:tailEnd/>
          </a:ln>
        </p:spPr>
        <p:txBody>
          <a:bodyPr/>
          <a:lstStyle/>
          <a:p>
            <a:endParaRPr lang="en-US"/>
          </a:p>
        </p:txBody>
      </p:sp>
      <p:sp>
        <p:nvSpPr>
          <p:cNvPr id="19463" name="Freeform 7"/>
          <p:cNvSpPr>
            <a:spLocks/>
          </p:cNvSpPr>
          <p:nvPr/>
        </p:nvSpPr>
        <p:spPr bwMode="auto">
          <a:xfrm>
            <a:off x="5857875" y="5076825"/>
            <a:ext cx="747713" cy="1387475"/>
          </a:xfrm>
          <a:custGeom>
            <a:avLst/>
            <a:gdLst>
              <a:gd name="T0" fmla="*/ 0 w 944"/>
              <a:gd name="T1" fmla="*/ 0 h 1749"/>
              <a:gd name="T2" fmla="*/ 0 w 944"/>
              <a:gd name="T3" fmla="*/ 1100678692 h 1749"/>
              <a:gd name="T4" fmla="*/ 592240225 w 944"/>
              <a:gd name="T5" fmla="*/ 1024531007 h 1749"/>
              <a:gd name="T6" fmla="*/ 592240225 w 944"/>
              <a:gd name="T7" fmla="*/ 625542612 h 1749"/>
              <a:gd name="T8" fmla="*/ 288591896 w 944"/>
              <a:gd name="T9" fmla="*/ 620508356 h 1749"/>
              <a:gd name="T10" fmla="*/ 288591896 w 944"/>
              <a:gd name="T11" fmla="*/ 89363227 h 1749"/>
              <a:gd name="T12" fmla="*/ 0 w 944"/>
              <a:gd name="T13" fmla="*/ 0 h 1749"/>
              <a:gd name="T14" fmla="*/ 0 60000 65536"/>
              <a:gd name="T15" fmla="*/ 0 60000 65536"/>
              <a:gd name="T16" fmla="*/ 0 60000 65536"/>
              <a:gd name="T17" fmla="*/ 0 60000 65536"/>
              <a:gd name="T18" fmla="*/ 0 60000 65536"/>
              <a:gd name="T19" fmla="*/ 0 60000 65536"/>
              <a:gd name="T20" fmla="*/ 0 60000 65536"/>
              <a:gd name="T21" fmla="*/ 0 w 944"/>
              <a:gd name="T22" fmla="*/ 0 h 1749"/>
              <a:gd name="T23" fmla="*/ 944 w 944"/>
              <a:gd name="T24" fmla="*/ 1749 h 174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44" h="1749">
                <a:moveTo>
                  <a:pt x="0" y="0"/>
                </a:moveTo>
                <a:lnTo>
                  <a:pt x="0" y="1749"/>
                </a:lnTo>
                <a:lnTo>
                  <a:pt x="944" y="1628"/>
                </a:lnTo>
                <a:lnTo>
                  <a:pt x="944" y="994"/>
                </a:lnTo>
                <a:lnTo>
                  <a:pt x="460" y="986"/>
                </a:lnTo>
                <a:lnTo>
                  <a:pt x="460" y="142"/>
                </a:lnTo>
                <a:lnTo>
                  <a:pt x="0" y="0"/>
                </a:lnTo>
                <a:close/>
              </a:path>
            </a:pathLst>
          </a:custGeom>
          <a:solidFill>
            <a:srgbClr val="B2EFF9"/>
          </a:solidFill>
          <a:ln w="9525">
            <a:noFill/>
            <a:round/>
            <a:headEnd/>
            <a:tailEnd/>
          </a:ln>
        </p:spPr>
        <p:txBody>
          <a:bodyPr/>
          <a:lstStyle/>
          <a:p>
            <a:endParaRPr lang="en-US"/>
          </a:p>
        </p:txBody>
      </p:sp>
      <p:sp>
        <p:nvSpPr>
          <p:cNvPr id="19464" name="Freeform 8"/>
          <p:cNvSpPr>
            <a:spLocks/>
          </p:cNvSpPr>
          <p:nvPr/>
        </p:nvSpPr>
        <p:spPr bwMode="auto">
          <a:xfrm>
            <a:off x="6015038" y="6242050"/>
            <a:ext cx="114300" cy="239713"/>
          </a:xfrm>
          <a:custGeom>
            <a:avLst/>
            <a:gdLst>
              <a:gd name="T0" fmla="*/ 90099918 w 145"/>
              <a:gd name="T1" fmla="*/ 178378886 h 303"/>
              <a:gd name="T2" fmla="*/ 90099918 w 145"/>
              <a:gd name="T3" fmla="*/ 0 h 303"/>
              <a:gd name="T4" fmla="*/ 0 w 145"/>
              <a:gd name="T5" fmla="*/ 5632859 h 303"/>
              <a:gd name="T6" fmla="*/ 0 w 145"/>
              <a:gd name="T7" fmla="*/ 189644601 h 303"/>
              <a:gd name="T8" fmla="*/ 90099918 w 145"/>
              <a:gd name="T9" fmla="*/ 178378886 h 303"/>
              <a:gd name="T10" fmla="*/ 0 60000 65536"/>
              <a:gd name="T11" fmla="*/ 0 60000 65536"/>
              <a:gd name="T12" fmla="*/ 0 60000 65536"/>
              <a:gd name="T13" fmla="*/ 0 60000 65536"/>
              <a:gd name="T14" fmla="*/ 0 60000 65536"/>
              <a:gd name="T15" fmla="*/ 0 w 145"/>
              <a:gd name="T16" fmla="*/ 0 h 303"/>
              <a:gd name="T17" fmla="*/ 145 w 145"/>
              <a:gd name="T18" fmla="*/ 303 h 303"/>
            </a:gdLst>
            <a:ahLst/>
            <a:cxnLst>
              <a:cxn ang="T10">
                <a:pos x="T0" y="T1"/>
              </a:cxn>
              <a:cxn ang="T11">
                <a:pos x="T2" y="T3"/>
              </a:cxn>
              <a:cxn ang="T12">
                <a:pos x="T4" y="T5"/>
              </a:cxn>
              <a:cxn ang="T13">
                <a:pos x="T6" y="T7"/>
              </a:cxn>
              <a:cxn ang="T14">
                <a:pos x="T8" y="T9"/>
              </a:cxn>
            </a:cxnLst>
            <a:rect l="T15" t="T16" r="T17" b="T18"/>
            <a:pathLst>
              <a:path w="145" h="303">
                <a:moveTo>
                  <a:pt x="145" y="285"/>
                </a:moveTo>
                <a:lnTo>
                  <a:pt x="145" y="0"/>
                </a:lnTo>
                <a:lnTo>
                  <a:pt x="0" y="9"/>
                </a:lnTo>
                <a:lnTo>
                  <a:pt x="0" y="303"/>
                </a:lnTo>
                <a:lnTo>
                  <a:pt x="145" y="285"/>
                </a:lnTo>
                <a:close/>
              </a:path>
            </a:pathLst>
          </a:custGeom>
          <a:solidFill>
            <a:srgbClr val="68A5DD"/>
          </a:solidFill>
          <a:ln w="9525">
            <a:noFill/>
            <a:round/>
            <a:headEnd/>
            <a:tailEnd/>
          </a:ln>
        </p:spPr>
        <p:txBody>
          <a:bodyPr/>
          <a:lstStyle/>
          <a:p>
            <a:endParaRPr lang="en-US"/>
          </a:p>
        </p:txBody>
      </p:sp>
      <p:sp>
        <p:nvSpPr>
          <p:cNvPr id="19465" name="Freeform 9"/>
          <p:cNvSpPr>
            <a:spLocks/>
          </p:cNvSpPr>
          <p:nvPr/>
        </p:nvSpPr>
        <p:spPr bwMode="auto">
          <a:xfrm>
            <a:off x="5919788" y="5168900"/>
            <a:ext cx="69850" cy="152400"/>
          </a:xfrm>
          <a:custGeom>
            <a:avLst/>
            <a:gdLst>
              <a:gd name="T0" fmla="*/ 54820483 w 89"/>
              <a:gd name="T1" fmla="*/ 120967511 h 192"/>
              <a:gd name="T2" fmla="*/ 54820483 w 89"/>
              <a:gd name="T3" fmla="*/ 14490702 h 192"/>
              <a:gd name="T4" fmla="*/ 0 w 89"/>
              <a:gd name="T5" fmla="*/ 0 h 192"/>
              <a:gd name="T6" fmla="*/ 0 w 89"/>
              <a:gd name="T7" fmla="*/ 108996971 h 192"/>
              <a:gd name="T8" fmla="*/ 54820483 w 89"/>
              <a:gd name="T9" fmla="*/ 120967511 h 192"/>
              <a:gd name="T10" fmla="*/ 0 60000 65536"/>
              <a:gd name="T11" fmla="*/ 0 60000 65536"/>
              <a:gd name="T12" fmla="*/ 0 60000 65536"/>
              <a:gd name="T13" fmla="*/ 0 60000 65536"/>
              <a:gd name="T14" fmla="*/ 0 60000 65536"/>
              <a:gd name="T15" fmla="*/ 0 w 89"/>
              <a:gd name="T16" fmla="*/ 0 h 192"/>
              <a:gd name="T17" fmla="*/ 89 w 89"/>
              <a:gd name="T18" fmla="*/ 192 h 192"/>
            </a:gdLst>
            <a:ahLst/>
            <a:cxnLst>
              <a:cxn ang="T10">
                <a:pos x="T0" y="T1"/>
              </a:cxn>
              <a:cxn ang="T11">
                <a:pos x="T2" y="T3"/>
              </a:cxn>
              <a:cxn ang="T12">
                <a:pos x="T4" y="T5"/>
              </a:cxn>
              <a:cxn ang="T13">
                <a:pos x="T6" y="T7"/>
              </a:cxn>
              <a:cxn ang="T14">
                <a:pos x="T8" y="T9"/>
              </a:cxn>
            </a:cxnLst>
            <a:rect l="T15" t="T16" r="T17" b="T18"/>
            <a:pathLst>
              <a:path w="89" h="192">
                <a:moveTo>
                  <a:pt x="89" y="192"/>
                </a:moveTo>
                <a:lnTo>
                  <a:pt x="89" y="23"/>
                </a:lnTo>
                <a:lnTo>
                  <a:pt x="0" y="0"/>
                </a:lnTo>
                <a:lnTo>
                  <a:pt x="0" y="173"/>
                </a:lnTo>
                <a:lnTo>
                  <a:pt x="89" y="192"/>
                </a:lnTo>
                <a:close/>
              </a:path>
            </a:pathLst>
          </a:custGeom>
          <a:solidFill>
            <a:srgbClr val="68A5DD"/>
          </a:solidFill>
          <a:ln w="9525">
            <a:noFill/>
            <a:round/>
            <a:headEnd/>
            <a:tailEnd/>
          </a:ln>
        </p:spPr>
        <p:txBody>
          <a:bodyPr/>
          <a:lstStyle/>
          <a:p>
            <a:endParaRPr lang="en-US"/>
          </a:p>
        </p:txBody>
      </p:sp>
      <p:sp>
        <p:nvSpPr>
          <p:cNvPr id="19466" name="Freeform 10"/>
          <p:cNvSpPr>
            <a:spLocks/>
          </p:cNvSpPr>
          <p:nvPr/>
        </p:nvSpPr>
        <p:spPr bwMode="auto">
          <a:xfrm>
            <a:off x="6026150" y="5197475"/>
            <a:ext cx="69850" cy="149225"/>
          </a:xfrm>
          <a:custGeom>
            <a:avLst/>
            <a:gdLst>
              <a:gd name="T0" fmla="*/ 55443443 w 88"/>
              <a:gd name="T1" fmla="*/ 117820650 h 189"/>
              <a:gd name="T2" fmla="*/ 55443443 w 88"/>
              <a:gd name="T3" fmla="*/ 15584934 h 189"/>
              <a:gd name="T4" fmla="*/ 0 w 88"/>
              <a:gd name="T5" fmla="*/ 0 h 189"/>
              <a:gd name="T6" fmla="*/ 0 w 88"/>
              <a:gd name="T7" fmla="*/ 105352865 h 189"/>
              <a:gd name="T8" fmla="*/ 55443443 w 88"/>
              <a:gd name="T9" fmla="*/ 117820650 h 189"/>
              <a:gd name="T10" fmla="*/ 0 60000 65536"/>
              <a:gd name="T11" fmla="*/ 0 60000 65536"/>
              <a:gd name="T12" fmla="*/ 0 60000 65536"/>
              <a:gd name="T13" fmla="*/ 0 60000 65536"/>
              <a:gd name="T14" fmla="*/ 0 60000 65536"/>
              <a:gd name="T15" fmla="*/ 0 w 88"/>
              <a:gd name="T16" fmla="*/ 0 h 189"/>
              <a:gd name="T17" fmla="*/ 88 w 88"/>
              <a:gd name="T18" fmla="*/ 189 h 189"/>
            </a:gdLst>
            <a:ahLst/>
            <a:cxnLst>
              <a:cxn ang="T10">
                <a:pos x="T0" y="T1"/>
              </a:cxn>
              <a:cxn ang="T11">
                <a:pos x="T2" y="T3"/>
              </a:cxn>
              <a:cxn ang="T12">
                <a:pos x="T4" y="T5"/>
              </a:cxn>
              <a:cxn ang="T13">
                <a:pos x="T6" y="T7"/>
              </a:cxn>
              <a:cxn ang="T14">
                <a:pos x="T8" y="T9"/>
              </a:cxn>
            </a:cxnLst>
            <a:rect l="T15" t="T16" r="T17" b="T18"/>
            <a:pathLst>
              <a:path w="88" h="189">
                <a:moveTo>
                  <a:pt x="88" y="189"/>
                </a:moveTo>
                <a:lnTo>
                  <a:pt x="88" y="25"/>
                </a:lnTo>
                <a:lnTo>
                  <a:pt x="0" y="0"/>
                </a:lnTo>
                <a:lnTo>
                  <a:pt x="0" y="169"/>
                </a:lnTo>
                <a:lnTo>
                  <a:pt x="88" y="189"/>
                </a:lnTo>
                <a:close/>
              </a:path>
            </a:pathLst>
          </a:custGeom>
          <a:solidFill>
            <a:srgbClr val="68A5DD"/>
          </a:solidFill>
          <a:ln w="9525">
            <a:noFill/>
            <a:round/>
            <a:headEnd/>
            <a:tailEnd/>
          </a:ln>
        </p:spPr>
        <p:txBody>
          <a:bodyPr/>
          <a:lstStyle/>
          <a:p>
            <a:endParaRPr lang="en-US"/>
          </a:p>
        </p:txBody>
      </p:sp>
      <p:sp>
        <p:nvSpPr>
          <p:cNvPr id="19467" name="Freeform 11"/>
          <p:cNvSpPr>
            <a:spLocks/>
          </p:cNvSpPr>
          <p:nvPr/>
        </p:nvSpPr>
        <p:spPr bwMode="auto">
          <a:xfrm>
            <a:off x="6132513" y="5226050"/>
            <a:ext cx="69850" cy="146050"/>
          </a:xfrm>
          <a:custGeom>
            <a:avLst/>
            <a:gdLst>
              <a:gd name="T0" fmla="*/ 55443443 w 88"/>
              <a:gd name="T1" fmla="*/ 116560680 h 183"/>
              <a:gd name="T2" fmla="*/ 55443443 w 88"/>
              <a:gd name="T3" fmla="*/ 16560315 h 183"/>
              <a:gd name="T4" fmla="*/ 0 w 88"/>
              <a:gd name="T5" fmla="*/ 0 h 183"/>
              <a:gd name="T6" fmla="*/ 0 w 88"/>
              <a:gd name="T7" fmla="*/ 103821588 h 183"/>
              <a:gd name="T8" fmla="*/ 55443443 w 88"/>
              <a:gd name="T9" fmla="*/ 116560680 h 183"/>
              <a:gd name="T10" fmla="*/ 0 60000 65536"/>
              <a:gd name="T11" fmla="*/ 0 60000 65536"/>
              <a:gd name="T12" fmla="*/ 0 60000 65536"/>
              <a:gd name="T13" fmla="*/ 0 60000 65536"/>
              <a:gd name="T14" fmla="*/ 0 60000 65536"/>
              <a:gd name="T15" fmla="*/ 0 w 88"/>
              <a:gd name="T16" fmla="*/ 0 h 183"/>
              <a:gd name="T17" fmla="*/ 88 w 88"/>
              <a:gd name="T18" fmla="*/ 183 h 183"/>
            </a:gdLst>
            <a:ahLst/>
            <a:cxnLst>
              <a:cxn ang="T10">
                <a:pos x="T0" y="T1"/>
              </a:cxn>
              <a:cxn ang="T11">
                <a:pos x="T2" y="T3"/>
              </a:cxn>
              <a:cxn ang="T12">
                <a:pos x="T4" y="T5"/>
              </a:cxn>
              <a:cxn ang="T13">
                <a:pos x="T6" y="T7"/>
              </a:cxn>
              <a:cxn ang="T14">
                <a:pos x="T8" y="T9"/>
              </a:cxn>
            </a:cxnLst>
            <a:rect l="T15" t="T16" r="T17" b="T18"/>
            <a:pathLst>
              <a:path w="88" h="183">
                <a:moveTo>
                  <a:pt x="88" y="183"/>
                </a:moveTo>
                <a:lnTo>
                  <a:pt x="88" y="26"/>
                </a:lnTo>
                <a:lnTo>
                  <a:pt x="0" y="0"/>
                </a:lnTo>
                <a:lnTo>
                  <a:pt x="0" y="163"/>
                </a:lnTo>
                <a:lnTo>
                  <a:pt x="88" y="183"/>
                </a:lnTo>
                <a:close/>
              </a:path>
            </a:pathLst>
          </a:custGeom>
          <a:solidFill>
            <a:srgbClr val="68A5DD"/>
          </a:solidFill>
          <a:ln w="9525">
            <a:noFill/>
            <a:round/>
            <a:headEnd/>
            <a:tailEnd/>
          </a:ln>
        </p:spPr>
        <p:txBody>
          <a:bodyPr/>
          <a:lstStyle/>
          <a:p>
            <a:endParaRPr lang="en-US"/>
          </a:p>
        </p:txBody>
      </p:sp>
      <p:sp>
        <p:nvSpPr>
          <p:cNvPr id="19468" name="Freeform 12"/>
          <p:cNvSpPr>
            <a:spLocks/>
          </p:cNvSpPr>
          <p:nvPr/>
        </p:nvSpPr>
        <p:spPr bwMode="auto">
          <a:xfrm>
            <a:off x="5919788" y="5348288"/>
            <a:ext cx="69850" cy="149225"/>
          </a:xfrm>
          <a:custGeom>
            <a:avLst/>
            <a:gdLst>
              <a:gd name="T0" fmla="*/ 54820483 w 89"/>
              <a:gd name="T1" fmla="*/ 117820650 h 189"/>
              <a:gd name="T2" fmla="*/ 54820483 w 89"/>
              <a:gd name="T3" fmla="*/ 12467787 h 189"/>
              <a:gd name="T4" fmla="*/ 0 w 89"/>
              <a:gd name="T5" fmla="*/ 0 h 189"/>
              <a:gd name="T6" fmla="*/ 0 w 89"/>
              <a:gd name="T7" fmla="*/ 107846264 h 189"/>
              <a:gd name="T8" fmla="*/ 54820483 w 89"/>
              <a:gd name="T9" fmla="*/ 117820650 h 189"/>
              <a:gd name="T10" fmla="*/ 0 60000 65536"/>
              <a:gd name="T11" fmla="*/ 0 60000 65536"/>
              <a:gd name="T12" fmla="*/ 0 60000 65536"/>
              <a:gd name="T13" fmla="*/ 0 60000 65536"/>
              <a:gd name="T14" fmla="*/ 0 60000 65536"/>
              <a:gd name="T15" fmla="*/ 0 w 89"/>
              <a:gd name="T16" fmla="*/ 0 h 189"/>
              <a:gd name="T17" fmla="*/ 89 w 89"/>
              <a:gd name="T18" fmla="*/ 189 h 189"/>
            </a:gdLst>
            <a:ahLst/>
            <a:cxnLst>
              <a:cxn ang="T10">
                <a:pos x="T0" y="T1"/>
              </a:cxn>
              <a:cxn ang="T11">
                <a:pos x="T2" y="T3"/>
              </a:cxn>
              <a:cxn ang="T12">
                <a:pos x="T4" y="T5"/>
              </a:cxn>
              <a:cxn ang="T13">
                <a:pos x="T6" y="T7"/>
              </a:cxn>
              <a:cxn ang="T14">
                <a:pos x="T8" y="T9"/>
              </a:cxn>
            </a:cxnLst>
            <a:rect l="T15" t="T16" r="T17" b="T18"/>
            <a:pathLst>
              <a:path w="89" h="189">
                <a:moveTo>
                  <a:pt x="89" y="189"/>
                </a:moveTo>
                <a:lnTo>
                  <a:pt x="89" y="20"/>
                </a:lnTo>
                <a:lnTo>
                  <a:pt x="0" y="0"/>
                </a:lnTo>
                <a:lnTo>
                  <a:pt x="0" y="173"/>
                </a:lnTo>
                <a:lnTo>
                  <a:pt x="89" y="189"/>
                </a:lnTo>
                <a:close/>
              </a:path>
            </a:pathLst>
          </a:custGeom>
          <a:solidFill>
            <a:srgbClr val="68A5DD"/>
          </a:solidFill>
          <a:ln w="9525">
            <a:noFill/>
            <a:round/>
            <a:headEnd/>
            <a:tailEnd/>
          </a:ln>
        </p:spPr>
        <p:txBody>
          <a:bodyPr/>
          <a:lstStyle/>
          <a:p>
            <a:endParaRPr lang="en-US"/>
          </a:p>
        </p:txBody>
      </p:sp>
      <p:sp>
        <p:nvSpPr>
          <p:cNvPr id="19469" name="Freeform 13"/>
          <p:cNvSpPr>
            <a:spLocks/>
          </p:cNvSpPr>
          <p:nvPr/>
        </p:nvSpPr>
        <p:spPr bwMode="auto">
          <a:xfrm>
            <a:off x="6026150" y="5370513"/>
            <a:ext cx="69850" cy="146050"/>
          </a:xfrm>
          <a:custGeom>
            <a:avLst/>
            <a:gdLst>
              <a:gd name="T0" fmla="*/ 55443443 w 88"/>
              <a:gd name="T1" fmla="*/ 115300565 h 185"/>
              <a:gd name="T2" fmla="*/ 55443443 w 88"/>
              <a:gd name="T3" fmla="*/ 12464774 h 185"/>
              <a:gd name="T4" fmla="*/ 0 w 88"/>
              <a:gd name="T5" fmla="*/ 0 h 185"/>
              <a:gd name="T6" fmla="*/ 0 w 88"/>
              <a:gd name="T7" fmla="*/ 104705233 h 185"/>
              <a:gd name="T8" fmla="*/ 55443443 w 88"/>
              <a:gd name="T9" fmla="*/ 115300565 h 185"/>
              <a:gd name="T10" fmla="*/ 0 60000 65536"/>
              <a:gd name="T11" fmla="*/ 0 60000 65536"/>
              <a:gd name="T12" fmla="*/ 0 60000 65536"/>
              <a:gd name="T13" fmla="*/ 0 60000 65536"/>
              <a:gd name="T14" fmla="*/ 0 60000 65536"/>
              <a:gd name="T15" fmla="*/ 0 w 88"/>
              <a:gd name="T16" fmla="*/ 0 h 185"/>
              <a:gd name="T17" fmla="*/ 88 w 88"/>
              <a:gd name="T18" fmla="*/ 185 h 185"/>
            </a:gdLst>
            <a:ahLst/>
            <a:cxnLst>
              <a:cxn ang="T10">
                <a:pos x="T0" y="T1"/>
              </a:cxn>
              <a:cxn ang="T11">
                <a:pos x="T2" y="T3"/>
              </a:cxn>
              <a:cxn ang="T12">
                <a:pos x="T4" y="T5"/>
              </a:cxn>
              <a:cxn ang="T13">
                <a:pos x="T6" y="T7"/>
              </a:cxn>
              <a:cxn ang="T14">
                <a:pos x="T8" y="T9"/>
              </a:cxn>
            </a:cxnLst>
            <a:rect l="T15" t="T16" r="T17" b="T18"/>
            <a:pathLst>
              <a:path w="88" h="185">
                <a:moveTo>
                  <a:pt x="88" y="185"/>
                </a:moveTo>
                <a:lnTo>
                  <a:pt x="88" y="20"/>
                </a:lnTo>
                <a:lnTo>
                  <a:pt x="0" y="0"/>
                </a:lnTo>
                <a:lnTo>
                  <a:pt x="0" y="168"/>
                </a:lnTo>
                <a:lnTo>
                  <a:pt x="88" y="185"/>
                </a:lnTo>
                <a:close/>
              </a:path>
            </a:pathLst>
          </a:custGeom>
          <a:solidFill>
            <a:srgbClr val="68A5DD"/>
          </a:solidFill>
          <a:ln w="9525">
            <a:noFill/>
            <a:round/>
            <a:headEnd/>
            <a:tailEnd/>
          </a:ln>
        </p:spPr>
        <p:txBody>
          <a:bodyPr/>
          <a:lstStyle/>
          <a:p>
            <a:endParaRPr lang="en-US"/>
          </a:p>
        </p:txBody>
      </p:sp>
      <p:sp>
        <p:nvSpPr>
          <p:cNvPr id="19470" name="Freeform 14"/>
          <p:cNvSpPr>
            <a:spLocks/>
          </p:cNvSpPr>
          <p:nvPr/>
        </p:nvSpPr>
        <p:spPr bwMode="auto">
          <a:xfrm>
            <a:off x="6132513" y="5394325"/>
            <a:ext cx="69850" cy="141288"/>
          </a:xfrm>
          <a:custGeom>
            <a:avLst/>
            <a:gdLst>
              <a:gd name="T0" fmla="*/ 55443443 w 88"/>
              <a:gd name="T1" fmla="*/ 111521234 h 179"/>
              <a:gd name="T2" fmla="*/ 55443443 w 88"/>
              <a:gd name="T3" fmla="*/ 13083744 h 179"/>
              <a:gd name="T4" fmla="*/ 0 w 88"/>
              <a:gd name="T5" fmla="*/ 0 h 179"/>
              <a:gd name="T6" fmla="*/ 0 w 88"/>
              <a:gd name="T7" fmla="*/ 101552911 h 179"/>
              <a:gd name="T8" fmla="*/ 55443443 w 88"/>
              <a:gd name="T9" fmla="*/ 111521234 h 179"/>
              <a:gd name="T10" fmla="*/ 0 60000 65536"/>
              <a:gd name="T11" fmla="*/ 0 60000 65536"/>
              <a:gd name="T12" fmla="*/ 0 60000 65536"/>
              <a:gd name="T13" fmla="*/ 0 60000 65536"/>
              <a:gd name="T14" fmla="*/ 0 60000 65536"/>
              <a:gd name="T15" fmla="*/ 0 w 88"/>
              <a:gd name="T16" fmla="*/ 0 h 179"/>
              <a:gd name="T17" fmla="*/ 88 w 88"/>
              <a:gd name="T18" fmla="*/ 179 h 179"/>
            </a:gdLst>
            <a:ahLst/>
            <a:cxnLst>
              <a:cxn ang="T10">
                <a:pos x="T0" y="T1"/>
              </a:cxn>
              <a:cxn ang="T11">
                <a:pos x="T2" y="T3"/>
              </a:cxn>
              <a:cxn ang="T12">
                <a:pos x="T4" y="T5"/>
              </a:cxn>
              <a:cxn ang="T13">
                <a:pos x="T6" y="T7"/>
              </a:cxn>
              <a:cxn ang="T14">
                <a:pos x="T8" y="T9"/>
              </a:cxn>
            </a:cxnLst>
            <a:rect l="T15" t="T16" r="T17" b="T18"/>
            <a:pathLst>
              <a:path w="88" h="179">
                <a:moveTo>
                  <a:pt x="88" y="179"/>
                </a:moveTo>
                <a:lnTo>
                  <a:pt x="88" y="21"/>
                </a:lnTo>
                <a:lnTo>
                  <a:pt x="0" y="0"/>
                </a:lnTo>
                <a:lnTo>
                  <a:pt x="0" y="163"/>
                </a:lnTo>
                <a:lnTo>
                  <a:pt x="88" y="179"/>
                </a:lnTo>
                <a:close/>
              </a:path>
            </a:pathLst>
          </a:custGeom>
          <a:solidFill>
            <a:srgbClr val="68A5DD"/>
          </a:solidFill>
          <a:ln w="9525">
            <a:noFill/>
            <a:round/>
            <a:headEnd/>
            <a:tailEnd/>
          </a:ln>
        </p:spPr>
        <p:txBody>
          <a:bodyPr/>
          <a:lstStyle/>
          <a:p>
            <a:endParaRPr lang="en-US"/>
          </a:p>
        </p:txBody>
      </p:sp>
      <p:sp>
        <p:nvSpPr>
          <p:cNvPr id="19471" name="Freeform 15"/>
          <p:cNvSpPr>
            <a:spLocks/>
          </p:cNvSpPr>
          <p:nvPr/>
        </p:nvSpPr>
        <p:spPr bwMode="auto">
          <a:xfrm>
            <a:off x="5919788" y="5527675"/>
            <a:ext cx="69850" cy="144463"/>
          </a:xfrm>
          <a:custGeom>
            <a:avLst/>
            <a:gdLst>
              <a:gd name="T0" fmla="*/ 54820483 w 89"/>
              <a:gd name="T1" fmla="*/ 114041314 h 183"/>
              <a:gd name="T2" fmla="*/ 54820483 w 89"/>
              <a:gd name="T3" fmla="*/ 9347467 h 183"/>
              <a:gd name="T4" fmla="*/ 0 w 89"/>
              <a:gd name="T5" fmla="*/ 0 h 183"/>
              <a:gd name="T6" fmla="*/ 0 w 89"/>
              <a:gd name="T7" fmla="*/ 107186034 h 183"/>
              <a:gd name="T8" fmla="*/ 54820483 w 89"/>
              <a:gd name="T9" fmla="*/ 114041314 h 183"/>
              <a:gd name="T10" fmla="*/ 0 60000 65536"/>
              <a:gd name="T11" fmla="*/ 0 60000 65536"/>
              <a:gd name="T12" fmla="*/ 0 60000 65536"/>
              <a:gd name="T13" fmla="*/ 0 60000 65536"/>
              <a:gd name="T14" fmla="*/ 0 60000 65536"/>
              <a:gd name="T15" fmla="*/ 0 w 89"/>
              <a:gd name="T16" fmla="*/ 0 h 183"/>
              <a:gd name="T17" fmla="*/ 89 w 89"/>
              <a:gd name="T18" fmla="*/ 183 h 183"/>
            </a:gdLst>
            <a:ahLst/>
            <a:cxnLst>
              <a:cxn ang="T10">
                <a:pos x="T0" y="T1"/>
              </a:cxn>
              <a:cxn ang="T11">
                <a:pos x="T2" y="T3"/>
              </a:cxn>
              <a:cxn ang="T12">
                <a:pos x="T4" y="T5"/>
              </a:cxn>
              <a:cxn ang="T13">
                <a:pos x="T6" y="T7"/>
              </a:cxn>
              <a:cxn ang="T14">
                <a:pos x="T8" y="T9"/>
              </a:cxn>
            </a:cxnLst>
            <a:rect l="T15" t="T16" r="T17" b="T18"/>
            <a:pathLst>
              <a:path w="89" h="183">
                <a:moveTo>
                  <a:pt x="89" y="183"/>
                </a:moveTo>
                <a:lnTo>
                  <a:pt x="89" y="15"/>
                </a:lnTo>
                <a:lnTo>
                  <a:pt x="0" y="0"/>
                </a:lnTo>
                <a:lnTo>
                  <a:pt x="0" y="172"/>
                </a:lnTo>
                <a:lnTo>
                  <a:pt x="89" y="183"/>
                </a:lnTo>
                <a:close/>
              </a:path>
            </a:pathLst>
          </a:custGeom>
          <a:solidFill>
            <a:srgbClr val="68A5DD"/>
          </a:solidFill>
          <a:ln w="9525">
            <a:noFill/>
            <a:round/>
            <a:headEnd/>
            <a:tailEnd/>
          </a:ln>
        </p:spPr>
        <p:txBody>
          <a:bodyPr/>
          <a:lstStyle/>
          <a:p>
            <a:endParaRPr lang="en-US"/>
          </a:p>
        </p:txBody>
      </p:sp>
      <p:sp>
        <p:nvSpPr>
          <p:cNvPr id="19472" name="Freeform 16"/>
          <p:cNvSpPr>
            <a:spLocks/>
          </p:cNvSpPr>
          <p:nvPr/>
        </p:nvSpPr>
        <p:spPr bwMode="auto">
          <a:xfrm>
            <a:off x="6026150" y="5545138"/>
            <a:ext cx="69850" cy="141287"/>
          </a:xfrm>
          <a:custGeom>
            <a:avLst/>
            <a:gdLst>
              <a:gd name="T0" fmla="*/ 55443443 w 88"/>
              <a:gd name="T1" fmla="*/ 112146171 h 178"/>
              <a:gd name="T2" fmla="*/ 55443443 w 88"/>
              <a:gd name="T3" fmla="*/ 9450354 h 178"/>
              <a:gd name="T4" fmla="*/ 0 w 88"/>
              <a:gd name="T5" fmla="*/ 0 h 178"/>
              <a:gd name="T6" fmla="*/ 0 w 88"/>
              <a:gd name="T7" fmla="*/ 104585731 h 178"/>
              <a:gd name="T8" fmla="*/ 55443443 w 88"/>
              <a:gd name="T9" fmla="*/ 112146171 h 178"/>
              <a:gd name="T10" fmla="*/ 0 60000 65536"/>
              <a:gd name="T11" fmla="*/ 0 60000 65536"/>
              <a:gd name="T12" fmla="*/ 0 60000 65536"/>
              <a:gd name="T13" fmla="*/ 0 60000 65536"/>
              <a:gd name="T14" fmla="*/ 0 60000 65536"/>
              <a:gd name="T15" fmla="*/ 0 w 88"/>
              <a:gd name="T16" fmla="*/ 0 h 178"/>
              <a:gd name="T17" fmla="*/ 88 w 88"/>
              <a:gd name="T18" fmla="*/ 178 h 178"/>
            </a:gdLst>
            <a:ahLst/>
            <a:cxnLst>
              <a:cxn ang="T10">
                <a:pos x="T0" y="T1"/>
              </a:cxn>
              <a:cxn ang="T11">
                <a:pos x="T2" y="T3"/>
              </a:cxn>
              <a:cxn ang="T12">
                <a:pos x="T4" y="T5"/>
              </a:cxn>
              <a:cxn ang="T13">
                <a:pos x="T6" y="T7"/>
              </a:cxn>
              <a:cxn ang="T14">
                <a:pos x="T8" y="T9"/>
              </a:cxn>
            </a:cxnLst>
            <a:rect l="T15" t="T16" r="T17" b="T18"/>
            <a:pathLst>
              <a:path w="88" h="178">
                <a:moveTo>
                  <a:pt x="88" y="178"/>
                </a:moveTo>
                <a:lnTo>
                  <a:pt x="88" y="15"/>
                </a:lnTo>
                <a:lnTo>
                  <a:pt x="0" y="0"/>
                </a:lnTo>
                <a:lnTo>
                  <a:pt x="0" y="166"/>
                </a:lnTo>
                <a:lnTo>
                  <a:pt x="88" y="178"/>
                </a:lnTo>
                <a:close/>
              </a:path>
            </a:pathLst>
          </a:custGeom>
          <a:solidFill>
            <a:srgbClr val="68A5DD"/>
          </a:solidFill>
          <a:ln w="9525">
            <a:noFill/>
            <a:round/>
            <a:headEnd/>
            <a:tailEnd/>
          </a:ln>
        </p:spPr>
        <p:txBody>
          <a:bodyPr/>
          <a:lstStyle/>
          <a:p>
            <a:endParaRPr lang="en-US"/>
          </a:p>
        </p:txBody>
      </p:sp>
      <p:sp>
        <p:nvSpPr>
          <p:cNvPr id="19473" name="Freeform 17"/>
          <p:cNvSpPr>
            <a:spLocks/>
          </p:cNvSpPr>
          <p:nvPr/>
        </p:nvSpPr>
        <p:spPr bwMode="auto">
          <a:xfrm>
            <a:off x="6132513" y="5562600"/>
            <a:ext cx="69850" cy="136525"/>
          </a:xfrm>
          <a:custGeom>
            <a:avLst/>
            <a:gdLst>
              <a:gd name="T0" fmla="*/ 55443443 w 88"/>
              <a:gd name="T1" fmla="*/ 107740333 h 173"/>
              <a:gd name="T2" fmla="*/ 55443443 w 88"/>
              <a:gd name="T3" fmla="*/ 9964746 h 173"/>
              <a:gd name="T4" fmla="*/ 0 w 88"/>
              <a:gd name="T5" fmla="*/ 0 h 173"/>
              <a:gd name="T6" fmla="*/ 0 w 88"/>
              <a:gd name="T7" fmla="*/ 100266948 h 173"/>
              <a:gd name="T8" fmla="*/ 55443443 w 88"/>
              <a:gd name="T9" fmla="*/ 107740333 h 173"/>
              <a:gd name="T10" fmla="*/ 0 60000 65536"/>
              <a:gd name="T11" fmla="*/ 0 60000 65536"/>
              <a:gd name="T12" fmla="*/ 0 60000 65536"/>
              <a:gd name="T13" fmla="*/ 0 60000 65536"/>
              <a:gd name="T14" fmla="*/ 0 60000 65536"/>
              <a:gd name="T15" fmla="*/ 0 w 88"/>
              <a:gd name="T16" fmla="*/ 0 h 173"/>
              <a:gd name="T17" fmla="*/ 88 w 88"/>
              <a:gd name="T18" fmla="*/ 173 h 173"/>
            </a:gdLst>
            <a:ahLst/>
            <a:cxnLst>
              <a:cxn ang="T10">
                <a:pos x="T0" y="T1"/>
              </a:cxn>
              <a:cxn ang="T11">
                <a:pos x="T2" y="T3"/>
              </a:cxn>
              <a:cxn ang="T12">
                <a:pos x="T4" y="T5"/>
              </a:cxn>
              <a:cxn ang="T13">
                <a:pos x="T6" y="T7"/>
              </a:cxn>
              <a:cxn ang="T14">
                <a:pos x="T8" y="T9"/>
              </a:cxn>
            </a:cxnLst>
            <a:rect l="T15" t="T16" r="T17" b="T18"/>
            <a:pathLst>
              <a:path w="88" h="173">
                <a:moveTo>
                  <a:pt x="88" y="173"/>
                </a:moveTo>
                <a:lnTo>
                  <a:pt x="88" y="16"/>
                </a:lnTo>
                <a:lnTo>
                  <a:pt x="0" y="0"/>
                </a:lnTo>
                <a:lnTo>
                  <a:pt x="0" y="161"/>
                </a:lnTo>
                <a:lnTo>
                  <a:pt x="88" y="173"/>
                </a:lnTo>
                <a:close/>
              </a:path>
            </a:pathLst>
          </a:custGeom>
          <a:solidFill>
            <a:srgbClr val="68A5DD"/>
          </a:solidFill>
          <a:ln w="9525">
            <a:noFill/>
            <a:round/>
            <a:headEnd/>
            <a:tailEnd/>
          </a:ln>
        </p:spPr>
        <p:txBody>
          <a:bodyPr/>
          <a:lstStyle/>
          <a:p>
            <a:endParaRPr lang="en-US"/>
          </a:p>
        </p:txBody>
      </p:sp>
      <p:sp>
        <p:nvSpPr>
          <p:cNvPr id="19474" name="Freeform 18"/>
          <p:cNvSpPr>
            <a:spLocks/>
          </p:cNvSpPr>
          <p:nvPr/>
        </p:nvSpPr>
        <p:spPr bwMode="auto">
          <a:xfrm>
            <a:off x="5919788" y="5705475"/>
            <a:ext cx="69850" cy="142875"/>
          </a:xfrm>
          <a:custGeom>
            <a:avLst/>
            <a:gdLst>
              <a:gd name="T0" fmla="*/ 54820483 w 89"/>
              <a:gd name="T1" fmla="*/ 114040601 h 179"/>
              <a:gd name="T2" fmla="*/ 54820483 w 89"/>
              <a:gd name="T3" fmla="*/ 6371107 h 179"/>
              <a:gd name="T4" fmla="*/ 0 w 89"/>
              <a:gd name="T5" fmla="*/ 0 h 179"/>
              <a:gd name="T6" fmla="*/ 0 w 89"/>
              <a:gd name="T7" fmla="*/ 110218098 h 179"/>
              <a:gd name="T8" fmla="*/ 54820483 w 89"/>
              <a:gd name="T9" fmla="*/ 114040601 h 179"/>
              <a:gd name="T10" fmla="*/ 0 60000 65536"/>
              <a:gd name="T11" fmla="*/ 0 60000 65536"/>
              <a:gd name="T12" fmla="*/ 0 60000 65536"/>
              <a:gd name="T13" fmla="*/ 0 60000 65536"/>
              <a:gd name="T14" fmla="*/ 0 60000 65536"/>
              <a:gd name="T15" fmla="*/ 0 w 89"/>
              <a:gd name="T16" fmla="*/ 0 h 179"/>
              <a:gd name="T17" fmla="*/ 89 w 89"/>
              <a:gd name="T18" fmla="*/ 179 h 179"/>
            </a:gdLst>
            <a:ahLst/>
            <a:cxnLst>
              <a:cxn ang="T10">
                <a:pos x="T0" y="T1"/>
              </a:cxn>
              <a:cxn ang="T11">
                <a:pos x="T2" y="T3"/>
              </a:cxn>
              <a:cxn ang="T12">
                <a:pos x="T4" y="T5"/>
              </a:cxn>
              <a:cxn ang="T13">
                <a:pos x="T6" y="T7"/>
              </a:cxn>
              <a:cxn ang="T14">
                <a:pos x="T8" y="T9"/>
              </a:cxn>
            </a:cxnLst>
            <a:rect l="T15" t="T16" r="T17" b="T18"/>
            <a:pathLst>
              <a:path w="89" h="179">
                <a:moveTo>
                  <a:pt x="89" y="179"/>
                </a:moveTo>
                <a:lnTo>
                  <a:pt x="89" y="10"/>
                </a:lnTo>
                <a:lnTo>
                  <a:pt x="0" y="0"/>
                </a:lnTo>
                <a:lnTo>
                  <a:pt x="0" y="173"/>
                </a:lnTo>
                <a:lnTo>
                  <a:pt x="89" y="179"/>
                </a:lnTo>
                <a:close/>
              </a:path>
            </a:pathLst>
          </a:custGeom>
          <a:solidFill>
            <a:srgbClr val="68A5DD"/>
          </a:solidFill>
          <a:ln w="9525">
            <a:noFill/>
            <a:round/>
            <a:headEnd/>
            <a:tailEnd/>
          </a:ln>
        </p:spPr>
        <p:txBody>
          <a:bodyPr/>
          <a:lstStyle/>
          <a:p>
            <a:endParaRPr lang="en-US"/>
          </a:p>
        </p:txBody>
      </p:sp>
      <p:sp>
        <p:nvSpPr>
          <p:cNvPr id="19475" name="Freeform 19"/>
          <p:cNvSpPr>
            <a:spLocks/>
          </p:cNvSpPr>
          <p:nvPr/>
        </p:nvSpPr>
        <p:spPr bwMode="auto">
          <a:xfrm>
            <a:off x="6026150" y="5718175"/>
            <a:ext cx="69850" cy="138113"/>
          </a:xfrm>
          <a:custGeom>
            <a:avLst/>
            <a:gdLst>
              <a:gd name="T0" fmla="*/ 55443443 w 88"/>
              <a:gd name="T1" fmla="*/ 109627602 h 174"/>
              <a:gd name="T2" fmla="*/ 55443443 w 88"/>
              <a:gd name="T3" fmla="*/ 6300810 h 174"/>
              <a:gd name="T4" fmla="*/ 0 w 88"/>
              <a:gd name="T5" fmla="*/ 0 h 174"/>
              <a:gd name="T6" fmla="*/ 0 w 88"/>
              <a:gd name="T7" fmla="*/ 105217512 h 174"/>
              <a:gd name="T8" fmla="*/ 55443443 w 88"/>
              <a:gd name="T9" fmla="*/ 109627602 h 174"/>
              <a:gd name="T10" fmla="*/ 0 60000 65536"/>
              <a:gd name="T11" fmla="*/ 0 60000 65536"/>
              <a:gd name="T12" fmla="*/ 0 60000 65536"/>
              <a:gd name="T13" fmla="*/ 0 60000 65536"/>
              <a:gd name="T14" fmla="*/ 0 60000 65536"/>
              <a:gd name="T15" fmla="*/ 0 w 88"/>
              <a:gd name="T16" fmla="*/ 0 h 174"/>
              <a:gd name="T17" fmla="*/ 88 w 88"/>
              <a:gd name="T18" fmla="*/ 174 h 174"/>
            </a:gdLst>
            <a:ahLst/>
            <a:cxnLst>
              <a:cxn ang="T10">
                <a:pos x="T0" y="T1"/>
              </a:cxn>
              <a:cxn ang="T11">
                <a:pos x="T2" y="T3"/>
              </a:cxn>
              <a:cxn ang="T12">
                <a:pos x="T4" y="T5"/>
              </a:cxn>
              <a:cxn ang="T13">
                <a:pos x="T6" y="T7"/>
              </a:cxn>
              <a:cxn ang="T14">
                <a:pos x="T8" y="T9"/>
              </a:cxn>
            </a:cxnLst>
            <a:rect l="T15" t="T16" r="T17" b="T18"/>
            <a:pathLst>
              <a:path w="88" h="174">
                <a:moveTo>
                  <a:pt x="88" y="174"/>
                </a:moveTo>
                <a:lnTo>
                  <a:pt x="88" y="10"/>
                </a:lnTo>
                <a:lnTo>
                  <a:pt x="0" y="0"/>
                </a:lnTo>
                <a:lnTo>
                  <a:pt x="0" y="167"/>
                </a:lnTo>
                <a:lnTo>
                  <a:pt x="88" y="174"/>
                </a:lnTo>
                <a:close/>
              </a:path>
            </a:pathLst>
          </a:custGeom>
          <a:solidFill>
            <a:srgbClr val="68A5DD"/>
          </a:solidFill>
          <a:ln w="9525">
            <a:noFill/>
            <a:round/>
            <a:headEnd/>
            <a:tailEnd/>
          </a:ln>
        </p:spPr>
        <p:txBody>
          <a:bodyPr/>
          <a:lstStyle/>
          <a:p>
            <a:endParaRPr lang="en-US"/>
          </a:p>
        </p:txBody>
      </p:sp>
      <p:sp>
        <p:nvSpPr>
          <p:cNvPr id="19476" name="Freeform 20"/>
          <p:cNvSpPr>
            <a:spLocks/>
          </p:cNvSpPr>
          <p:nvPr/>
        </p:nvSpPr>
        <p:spPr bwMode="auto">
          <a:xfrm>
            <a:off x="6132513" y="5729288"/>
            <a:ext cx="69850" cy="134937"/>
          </a:xfrm>
          <a:custGeom>
            <a:avLst/>
            <a:gdLst>
              <a:gd name="T0" fmla="*/ 55443443 w 88"/>
              <a:gd name="T1" fmla="*/ 107739620 h 169"/>
              <a:gd name="T2" fmla="*/ 55443443 w 88"/>
              <a:gd name="T3" fmla="*/ 7012732 h 169"/>
              <a:gd name="T4" fmla="*/ 0 w 88"/>
              <a:gd name="T5" fmla="*/ 0 h 169"/>
              <a:gd name="T6" fmla="*/ 0 w 88"/>
              <a:gd name="T7" fmla="*/ 103277095 h 169"/>
              <a:gd name="T8" fmla="*/ 55443443 w 88"/>
              <a:gd name="T9" fmla="*/ 107739620 h 169"/>
              <a:gd name="T10" fmla="*/ 0 60000 65536"/>
              <a:gd name="T11" fmla="*/ 0 60000 65536"/>
              <a:gd name="T12" fmla="*/ 0 60000 65536"/>
              <a:gd name="T13" fmla="*/ 0 60000 65536"/>
              <a:gd name="T14" fmla="*/ 0 60000 65536"/>
              <a:gd name="T15" fmla="*/ 0 w 88"/>
              <a:gd name="T16" fmla="*/ 0 h 169"/>
              <a:gd name="T17" fmla="*/ 88 w 88"/>
              <a:gd name="T18" fmla="*/ 169 h 169"/>
            </a:gdLst>
            <a:ahLst/>
            <a:cxnLst>
              <a:cxn ang="T10">
                <a:pos x="T0" y="T1"/>
              </a:cxn>
              <a:cxn ang="T11">
                <a:pos x="T2" y="T3"/>
              </a:cxn>
              <a:cxn ang="T12">
                <a:pos x="T4" y="T5"/>
              </a:cxn>
              <a:cxn ang="T13">
                <a:pos x="T6" y="T7"/>
              </a:cxn>
              <a:cxn ang="T14">
                <a:pos x="T8" y="T9"/>
              </a:cxn>
            </a:cxnLst>
            <a:rect l="T15" t="T16" r="T17" b="T18"/>
            <a:pathLst>
              <a:path w="88" h="169">
                <a:moveTo>
                  <a:pt x="88" y="169"/>
                </a:moveTo>
                <a:lnTo>
                  <a:pt x="88" y="11"/>
                </a:lnTo>
                <a:lnTo>
                  <a:pt x="0" y="0"/>
                </a:lnTo>
                <a:lnTo>
                  <a:pt x="0" y="162"/>
                </a:lnTo>
                <a:lnTo>
                  <a:pt x="88" y="169"/>
                </a:lnTo>
                <a:close/>
              </a:path>
            </a:pathLst>
          </a:custGeom>
          <a:solidFill>
            <a:srgbClr val="68A5DD"/>
          </a:solidFill>
          <a:ln w="9525">
            <a:noFill/>
            <a:round/>
            <a:headEnd/>
            <a:tailEnd/>
          </a:ln>
        </p:spPr>
        <p:txBody>
          <a:bodyPr/>
          <a:lstStyle/>
          <a:p>
            <a:endParaRPr lang="en-US"/>
          </a:p>
        </p:txBody>
      </p:sp>
      <p:sp>
        <p:nvSpPr>
          <p:cNvPr id="19477" name="Freeform 21"/>
          <p:cNvSpPr>
            <a:spLocks/>
          </p:cNvSpPr>
          <p:nvPr/>
        </p:nvSpPr>
        <p:spPr bwMode="auto">
          <a:xfrm>
            <a:off x="6026150" y="5891213"/>
            <a:ext cx="69850" cy="134937"/>
          </a:xfrm>
          <a:custGeom>
            <a:avLst/>
            <a:gdLst>
              <a:gd name="T0" fmla="*/ 55443443 w 88"/>
              <a:gd name="T1" fmla="*/ 107739620 h 169"/>
              <a:gd name="T2" fmla="*/ 55443443 w 88"/>
              <a:gd name="T3" fmla="*/ 3187387 h 169"/>
              <a:gd name="T4" fmla="*/ 0 w 88"/>
              <a:gd name="T5" fmla="*/ 0 h 169"/>
              <a:gd name="T6" fmla="*/ 0 w 88"/>
              <a:gd name="T7" fmla="*/ 107102462 h 169"/>
              <a:gd name="T8" fmla="*/ 55443443 w 88"/>
              <a:gd name="T9" fmla="*/ 107739620 h 169"/>
              <a:gd name="T10" fmla="*/ 0 60000 65536"/>
              <a:gd name="T11" fmla="*/ 0 60000 65536"/>
              <a:gd name="T12" fmla="*/ 0 60000 65536"/>
              <a:gd name="T13" fmla="*/ 0 60000 65536"/>
              <a:gd name="T14" fmla="*/ 0 60000 65536"/>
              <a:gd name="T15" fmla="*/ 0 w 88"/>
              <a:gd name="T16" fmla="*/ 0 h 169"/>
              <a:gd name="T17" fmla="*/ 88 w 88"/>
              <a:gd name="T18" fmla="*/ 169 h 169"/>
            </a:gdLst>
            <a:ahLst/>
            <a:cxnLst>
              <a:cxn ang="T10">
                <a:pos x="T0" y="T1"/>
              </a:cxn>
              <a:cxn ang="T11">
                <a:pos x="T2" y="T3"/>
              </a:cxn>
              <a:cxn ang="T12">
                <a:pos x="T4" y="T5"/>
              </a:cxn>
              <a:cxn ang="T13">
                <a:pos x="T6" y="T7"/>
              </a:cxn>
              <a:cxn ang="T14">
                <a:pos x="T8" y="T9"/>
              </a:cxn>
            </a:cxnLst>
            <a:rect l="T15" t="T16" r="T17" b="T18"/>
            <a:pathLst>
              <a:path w="88" h="169">
                <a:moveTo>
                  <a:pt x="88" y="169"/>
                </a:moveTo>
                <a:lnTo>
                  <a:pt x="88" y="5"/>
                </a:lnTo>
                <a:lnTo>
                  <a:pt x="0" y="0"/>
                </a:lnTo>
                <a:lnTo>
                  <a:pt x="0" y="168"/>
                </a:lnTo>
                <a:lnTo>
                  <a:pt x="88" y="169"/>
                </a:lnTo>
                <a:close/>
              </a:path>
            </a:pathLst>
          </a:custGeom>
          <a:solidFill>
            <a:srgbClr val="68A5DD"/>
          </a:solidFill>
          <a:ln w="9525">
            <a:noFill/>
            <a:round/>
            <a:headEnd/>
            <a:tailEnd/>
          </a:ln>
        </p:spPr>
        <p:txBody>
          <a:bodyPr/>
          <a:lstStyle/>
          <a:p>
            <a:endParaRPr lang="en-US"/>
          </a:p>
        </p:txBody>
      </p:sp>
      <p:sp>
        <p:nvSpPr>
          <p:cNvPr id="19478" name="Freeform 22"/>
          <p:cNvSpPr>
            <a:spLocks/>
          </p:cNvSpPr>
          <p:nvPr/>
        </p:nvSpPr>
        <p:spPr bwMode="auto">
          <a:xfrm>
            <a:off x="6132513" y="5899150"/>
            <a:ext cx="69850" cy="130175"/>
          </a:xfrm>
          <a:custGeom>
            <a:avLst/>
            <a:gdLst>
              <a:gd name="T0" fmla="*/ 55443443 w 88"/>
              <a:gd name="T1" fmla="*/ 103960297 h 163"/>
              <a:gd name="T2" fmla="*/ 55443443 w 88"/>
              <a:gd name="T3" fmla="*/ 3826985 h 163"/>
              <a:gd name="T4" fmla="*/ 0 w 88"/>
              <a:gd name="T5" fmla="*/ 0 h 163"/>
              <a:gd name="T6" fmla="*/ 0 w 88"/>
              <a:gd name="T7" fmla="*/ 102684902 h 163"/>
              <a:gd name="T8" fmla="*/ 55443443 w 88"/>
              <a:gd name="T9" fmla="*/ 103960297 h 163"/>
              <a:gd name="T10" fmla="*/ 0 60000 65536"/>
              <a:gd name="T11" fmla="*/ 0 60000 65536"/>
              <a:gd name="T12" fmla="*/ 0 60000 65536"/>
              <a:gd name="T13" fmla="*/ 0 60000 65536"/>
              <a:gd name="T14" fmla="*/ 0 60000 65536"/>
              <a:gd name="T15" fmla="*/ 0 w 88"/>
              <a:gd name="T16" fmla="*/ 0 h 163"/>
              <a:gd name="T17" fmla="*/ 88 w 88"/>
              <a:gd name="T18" fmla="*/ 163 h 163"/>
            </a:gdLst>
            <a:ahLst/>
            <a:cxnLst>
              <a:cxn ang="T10">
                <a:pos x="T0" y="T1"/>
              </a:cxn>
              <a:cxn ang="T11">
                <a:pos x="T2" y="T3"/>
              </a:cxn>
              <a:cxn ang="T12">
                <a:pos x="T4" y="T5"/>
              </a:cxn>
              <a:cxn ang="T13">
                <a:pos x="T6" y="T7"/>
              </a:cxn>
              <a:cxn ang="T14">
                <a:pos x="T8" y="T9"/>
              </a:cxn>
            </a:cxnLst>
            <a:rect l="T15" t="T16" r="T17" b="T18"/>
            <a:pathLst>
              <a:path w="88" h="163">
                <a:moveTo>
                  <a:pt x="88" y="163"/>
                </a:moveTo>
                <a:lnTo>
                  <a:pt x="88" y="6"/>
                </a:lnTo>
                <a:lnTo>
                  <a:pt x="0" y="0"/>
                </a:lnTo>
                <a:lnTo>
                  <a:pt x="0" y="161"/>
                </a:lnTo>
                <a:lnTo>
                  <a:pt x="88" y="163"/>
                </a:lnTo>
                <a:close/>
              </a:path>
            </a:pathLst>
          </a:custGeom>
          <a:solidFill>
            <a:srgbClr val="68A5DD"/>
          </a:solidFill>
          <a:ln w="9525">
            <a:noFill/>
            <a:round/>
            <a:headEnd/>
            <a:tailEnd/>
          </a:ln>
        </p:spPr>
        <p:txBody>
          <a:bodyPr/>
          <a:lstStyle/>
          <a:p>
            <a:endParaRPr lang="en-US"/>
          </a:p>
        </p:txBody>
      </p:sp>
      <p:sp>
        <p:nvSpPr>
          <p:cNvPr id="19479" name="Freeform 23"/>
          <p:cNvSpPr>
            <a:spLocks/>
          </p:cNvSpPr>
          <p:nvPr/>
        </p:nvSpPr>
        <p:spPr bwMode="auto">
          <a:xfrm>
            <a:off x="5919788" y="6064250"/>
            <a:ext cx="69850" cy="138113"/>
          </a:xfrm>
          <a:custGeom>
            <a:avLst/>
            <a:gdLst>
              <a:gd name="T0" fmla="*/ 54820483 w 89"/>
              <a:gd name="T1" fmla="*/ 108986337 h 173"/>
              <a:gd name="T2" fmla="*/ 54820483 w 89"/>
              <a:gd name="T3" fmla="*/ 1274951 h 173"/>
              <a:gd name="T4" fmla="*/ 0 w 89"/>
              <a:gd name="T5" fmla="*/ 0 h 173"/>
              <a:gd name="T6" fmla="*/ 0 w 89"/>
              <a:gd name="T7" fmla="*/ 110261287 h 173"/>
              <a:gd name="T8" fmla="*/ 54820483 w 89"/>
              <a:gd name="T9" fmla="*/ 108986337 h 173"/>
              <a:gd name="T10" fmla="*/ 0 60000 65536"/>
              <a:gd name="T11" fmla="*/ 0 60000 65536"/>
              <a:gd name="T12" fmla="*/ 0 60000 65536"/>
              <a:gd name="T13" fmla="*/ 0 60000 65536"/>
              <a:gd name="T14" fmla="*/ 0 60000 65536"/>
              <a:gd name="T15" fmla="*/ 0 w 89"/>
              <a:gd name="T16" fmla="*/ 0 h 173"/>
              <a:gd name="T17" fmla="*/ 89 w 89"/>
              <a:gd name="T18" fmla="*/ 173 h 173"/>
            </a:gdLst>
            <a:ahLst/>
            <a:cxnLst>
              <a:cxn ang="T10">
                <a:pos x="T0" y="T1"/>
              </a:cxn>
              <a:cxn ang="T11">
                <a:pos x="T2" y="T3"/>
              </a:cxn>
              <a:cxn ang="T12">
                <a:pos x="T4" y="T5"/>
              </a:cxn>
              <a:cxn ang="T13">
                <a:pos x="T6" y="T7"/>
              </a:cxn>
              <a:cxn ang="T14">
                <a:pos x="T8" y="T9"/>
              </a:cxn>
            </a:cxnLst>
            <a:rect l="T15" t="T16" r="T17" b="T18"/>
            <a:pathLst>
              <a:path w="89" h="173">
                <a:moveTo>
                  <a:pt x="89" y="171"/>
                </a:moveTo>
                <a:lnTo>
                  <a:pt x="89" y="2"/>
                </a:lnTo>
                <a:lnTo>
                  <a:pt x="0" y="0"/>
                </a:lnTo>
                <a:lnTo>
                  <a:pt x="0" y="173"/>
                </a:lnTo>
                <a:lnTo>
                  <a:pt x="89" y="171"/>
                </a:lnTo>
                <a:close/>
              </a:path>
            </a:pathLst>
          </a:custGeom>
          <a:solidFill>
            <a:srgbClr val="68A5DD"/>
          </a:solidFill>
          <a:ln w="9525">
            <a:noFill/>
            <a:round/>
            <a:headEnd/>
            <a:tailEnd/>
          </a:ln>
        </p:spPr>
        <p:txBody>
          <a:bodyPr/>
          <a:lstStyle/>
          <a:p>
            <a:endParaRPr lang="en-US"/>
          </a:p>
        </p:txBody>
      </p:sp>
      <p:sp>
        <p:nvSpPr>
          <p:cNvPr id="19480" name="Freeform 24"/>
          <p:cNvSpPr>
            <a:spLocks/>
          </p:cNvSpPr>
          <p:nvPr/>
        </p:nvSpPr>
        <p:spPr bwMode="auto">
          <a:xfrm>
            <a:off x="6026150" y="6065838"/>
            <a:ext cx="69850" cy="133350"/>
          </a:xfrm>
          <a:custGeom>
            <a:avLst/>
            <a:gdLst>
              <a:gd name="T0" fmla="*/ 55443443 w 88"/>
              <a:gd name="T1" fmla="*/ 103956631 h 168"/>
              <a:gd name="T2" fmla="*/ 55443443 w 88"/>
              <a:gd name="T3" fmla="*/ 630237 h 168"/>
              <a:gd name="T4" fmla="*/ 0 w 88"/>
              <a:gd name="T5" fmla="*/ 0 h 168"/>
              <a:gd name="T6" fmla="*/ 0 w 88"/>
              <a:gd name="T7" fmla="*/ 105846574 h 168"/>
              <a:gd name="T8" fmla="*/ 55443443 w 88"/>
              <a:gd name="T9" fmla="*/ 103956631 h 168"/>
              <a:gd name="T10" fmla="*/ 0 60000 65536"/>
              <a:gd name="T11" fmla="*/ 0 60000 65536"/>
              <a:gd name="T12" fmla="*/ 0 60000 65536"/>
              <a:gd name="T13" fmla="*/ 0 60000 65536"/>
              <a:gd name="T14" fmla="*/ 0 60000 65536"/>
              <a:gd name="T15" fmla="*/ 0 w 88"/>
              <a:gd name="T16" fmla="*/ 0 h 168"/>
              <a:gd name="T17" fmla="*/ 88 w 88"/>
              <a:gd name="T18" fmla="*/ 168 h 168"/>
            </a:gdLst>
            <a:ahLst/>
            <a:cxnLst>
              <a:cxn ang="T10">
                <a:pos x="T0" y="T1"/>
              </a:cxn>
              <a:cxn ang="T11">
                <a:pos x="T2" y="T3"/>
              </a:cxn>
              <a:cxn ang="T12">
                <a:pos x="T4" y="T5"/>
              </a:cxn>
              <a:cxn ang="T13">
                <a:pos x="T6" y="T7"/>
              </a:cxn>
              <a:cxn ang="T14">
                <a:pos x="T8" y="T9"/>
              </a:cxn>
            </a:cxnLst>
            <a:rect l="T15" t="T16" r="T17" b="T18"/>
            <a:pathLst>
              <a:path w="88" h="168">
                <a:moveTo>
                  <a:pt x="88" y="165"/>
                </a:moveTo>
                <a:lnTo>
                  <a:pt x="88" y="1"/>
                </a:lnTo>
                <a:lnTo>
                  <a:pt x="0" y="0"/>
                </a:lnTo>
                <a:lnTo>
                  <a:pt x="0" y="168"/>
                </a:lnTo>
                <a:lnTo>
                  <a:pt x="88" y="165"/>
                </a:lnTo>
                <a:close/>
              </a:path>
            </a:pathLst>
          </a:custGeom>
          <a:solidFill>
            <a:srgbClr val="68A5DD"/>
          </a:solidFill>
          <a:ln w="9525">
            <a:noFill/>
            <a:round/>
            <a:headEnd/>
            <a:tailEnd/>
          </a:ln>
        </p:spPr>
        <p:txBody>
          <a:bodyPr/>
          <a:lstStyle/>
          <a:p>
            <a:endParaRPr lang="en-US"/>
          </a:p>
        </p:txBody>
      </p:sp>
      <p:sp>
        <p:nvSpPr>
          <p:cNvPr id="19481" name="Freeform 25"/>
          <p:cNvSpPr>
            <a:spLocks/>
          </p:cNvSpPr>
          <p:nvPr/>
        </p:nvSpPr>
        <p:spPr bwMode="auto">
          <a:xfrm>
            <a:off x="6132513" y="6067425"/>
            <a:ext cx="69850" cy="128588"/>
          </a:xfrm>
          <a:custGeom>
            <a:avLst/>
            <a:gdLst>
              <a:gd name="T0" fmla="*/ 55443443 w 88"/>
              <a:gd name="T1" fmla="*/ 101425569 h 161"/>
              <a:gd name="T2" fmla="*/ 55443443 w 88"/>
              <a:gd name="T3" fmla="*/ 638148 h 161"/>
              <a:gd name="T4" fmla="*/ 0 w 88"/>
              <a:gd name="T5" fmla="*/ 0 h 161"/>
              <a:gd name="T6" fmla="*/ 0 w 88"/>
              <a:gd name="T7" fmla="*/ 102701065 h 161"/>
              <a:gd name="T8" fmla="*/ 55443443 w 88"/>
              <a:gd name="T9" fmla="*/ 101425569 h 161"/>
              <a:gd name="T10" fmla="*/ 0 60000 65536"/>
              <a:gd name="T11" fmla="*/ 0 60000 65536"/>
              <a:gd name="T12" fmla="*/ 0 60000 65536"/>
              <a:gd name="T13" fmla="*/ 0 60000 65536"/>
              <a:gd name="T14" fmla="*/ 0 60000 65536"/>
              <a:gd name="T15" fmla="*/ 0 w 88"/>
              <a:gd name="T16" fmla="*/ 0 h 161"/>
              <a:gd name="T17" fmla="*/ 88 w 88"/>
              <a:gd name="T18" fmla="*/ 161 h 161"/>
            </a:gdLst>
            <a:ahLst/>
            <a:cxnLst>
              <a:cxn ang="T10">
                <a:pos x="T0" y="T1"/>
              </a:cxn>
              <a:cxn ang="T11">
                <a:pos x="T2" y="T3"/>
              </a:cxn>
              <a:cxn ang="T12">
                <a:pos x="T4" y="T5"/>
              </a:cxn>
              <a:cxn ang="T13">
                <a:pos x="T6" y="T7"/>
              </a:cxn>
              <a:cxn ang="T14">
                <a:pos x="T8" y="T9"/>
              </a:cxn>
            </a:cxnLst>
            <a:rect l="T15" t="T16" r="T17" b="T18"/>
            <a:pathLst>
              <a:path w="88" h="161">
                <a:moveTo>
                  <a:pt x="88" y="159"/>
                </a:moveTo>
                <a:lnTo>
                  <a:pt x="88" y="1"/>
                </a:lnTo>
                <a:lnTo>
                  <a:pt x="0" y="0"/>
                </a:lnTo>
                <a:lnTo>
                  <a:pt x="0" y="161"/>
                </a:lnTo>
                <a:lnTo>
                  <a:pt x="88" y="159"/>
                </a:lnTo>
                <a:close/>
              </a:path>
            </a:pathLst>
          </a:custGeom>
          <a:solidFill>
            <a:srgbClr val="68A5DD"/>
          </a:solidFill>
          <a:ln w="9525">
            <a:noFill/>
            <a:round/>
            <a:headEnd/>
            <a:tailEnd/>
          </a:ln>
        </p:spPr>
        <p:txBody>
          <a:bodyPr/>
          <a:lstStyle/>
          <a:p>
            <a:endParaRPr lang="en-US"/>
          </a:p>
        </p:txBody>
      </p:sp>
      <p:sp>
        <p:nvSpPr>
          <p:cNvPr id="19482" name="Freeform 26"/>
          <p:cNvSpPr>
            <a:spLocks/>
          </p:cNvSpPr>
          <p:nvPr/>
        </p:nvSpPr>
        <p:spPr bwMode="auto">
          <a:xfrm>
            <a:off x="5756275" y="5148263"/>
            <a:ext cx="74613" cy="161925"/>
          </a:xfrm>
          <a:custGeom>
            <a:avLst/>
            <a:gdLst>
              <a:gd name="T0" fmla="*/ 0 w 96"/>
              <a:gd name="T1" fmla="*/ 127901014 h 205"/>
              <a:gd name="T2" fmla="*/ 0 w 96"/>
              <a:gd name="T3" fmla="*/ 24332192 h 205"/>
              <a:gd name="T4" fmla="*/ 57990628 w 96"/>
              <a:gd name="T5" fmla="*/ 0 h 205"/>
              <a:gd name="T6" fmla="*/ 57990628 w 96"/>
              <a:gd name="T7" fmla="*/ 107936063 h 205"/>
              <a:gd name="T8" fmla="*/ 0 w 96"/>
              <a:gd name="T9" fmla="*/ 127901014 h 205"/>
              <a:gd name="T10" fmla="*/ 0 60000 65536"/>
              <a:gd name="T11" fmla="*/ 0 60000 65536"/>
              <a:gd name="T12" fmla="*/ 0 60000 65536"/>
              <a:gd name="T13" fmla="*/ 0 60000 65536"/>
              <a:gd name="T14" fmla="*/ 0 60000 65536"/>
              <a:gd name="T15" fmla="*/ 0 w 96"/>
              <a:gd name="T16" fmla="*/ 0 h 205"/>
              <a:gd name="T17" fmla="*/ 96 w 96"/>
              <a:gd name="T18" fmla="*/ 205 h 205"/>
            </a:gdLst>
            <a:ahLst/>
            <a:cxnLst>
              <a:cxn ang="T10">
                <a:pos x="T0" y="T1"/>
              </a:cxn>
              <a:cxn ang="T11">
                <a:pos x="T2" y="T3"/>
              </a:cxn>
              <a:cxn ang="T12">
                <a:pos x="T4" y="T5"/>
              </a:cxn>
              <a:cxn ang="T13">
                <a:pos x="T6" y="T7"/>
              </a:cxn>
              <a:cxn ang="T14">
                <a:pos x="T8" y="T9"/>
              </a:cxn>
            </a:cxnLst>
            <a:rect l="T15" t="T16" r="T17" b="T18"/>
            <a:pathLst>
              <a:path w="96" h="205">
                <a:moveTo>
                  <a:pt x="0" y="205"/>
                </a:moveTo>
                <a:lnTo>
                  <a:pt x="0" y="39"/>
                </a:lnTo>
                <a:lnTo>
                  <a:pt x="96" y="0"/>
                </a:lnTo>
                <a:lnTo>
                  <a:pt x="96" y="173"/>
                </a:lnTo>
                <a:lnTo>
                  <a:pt x="0" y="205"/>
                </a:lnTo>
                <a:close/>
              </a:path>
            </a:pathLst>
          </a:custGeom>
          <a:solidFill>
            <a:srgbClr val="B2EFF9"/>
          </a:solidFill>
          <a:ln w="9525">
            <a:noFill/>
            <a:round/>
            <a:headEnd/>
            <a:tailEnd/>
          </a:ln>
        </p:spPr>
        <p:txBody>
          <a:bodyPr/>
          <a:lstStyle/>
          <a:p>
            <a:endParaRPr lang="en-US"/>
          </a:p>
        </p:txBody>
      </p:sp>
      <p:sp>
        <p:nvSpPr>
          <p:cNvPr id="19483" name="Freeform 27"/>
          <p:cNvSpPr>
            <a:spLocks/>
          </p:cNvSpPr>
          <p:nvPr/>
        </p:nvSpPr>
        <p:spPr bwMode="auto">
          <a:xfrm>
            <a:off x="5640388" y="5194300"/>
            <a:ext cx="76200" cy="153988"/>
          </a:xfrm>
          <a:custGeom>
            <a:avLst/>
            <a:gdLst>
              <a:gd name="T0" fmla="*/ 0 w 97"/>
              <a:gd name="T1" fmla="*/ 121601571 h 195"/>
              <a:gd name="T2" fmla="*/ 0 w 97"/>
              <a:gd name="T3" fmla="*/ 23696778 h 195"/>
              <a:gd name="T4" fmla="*/ 59860212 w 97"/>
              <a:gd name="T5" fmla="*/ 0 h 195"/>
              <a:gd name="T6" fmla="*/ 59860212 w 97"/>
              <a:gd name="T7" fmla="*/ 101023228 h 195"/>
              <a:gd name="T8" fmla="*/ 0 w 97"/>
              <a:gd name="T9" fmla="*/ 121601571 h 195"/>
              <a:gd name="T10" fmla="*/ 0 60000 65536"/>
              <a:gd name="T11" fmla="*/ 0 60000 65536"/>
              <a:gd name="T12" fmla="*/ 0 60000 65536"/>
              <a:gd name="T13" fmla="*/ 0 60000 65536"/>
              <a:gd name="T14" fmla="*/ 0 60000 65536"/>
              <a:gd name="T15" fmla="*/ 0 w 97"/>
              <a:gd name="T16" fmla="*/ 0 h 195"/>
              <a:gd name="T17" fmla="*/ 97 w 97"/>
              <a:gd name="T18" fmla="*/ 195 h 195"/>
            </a:gdLst>
            <a:ahLst/>
            <a:cxnLst>
              <a:cxn ang="T10">
                <a:pos x="T0" y="T1"/>
              </a:cxn>
              <a:cxn ang="T11">
                <a:pos x="T2" y="T3"/>
              </a:cxn>
              <a:cxn ang="T12">
                <a:pos x="T4" y="T5"/>
              </a:cxn>
              <a:cxn ang="T13">
                <a:pos x="T6" y="T7"/>
              </a:cxn>
              <a:cxn ang="T14">
                <a:pos x="T8" y="T9"/>
              </a:cxn>
            </a:cxnLst>
            <a:rect l="T15" t="T16" r="T17" b="T18"/>
            <a:pathLst>
              <a:path w="97" h="195">
                <a:moveTo>
                  <a:pt x="0" y="195"/>
                </a:moveTo>
                <a:lnTo>
                  <a:pt x="0" y="38"/>
                </a:lnTo>
                <a:lnTo>
                  <a:pt x="97" y="0"/>
                </a:lnTo>
                <a:lnTo>
                  <a:pt x="97" y="162"/>
                </a:lnTo>
                <a:lnTo>
                  <a:pt x="0" y="195"/>
                </a:lnTo>
                <a:close/>
              </a:path>
            </a:pathLst>
          </a:custGeom>
          <a:solidFill>
            <a:srgbClr val="B2EFF9"/>
          </a:solidFill>
          <a:ln w="9525">
            <a:noFill/>
            <a:round/>
            <a:headEnd/>
            <a:tailEnd/>
          </a:ln>
        </p:spPr>
        <p:txBody>
          <a:bodyPr/>
          <a:lstStyle/>
          <a:p>
            <a:endParaRPr lang="en-US"/>
          </a:p>
        </p:txBody>
      </p:sp>
      <p:sp>
        <p:nvSpPr>
          <p:cNvPr id="19484" name="Freeform 28"/>
          <p:cNvSpPr>
            <a:spLocks/>
          </p:cNvSpPr>
          <p:nvPr/>
        </p:nvSpPr>
        <p:spPr bwMode="auto">
          <a:xfrm>
            <a:off x="5526088" y="5238750"/>
            <a:ext cx="76200" cy="146050"/>
          </a:xfrm>
          <a:custGeom>
            <a:avLst/>
            <a:gdLst>
              <a:gd name="T0" fmla="*/ 0 w 97"/>
              <a:gd name="T1" fmla="*/ 115300565 h 185"/>
              <a:gd name="T2" fmla="*/ 0 w 97"/>
              <a:gd name="T3" fmla="*/ 23682993 h 185"/>
              <a:gd name="T4" fmla="*/ 59860212 w 97"/>
              <a:gd name="T5" fmla="*/ 0 h 185"/>
              <a:gd name="T6" fmla="*/ 59860212 w 97"/>
              <a:gd name="T7" fmla="*/ 95980106 h 185"/>
              <a:gd name="T8" fmla="*/ 0 w 97"/>
              <a:gd name="T9" fmla="*/ 115300565 h 185"/>
              <a:gd name="T10" fmla="*/ 0 60000 65536"/>
              <a:gd name="T11" fmla="*/ 0 60000 65536"/>
              <a:gd name="T12" fmla="*/ 0 60000 65536"/>
              <a:gd name="T13" fmla="*/ 0 60000 65536"/>
              <a:gd name="T14" fmla="*/ 0 60000 65536"/>
              <a:gd name="T15" fmla="*/ 0 w 97"/>
              <a:gd name="T16" fmla="*/ 0 h 185"/>
              <a:gd name="T17" fmla="*/ 97 w 97"/>
              <a:gd name="T18" fmla="*/ 185 h 185"/>
            </a:gdLst>
            <a:ahLst/>
            <a:cxnLst>
              <a:cxn ang="T10">
                <a:pos x="T0" y="T1"/>
              </a:cxn>
              <a:cxn ang="T11">
                <a:pos x="T2" y="T3"/>
              </a:cxn>
              <a:cxn ang="T12">
                <a:pos x="T4" y="T5"/>
              </a:cxn>
              <a:cxn ang="T13">
                <a:pos x="T6" y="T7"/>
              </a:cxn>
              <a:cxn ang="T14">
                <a:pos x="T8" y="T9"/>
              </a:cxn>
            </a:cxnLst>
            <a:rect l="T15" t="T16" r="T17" b="T18"/>
            <a:pathLst>
              <a:path w="97" h="185">
                <a:moveTo>
                  <a:pt x="0" y="185"/>
                </a:moveTo>
                <a:lnTo>
                  <a:pt x="0" y="38"/>
                </a:lnTo>
                <a:lnTo>
                  <a:pt x="97" y="0"/>
                </a:lnTo>
                <a:lnTo>
                  <a:pt x="97" y="154"/>
                </a:lnTo>
                <a:lnTo>
                  <a:pt x="0" y="185"/>
                </a:lnTo>
                <a:close/>
              </a:path>
            </a:pathLst>
          </a:custGeom>
          <a:solidFill>
            <a:srgbClr val="B2EFF9"/>
          </a:solidFill>
          <a:ln w="9525">
            <a:noFill/>
            <a:round/>
            <a:headEnd/>
            <a:tailEnd/>
          </a:ln>
        </p:spPr>
        <p:txBody>
          <a:bodyPr/>
          <a:lstStyle/>
          <a:p>
            <a:endParaRPr lang="en-US"/>
          </a:p>
        </p:txBody>
      </p:sp>
      <p:sp>
        <p:nvSpPr>
          <p:cNvPr id="19485" name="Freeform 29"/>
          <p:cNvSpPr>
            <a:spLocks/>
          </p:cNvSpPr>
          <p:nvPr/>
        </p:nvSpPr>
        <p:spPr bwMode="auto">
          <a:xfrm>
            <a:off x="5411788" y="5283200"/>
            <a:ext cx="76200" cy="138113"/>
          </a:xfrm>
          <a:custGeom>
            <a:avLst/>
            <a:gdLst>
              <a:gd name="T0" fmla="*/ 0 w 96"/>
              <a:gd name="T1" fmla="*/ 109627602 h 174"/>
              <a:gd name="T2" fmla="*/ 0 w 96"/>
              <a:gd name="T3" fmla="*/ 23311726 h 174"/>
              <a:gd name="T4" fmla="*/ 60483756 w 96"/>
              <a:gd name="T5" fmla="*/ 0 h 174"/>
              <a:gd name="T6" fmla="*/ 60483756 w 96"/>
              <a:gd name="T7" fmla="*/ 90725946 h 174"/>
              <a:gd name="T8" fmla="*/ 0 w 96"/>
              <a:gd name="T9" fmla="*/ 109627602 h 174"/>
              <a:gd name="T10" fmla="*/ 0 60000 65536"/>
              <a:gd name="T11" fmla="*/ 0 60000 65536"/>
              <a:gd name="T12" fmla="*/ 0 60000 65536"/>
              <a:gd name="T13" fmla="*/ 0 60000 65536"/>
              <a:gd name="T14" fmla="*/ 0 60000 65536"/>
              <a:gd name="T15" fmla="*/ 0 w 96"/>
              <a:gd name="T16" fmla="*/ 0 h 174"/>
              <a:gd name="T17" fmla="*/ 96 w 96"/>
              <a:gd name="T18" fmla="*/ 174 h 174"/>
            </a:gdLst>
            <a:ahLst/>
            <a:cxnLst>
              <a:cxn ang="T10">
                <a:pos x="T0" y="T1"/>
              </a:cxn>
              <a:cxn ang="T11">
                <a:pos x="T2" y="T3"/>
              </a:cxn>
              <a:cxn ang="T12">
                <a:pos x="T4" y="T5"/>
              </a:cxn>
              <a:cxn ang="T13">
                <a:pos x="T6" y="T7"/>
              </a:cxn>
              <a:cxn ang="T14">
                <a:pos x="T8" y="T9"/>
              </a:cxn>
            </a:cxnLst>
            <a:rect l="T15" t="T16" r="T17" b="T18"/>
            <a:pathLst>
              <a:path w="96" h="174">
                <a:moveTo>
                  <a:pt x="0" y="174"/>
                </a:moveTo>
                <a:lnTo>
                  <a:pt x="0" y="37"/>
                </a:lnTo>
                <a:lnTo>
                  <a:pt x="96" y="0"/>
                </a:lnTo>
                <a:lnTo>
                  <a:pt x="96" y="144"/>
                </a:lnTo>
                <a:lnTo>
                  <a:pt x="0" y="174"/>
                </a:lnTo>
                <a:close/>
              </a:path>
            </a:pathLst>
          </a:custGeom>
          <a:solidFill>
            <a:srgbClr val="B2EFF9"/>
          </a:solidFill>
          <a:ln w="9525">
            <a:noFill/>
            <a:round/>
            <a:headEnd/>
            <a:tailEnd/>
          </a:ln>
        </p:spPr>
        <p:txBody>
          <a:bodyPr/>
          <a:lstStyle/>
          <a:p>
            <a:endParaRPr lang="en-US"/>
          </a:p>
        </p:txBody>
      </p:sp>
      <p:sp>
        <p:nvSpPr>
          <p:cNvPr id="19486" name="Freeform 30"/>
          <p:cNvSpPr>
            <a:spLocks/>
          </p:cNvSpPr>
          <p:nvPr/>
        </p:nvSpPr>
        <p:spPr bwMode="auto">
          <a:xfrm>
            <a:off x="5756275" y="5334000"/>
            <a:ext cx="74613" cy="155575"/>
          </a:xfrm>
          <a:custGeom>
            <a:avLst/>
            <a:gdLst>
              <a:gd name="T0" fmla="*/ 0 w 96"/>
              <a:gd name="T1" fmla="*/ 123487667 h 196"/>
              <a:gd name="T2" fmla="*/ 0 w 96"/>
              <a:gd name="T3" fmla="*/ 18900775 h 196"/>
              <a:gd name="T4" fmla="*/ 57990628 w 96"/>
              <a:gd name="T5" fmla="*/ 0 h 196"/>
              <a:gd name="T6" fmla="*/ 57990628 w 96"/>
              <a:gd name="T7" fmla="*/ 108996972 h 196"/>
              <a:gd name="T8" fmla="*/ 0 w 96"/>
              <a:gd name="T9" fmla="*/ 123487667 h 196"/>
              <a:gd name="T10" fmla="*/ 0 60000 65536"/>
              <a:gd name="T11" fmla="*/ 0 60000 65536"/>
              <a:gd name="T12" fmla="*/ 0 60000 65536"/>
              <a:gd name="T13" fmla="*/ 0 60000 65536"/>
              <a:gd name="T14" fmla="*/ 0 60000 65536"/>
              <a:gd name="T15" fmla="*/ 0 w 96"/>
              <a:gd name="T16" fmla="*/ 0 h 196"/>
              <a:gd name="T17" fmla="*/ 96 w 96"/>
              <a:gd name="T18" fmla="*/ 196 h 196"/>
            </a:gdLst>
            <a:ahLst/>
            <a:cxnLst>
              <a:cxn ang="T10">
                <a:pos x="T0" y="T1"/>
              </a:cxn>
              <a:cxn ang="T11">
                <a:pos x="T2" y="T3"/>
              </a:cxn>
              <a:cxn ang="T12">
                <a:pos x="T4" y="T5"/>
              </a:cxn>
              <a:cxn ang="T13">
                <a:pos x="T6" y="T7"/>
              </a:cxn>
              <a:cxn ang="T14">
                <a:pos x="T8" y="T9"/>
              </a:cxn>
            </a:cxnLst>
            <a:rect l="T15" t="T16" r="T17" b="T18"/>
            <a:pathLst>
              <a:path w="96" h="196">
                <a:moveTo>
                  <a:pt x="0" y="196"/>
                </a:moveTo>
                <a:lnTo>
                  <a:pt x="0" y="30"/>
                </a:lnTo>
                <a:lnTo>
                  <a:pt x="96" y="0"/>
                </a:lnTo>
                <a:lnTo>
                  <a:pt x="96" y="173"/>
                </a:lnTo>
                <a:lnTo>
                  <a:pt x="0" y="196"/>
                </a:lnTo>
                <a:close/>
              </a:path>
            </a:pathLst>
          </a:custGeom>
          <a:solidFill>
            <a:srgbClr val="B2EFF9"/>
          </a:solidFill>
          <a:ln w="9525">
            <a:noFill/>
            <a:round/>
            <a:headEnd/>
            <a:tailEnd/>
          </a:ln>
        </p:spPr>
        <p:txBody>
          <a:bodyPr/>
          <a:lstStyle/>
          <a:p>
            <a:endParaRPr lang="en-US"/>
          </a:p>
        </p:txBody>
      </p:sp>
      <p:sp>
        <p:nvSpPr>
          <p:cNvPr id="19487" name="Freeform 31"/>
          <p:cNvSpPr>
            <a:spLocks/>
          </p:cNvSpPr>
          <p:nvPr/>
        </p:nvSpPr>
        <p:spPr bwMode="auto">
          <a:xfrm>
            <a:off x="5640388" y="5370513"/>
            <a:ext cx="76200" cy="146050"/>
          </a:xfrm>
          <a:custGeom>
            <a:avLst/>
            <a:gdLst>
              <a:gd name="T0" fmla="*/ 0 w 97"/>
              <a:gd name="T1" fmla="*/ 114680670 h 186"/>
              <a:gd name="T2" fmla="*/ 0 w 97"/>
              <a:gd name="T3" fmla="*/ 17880132 h 186"/>
              <a:gd name="T4" fmla="*/ 59860212 w 97"/>
              <a:gd name="T5" fmla="*/ 0 h 186"/>
              <a:gd name="T6" fmla="*/ 59860212 w 97"/>
              <a:gd name="T7" fmla="*/ 100499666 h 186"/>
              <a:gd name="T8" fmla="*/ 0 w 97"/>
              <a:gd name="T9" fmla="*/ 114680670 h 186"/>
              <a:gd name="T10" fmla="*/ 0 60000 65536"/>
              <a:gd name="T11" fmla="*/ 0 60000 65536"/>
              <a:gd name="T12" fmla="*/ 0 60000 65536"/>
              <a:gd name="T13" fmla="*/ 0 60000 65536"/>
              <a:gd name="T14" fmla="*/ 0 60000 65536"/>
              <a:gd name="T15" fmla="*/ 0 w 97"/>
              <a:gd name="T16" fmla="*/ 0 h 186"/>
              <a:gd name="T17" fmla="*/ 97 w 97"/>
              <a:gd name="T18" fmla="*/ 186 h 186"/>
            </a:gdLst>
            <a:ahLst/>
            <a:cxnLst>
              <a:cxn ang="T10">
                <a:pos x="T0" y="T1"/>
              </a:cxn>
              <a:cxn ang="T11">
                <a:pos x="T2" y="T3"/>
              </a:cxn>
              <a:cxn ang="T12">
                <a:pos x="T4" y="T5"/>
              </a:cxn>
              <a:cxn ang="T13">
                <a:pos x="T6" y="T7"/>
              </a:cxn>
              <a:cxn ang="T14">
                <a:pos x="T8" y="T9"/>
              </a:cxn>
            </a:cxnLst>
            <a:rect l="T15" t="T16" r="T17" b="T18"/>
            <a:pathLst>
              <a:path w="97" h="186">
                <a:moveTo>
                  <a:pt x="0" y="186"/>
                </a:moveTo>
                <a:lnTo>
                  <a:pt x="0" y="29"/>
                </a:lnTo>
                <a:lnTo>
                  <a:pt x="97" y="0"/>
                </a:lnTo>
                <a:lnTo>
                  <a:pt x="97" y="163"/>
                </a:lnTo>
                <a:lnTo>
                  <a:pt x="0" y="186"/>
                </a:lnTo>
                <a:close/>
              </a:path>
            </a:pathLst>
          </a:custGeom>
          <a:solidFill>
            <a:srgbClr val="B2EFF9"/>
          </a:solidFill>
          <a:ln w="9525">
            <a:noFill/>
            <a:round/>
            <a:headEnd/>
            <a:tailEnd/>
          </a:ln>
        </p:spPr>
        <p:txBody>
          <a:bodyPr/>
          <a:lstStyle/>
          <a:p>
            <a:endParaRPr lang="en-US"/>
          </a:p>
        </p:txBody>
      </p:sp>
      <p:sp>
        <p:nvSpPr>
          <p:cNvPr id="19488" name="Freeform 32"/>
          <p:cNvSpPr>
            <a:spLocks/>
          </p:cNvSpPr>
          <p:nvPr/>
        </p:nvSpPr>
        <p:spPr bwMode="auto">
          <a:xfrm>
            <a:off x="5526088" y="5403850"/>
            <a:ext cx="76200" cy="139700"/>
          </a:xfrm>
          <a:custGeom>
            <a:avLst/>
            <a:gdLst>
              <a:gd name="T0" fmla="*/ 0 w 97"/>
              <a:gd name="T1" fmla="*/ 111520525 h 175"/>
              <a:gd name="T2" fmla="*/ 0 w 97"/>
              <a:gd name="T3" fmla="*/ 18480314 h 175"/>
              <a:gd name="T4" fmla="*/ 59860212 w 97"/>
              <a:gd name="T5" fmla="*/ 0 h 175"/>
              <a:gd name="T6" fmla="*/ 59860212 w 97"/>
              <a:gd name="T7" fmla="*/ 97501012 h 175"/>
              <a:gd name="T8" fmla="*/ 0 w 97"/>
              <a:gd name="T9" fmla="*/ 111520525 h 175"/>
              <a:gd name="T10" fmla="*/ 0 60000 65536"/>
              <a:gd name="T11" fmla="*/ 0 60000 65536"/>
              <a:gd name="T12" fmla="*/ 0 60000 65536"/>
              <a:gd name="T13" fmla="*/ 0 60000 65536"/>
              <a:gd name="T14" fmla="*/ 0 60000 65536"/>
              <a:gd name="T15" fmla="*/ 0 w 97"/>
              <a:gd name="T16" fmla="*/ 0 h 175"/>
              <a:gd name="T17" fmla="*/ 97 w 97"/>
              <a:gd name="T18" fmla="*/ 175 h 175"/>
            </a:gdLst>
            <a:ahLst/>
            <a:cxnLst>
              <a:cxn ang="T10">
                <a:pos x="T0" y="T1"/>
              </a:cxn>
              <a:cxn ang="T11">
                <a:pos x="T2" y="T3"/>
              </a:cxn>
              <a:cxn ang="T12">
                <a:pos x="T4" y="T5"/>
              </a:cxn>
              <a:cxn ang="T13">
                <a:pos x="T6" y="T7"/>
              </a:cxn>
              <a:cxn ang="T14">
                <a:pos x="T8" y="T9"/>
              </a:cxn>
            </a:cxnLst>
            <a:rect l="T15" t="T16" r="T17" b="T18"/>
            <a:pathLst>
              <a:path w="97" h="175">
                <a:moveTo>
                  <a:pt x="0" y="175"/>
                </a:moveTo>
                <a:lnTo>
                  <a:pt x="0" y="29"/>
                </a:lnTo>
                <a:lnTo>
                  <a:pt x="97" y="0"/>
                </a:lnTo>
                <a:lnTo>
                  <a:pt x="97" y="153"/>
                </a:lnTo>
                <a:lnTo>
                  <a:pt x="0" y="175"/>
                </a:lnTo>
                <a:close/>
              </a:path>
            </a:pathLst>
          </a:custGeom>
          <a:solidFill>
            <a:srgbClr val="B2EFF9"/>
          </a:solidFill>
          <a:ln w="9525">
            <a:noFill/>
            <a:round/>
            <a:headEnd/>
            <a:tailEnd/>
          </a:ln>
        </p:spPr>
        <p:txBody>
          <a:bodyPr/>
          <a:lstStyle/>
          <a:p>
            <a:endParaRPr lang="en-US"/>
          </a:p>
        </p:txBody>
      </p:sp>
      <p:sp>
        <p:nvSpPr>
          <p:cNvPr id="19489" name="Freeform 33"/>
          <p:cNvSpPr>
            <a:spLocks/>
          </p:cNvSpPr>
          <p:nvPr/>
        </p:nvSpPr>
        <p:spPr bwMode="auto">
          <a:xfrm>
            <a:off x="5411788" y="5438775"/>
            <a:ext cx="76200" cy="131763"/>
          </a:xfrm>
          <a:custGeom>
            <a:avLst/>
            <a:gdLst>
              <a:gd name="T0" fmla="*/ 0 w 96"/>
              <a:gd name="T1" fmla="*/ 105862744 h 164"/>
              <a:gd name="T2" fmla="*/ 0 w 96"/>
              <a:gd name="T3" fmla="*/ 17428870 h 164"/>
              <a:gd name="T4" fmla="*/ 60483756 w 96"/>
              <a:gd name="T5" fmla="*/ 0 h 164"/>
              <a:gd name="T6" fmla="*/ 60483756 w 96"/>
              <a:gd name="T7" fmla="*/ 91661243 h 164"/>
              <a:gd name="T8" fmla="*/ 0 w 96"/>
              <a:gd name="T9" fmla="*/ 105862744 h 164"/>
              <a:gd name="T10" fmla="*/ 0 60000 65536"/>
              <a:gd name="T11" fmla="*/ 0 60000 65536"/>
              <a:gd name="T12" fmla="*/ 0 60000 65536"/>
              <a:gd name="T13" fmla="*/ 0 60000 65536"/>
              <a:gd name="T14" fmla="*/ 0 60000 65536"/>
              <a:gd name="T15" fmla="*/ 0 w 96"/>
              <a:gd name="T16" fmla="*/ 0 h 164"/>
              <a:gd name="T17" fmla="*/ 96 w 96"/>
              <a:gd name="T18" fmla="*/ 164 h 164"/>
            </a:gdLst>
            <a:ahLst/>
            <a:cxnLst>
              <a:cxn ang="T10">
                <a:pos x="T0" y="T1"/>
              </a:cxn>
              <a:cxn ang="T11">
                <a:pos x="T2" y="T3"/>
              </a:cxn>
              <a:cxn ang="T12">
                <a:pos x="T4" y="T5"/>
              </a:cxn>
              <a:cxn ang="T13">
                <a:pos x="T6" y="T7"/>
              </a:cxn>
              <a:cxn ang="T14">
                <a:pos x="T8" y="T9"/>
              </a:cxn>
            </a:cxnLst>
            <a:rect l="T15" t="T16" r="T17" b="T18"/>
            <a:pathLst>
              <a:path w="96" h="164">
                <a:moveTo>
                  <a:pt x="0" y="164"/>
                </a:moveTo>
                <a:lnTo>
                  <a:pt x="0" y="27"/>
                </a:lnTo>
                <a:lnTo>
                  <a:pt x="96" y="0"/>
                </a:lnTo>
                <a:lnTo>
                  <a:pt x="96" y="142"/>
                </a:lnTo>
                <a:lnTo>
                  <a:pt x="0" y="164"/>
                </a:lnTo>
                <a:close/>
              </a:path>
            </a:pathLst>
          </a:custGeom>
          <a:solidFill>
            <a:srgbClr val="B2EFF9"/>
          </a:solidFill>
          <a:ln w="9525">
            <a:noFill/>
            <a:round/>
            <a:headEnd/>
            <a:tailEnd/>
          </a:ln>
        </p:spPr>
        <p:txBody>
          <a:bodyPr/>
          <a:lstStyle/>
          <a:p>
            <a:endParaRPr lang="en-US"/>
          </a:p>
        </p:txBody>
      </p:sp>
      <p:sp>
        <p:nvSpPr>
          <p:cNvPr id="19490" name="Freeform 34"/>
          <p:cNvSpPr>
            <a:spLocks/>
          </p:cNvSpPr>
          <p:nvPr/>
        </p:nvSpPr>
        <p:spPr bwMode="auto">
          <a:xfrm>
            <a:off x="5756275" y="5521325"/>
            <a:ext cx="74613" cy="146050"/>
          </a:xfrm>
          <a:custGeom>
            <a:avLst/>
            <a:gdLst>
              <a:gd name="T0" fmla="*/ 0 w 96"/>
              <a:gd name="T1" fmla="*/ 114680670 h 186"/>
              <a:gd name="T2" fmla="*/ 0 w 96"/>
              <a:gd name="T3" fmla="*/ 12948198 h 186"/>
              <a:gd name="T4" fmla="*/ 57990628 w 96"/>
              <a:gd name="T5" fmla="*/ 0 h 186"/>
              <a:gd name="T6" fmla="*/ 57990628 w 96"/>
              <a:gd name="T7" fmla="*/ 106048804 h 186"/>
              <a:gd name="T8" fmla="*/ 0 w 96"/>
              <a:gd name="T9" fmla="*/ 114680670 h 186"/>
              <a:gd name="T10" fmla="*/ 0 60000 65536"/>
              <a:gd name="T11" fmla="*/ 0 60000 65536"/>
              <a:gd name="T12" fmla="*/ 0 60000 65536"/>
              <a:gd name="T13" fmla="*/ 0 60000 65536"/>
              <a:gd name="T14" fmla="*/ 0 60000 65536"/>
              <a:gd name="T15" fmla="*/ 0 w 96"/>
              <a:gd name="T16" fmla="*/ 0 h 186"/>
              <a:gd name="T17" fmla="*/ 96 w 96"/>
              <a:gd name="T18" fmla="*/ 186 h 186"/>
            </a:gdLst>
            <a:ahLst/>
            <a:cxnLst>
              <a:cxn ang="T10">
                <a:pos x="T0" y="T1"/>
              </a:cxn>
              <a:cxn ang="T11">
                <a:pos x="T2" y="T3"/>
              </a:cxn>
              <a:cxn ang="T12">
                <a:pos x="T4" y="T5"/>
              </a:cxn>
              <a:cxn ang="T13">
                <a:pos x="T6" y="T7"/>
              </a:cxn>
              <a:cxn ang="T14">
                <a:pos x="T8" y="T9"/>
              </a:cxn>
            </a:cxnLst>
            <a:rect l="T15" t="T16" r="T17" b="T18"/>
            <a:pathLst>
              <a:path w="96" h="186">
                <a:moveTo>
                  <a:pt x="0" y="186"/>
                </a:moveTo>
                <a:lnTo>
                  <a:pt x="0" y="21"/>
                </a:lnTo>
                <a:lnTo>
                  <a:pt x="96" y="0"/>
                </a:lnTo>
                <a:lnTo>
                  <a:pt x="96" y="172"/>
                </a:lnTo>
                <a:lnTo>
                  <a:pt x="0" y="186"/>
                </a:lnTo>
                <a:close/>
              </a:path>
            </a:pathLst>
          </a:custGeom>
          <a:solidFill>
            <a:srgbClr val="B2EFF9"/>
          </a:solidFill>
          <a:ln w="9525">
            <a:noFill/>
            <a:round/>
            <a:headEnd/>
            <a:tailEnd/>
          </a:ln>
        </p:spPr>
        <p:txBody>
          <a:bodyPr/>
          <a:lstStyle/>
          <a:p>
            <a:endParaRPr lang="en-US"/>
          </a:p>
        </p:txBody>
      </p:sp>
      <p:sp>
        <p:nvSpPr>
          <p:cNvPr id="19491" name="Freeform 35"/>
          <p:cNvSpPr>
            <a:spLocks/>
          </p:cNvSpPr>
          <p:nvPr/>
        </p:nvSpPr>
        <p:spPr bwMode="auto">
          <a:xfrm>
            <a:off x="5640388" y="5545138"/>
            <a:ext cx="76200" cy="139700"/>
          </a:xfrm>
          <a:custGeom>
            <a:avLst/>
            <a:gdLst>
              <a:gd name="T0" fmla="*/ 0 w 97"/>
              <a:gd name="T1" fmla="*/ 111520525 h 175"/>
              <a:gd name="T2" fmla="*/ 0 w 97"/>
              <a:gd name="T3" fmla="*/ 13382463 h 175"/>
              <a:gd name="T4" fmla="*/ 59860212 w 97"/>
              <a:gd name="T5" fmla="*/ 0 h 175"/>
              <a:gd name="T6" fmla="*/ 59860212 w 97"/>
              <a:gd name="T7" fmla="*/ 102598862 h 175"/>
              <a:gd name="T8" fmla="*/ 0 w 97"/>
              <a:gd name="T9" fmla="*/ 111520525 h 175"/>
              <a:gd name="T10" fmla="*/ 0 60000 65536"/>
              <a:gd name="T11" fmla="*/ 0 60000 65536"/>
              <a:gd name="T12" fmla="*/ 0 60000 65536"/>
              <a:gd name="T13" fmla="*/ 0 60000 65536"/>
              <a:gd name="T14" fmla="*/ 0 60000 65536"/>
              <a:gd name="T15" fmla="*/ 0 w 97"/>
              <a:gd name="T16" fmla="*/ 0 h 175"/>
              <a:gd name="T17" fmla="*/ 97 w 97"/>
              <a:gd name="T18" fmla="*/ 175 h 175"/>
            </a:gdLst>
            <a:ahLst/>
            <a:cxnLst>
              <a:cxn ang="T10">
                <a:pos x="T0" y="T1"/>
              </a:cxn>
              <a:cxn ang="T11">
                <a:pos x="T2" y="T3"/>
              </a:cxn>
              <a:cxn ang="T12">
                <a:pos x="T4" y="T5"/>
              </a:cxn>
              <a:cxn ang="T13">
                <a:pos x="T6" y="T7"/>
              </a:cxn>
              <a:cxn ang="T14">
                <a:pos x="T8" y="T9"/>
              </a:cxn>
            </a:cxnLst>
            <a:rect l="T15" t="T16" r="T17" b="T18"/>
            <a:pathLst>
              <a:path w="97" h="175">
                <a:moveTo>
                  <a:pt x="0" y="175"/>
                </a:moveTo>
                <a:lnTo>
                  <a:pt x="0" y="21"/>
                </a:lnTo>
                <a:lnTo>
                  <a:pt x="97" y="0"/>
                </a:lnTo>
                <a:lnTo>
                  <a:pt x="97" y="161"/>
                </a:lnTo>
                <a:lnTo>
                  <a:pt x="0" y="175"/>
                </a:lnTo>
                <a:close/>
              </a:path>
            </a:pathLst>
          </a:custGeom>
          <a:solidFill>
            <a:srgbClr val="B2EFF9"/>
          </a:solidFill>
          <a:ln w="9525">
            <a:noFill/>
            <a:round/>
            <a:headEnd/>
            <a:tailEnd/>
          </a:ln>
        </p:spPr>
        <p:txBody>
          <a:bodyPr/>
          <a:lstStyle/>
          <a:p>
            <a:endParaRPr lang="en-US"/>
          </a:p>
        </p:txBody>
      </p:sp>
      <p:sp>
        <p:nvSpPr>
          <p:cNvPr id="19492" name="Freeform 36"/>
          <p:cNvSpPr>
            <a:spLocks/>
          </p:cNvSpPr>
          <p:nvPr/>
        </p:nvSpPr>
        <p:spPr bwMode="auto">
          <a:xfrm>
            <a:off x="5526088" y="5570538"/>
            <a:ext cx="76200" cy="130175"/>
          </a:xfrm>
          <a:custGeom>
            <a:avLst/>
            <a:gdLst>
              <a:gd name="T0" fmla="*/ 0 w 97"/>
              <a:gd name="T1" fmla="*/ 102700172 h 165"/>
              <a:gd name="T2" fmla="*/ 0 w 97"/>
              <a:gd name="T3" fmla="*/ 11826200 h 165"/>
              <a:gd name="T4" fmla="*/ 59860212 w 97"/>
              <a:gd name="T5" fmla="*/ 0 h 165"/>
              <a:gd name="T6" fmla="*/ 59860212 w 97"/>
              <a:gd name="T7" fmla="*/ 93986340 h 165"/>
              <a:gd name="T8" fmla="*/ 0 w 97"/>
              <a:gd name="T9" fmla="*/ 102700172 h 165"/>
              <a:gd name="T10" fmla="*/ 0 60000 65536"/>
              <a:gd name="T11" fmla="*/ 0 60000 65536"/>
              <a:gd name="T12" fmla="*/ 0 60000 65536"/>
              <a:gd name="T13" fmla="*/ 0 60000 65536"/>
              <a:gd name="T14" fmla="*/ 0 60000 65536"/>
              <a:gd name="T15" fmla="*/ 0 w 97"/>
              <a:gd name="T16" fmla="*/ 0 h 165"/>
              <a:gd name="T17" fmla="*/ 97 w 97"/>
              <a:gd name="T18" fmla="*/ 165 h 165"/>
            </a:gdLst>
            <a:ahLst/>
            <a:cxnLst>
              <a:cxn ang="T10">
                <a:pos x="T0" y="T1"/>
              </a:cxn>
              <a:cxn ang="T11">
                <a:pos x="T2" y="T3"/>
              </a:cxn>
              <a:cxn ang="T12">
                <a:pos x="T4" y="T5"/>
              </a:cxn>
              <a:cxn ang="T13">
                <a:pos x="T6" y="T7"/>
              </a:cxn>
              <a:cxn ang="T14">
                <a:pos x="T8" y="T9"/>
              </a:cxn>
            </a:cxnLst>
            <a:rect l="T15" t="T16" r="T17" b="T18"/>
            <a:pathLst>
              <a:path w="97" h="165">
                <a:moveTo>
                  <a:pt x="0" y="165"/>
                </a:moveTo>
                <a:lnTo>
                  <a:pt x="0" y="19"/>
                </a:lnTo>
                <a:lnTo>
                  <a:pt x="97" y="0"/>
                </a:lnTo>
                <a:lnTo>
                  <a:pt x="97" y="151"/>
                </a:lnTo>
                <a:lnTo>
                  <a:pt x="0" y="165"/>
                </a:lnTo>
                <a:close/>
              </a:path>
            </a:pathLst>
          </a:custGeom>
          <a:solidFill>
            <a:srgbClr val="B2EFF9"/>
          </a:solidFill>
          <a:ln w="9525">
            <a:noFill/>
            <a:round/>
            <a:headEnd/>
            <a:tailEnd/>
          </a:ln>
        </p:spPr>
        <p:txBody>
          <a:bodyPr/>
          <a:lstStyle/>
          <a:p>
            <a:endParaRPr lang="en-US"/>
          </a:p>
        </p:txBody>
      </p:sp>
      <p:sp>
        <p:nvSpPr>
          <p:cNvPr id="19493" name="Freeform 37"/>
          <p:cNvSpPr>
            <a:spLocks/>
          </p:cNvSpPr>
          <p:nvPr/>
        </p:nvSpPr>
        <p:spPr bwMode="auto">
          <a:xfrm>
            <a:off x="5411788" y="5592763"/>
            <a:ext cx="76200" cy="123825"/>
          </a:xfrm>
          <a:custGeom>
            <a:avLst/>
            <a:gdLst>
              <a:gd name="T0" fmla="*/ 0 w 96"/>
              <a:gd name="T1" fmla="*/ 97660054 h 157"/>
              <a:gd name="T2" fmla="*/ 0 w 96"/>
              <a:gd name="T3" fmla="*/ 12440862 h 157"/>
              <a:gd name="T4" fmla="*/ 60483756 w 96"/>
              <a:gd name="T5" fmla="*/ 0 h 157"/>
              <a:gd name="T6" fmla="*/ 60483756 w 96"/>
              <a:gd name="T7" fmla="*/ 88951296 h 157"/>
              <a:gd name="T8" fmla="*/ 0 w 96"/>
              <a:gd name="T9" fmla="*/ 97660054 h 157"/>
              <a:gd name="T10" fmla="*/ 0 60000 65536"/>
              <a:gd name="T11" fmla="*/ 0 60000 65536"/>
              <a:gd name="T12" fmla="*/ 0 60000 65536"/>
              <a:gd name="T13" fmla="*/ 0 60000 65536"/>
              <a:gd name="T14" fmla="*/ 0 60000 65536"/>
              <a:gd name="T15" fmla="*/ 0 w 96"/>
              <a:gd name="T16" fmla="*/ 0 h 157"/>
              <a:gd name="T17" fmla="*/ 96 w 96"/>
              <a:gd name="T18" fmla="*/ 157 h 157"/>
            </a:gdLst>
            <a:ahLst/>
            <a:cxnLst>
              <a:cxn ang="T10">
                <a:pos x="T0" y="T1"/>
              </a:cxn>
              <a:cxn ang="T11">
                <a:pos x="T2" y="T3"/>
              </a:cxn>
              <a:cxn ang="T12">
                <a:pos x="T4" y="T5"/>
              </a:cxn>
              <a:cxn ang="T13">
                <a:pos x="T6" y="T7"/>
              </a:cxn>
              <a:cxn ang="T14">
                <a:pos x="T8" y="T9"/>
              </a:cxn>
            </a:cxnLst>
            <a:rect l="T15" t="T16" r="T17" b="T18"/>
            <a:pathLst>
              <a:path w="96" h="157">
                <a:moveTo>
                  <a:pt x="0" y="157"/>
                </a:moveTo>
                <a:lnTo>
                  <a:pt x="0" y="20"/>
                </a:lnTo>
                <a:lnTo>
                  <a:pt x="96" y="0"/>
                </a:lnTo>
                <a:lnTo>
                  <a:pt x="96" y="143"/>
                </a:lnTo>
                <a:lnTo>
                  <a:pt x="0" y="157"/>
                </a:lnTo>
                <a:close/>
              </a:path>
            </a:pathLst>
          </a:custGeom>
          <a:solidFill>
            <a:srgbClr val="B2EFF9"/>
          </a:solidFill>
          <a:ln w="9525">
            <a:noFill/>
            <a:round/>
            <a:headEnd/>
            <a:tailEnd/>
          </a:ln>
        </p:spPr>
        <p:txBody>
          <a:bodyPr/>
          <a:lstStyle/>
          <a:p>
            <a:endParaRPr lang="en-US"/>
          </a:p>
        </p:txBody>
      </p:sp>
      <p:sp>
        <p:nvSpPr>
          <p:cNvPr id="19494" name="Freeform 38"/>
          <p:cNvSpPr>
            <a:spLocks/>
          </p:cNvSpPr>
          <p:nvPr/>
        </p:nvSpPr>
        <p:spPr bwMode="auto">
          <a:xfrm>
            <a:off x="5756275" y="5705475"/>
            <a:ext cx="74613" cy="141288"/>
          </a:xfrm>
          <a:custGeom>
            <a:avLst/>
            <a:gdLst>
              <a:gd name="T0" fmla="*/ 0 w 96"/>
              <a:gd name="T1" fmla="*/ 112147758 h 178"/>
              <a:gd name="T2" fmla="*/ 0 w 96"/>
              <a:gd name="T3" fmla="*/ 7560496 h 178"/>
              <a:gd name="T4" fmla="*/ 57990628 w 96"/>
              <a:gd name="T5" fmla="*/ 0 h 178"/>
              <a:gd name="T6" fmla="*/ 57990628 w 96"/>
              <a:gd name="T7" fmla="*/ 108997354 h 178"/>
              <a:gd name="T8" fmla="*/ 0 w 96"/>
              <a:gd name="T9" fmla="*/ 112147758 h 178"/>
              <a:gd name="T10" fmla="*/ 0 60000 65536"/>
              <a:gd name="T11" fmla="*/ 0 60000 65536"/>
              <a:gd name="T12" fmla="*/ 0 60000 65536"/>
              <a:gd name="T13" fmla="*/ 0 60000 65536"/>
              <a:gd name="T14" fmla="*/ 0 60000 65536"/>
              <a:gd name="T15" fmla="*/ 0 w 96"/>
              <a:gd name="T16" fmla="*/ 0 h 178"/>
              <a:gd name="T17" fmla="*/ 96 w 96"/>
              <a:gd name="T18" fmla="*/ 178 h 178"/>
            </a:gdLst>
            <a:ahLst/>
            <a:cxnLst>
              <a:cxn ang="T10">
                <a:pos x="T0" y="T1"/>
              </a:cxn>
              <a:cxn ang="T11">
                <a:pos x="T2" y="T3"/>
              </a:cxn>
              <a:cxn ang="T12">
                <a:pos x="T4" y="T5"/>
              </a:cxn>
              <a:cxn ang="T13">
                <a:pos x="T6" y="T7"/>
              </a:cxn>
              <a:cxn ang="T14">
                <a:pos x="T8" y="T9"/>
              </a:cxn>
            </a:cxnLst>
            <a:rect l="T15" t="T16" r="T17" b="T18"/>
            <a:pathLst>
              <a:path w="96" h="178">
                <a:moveTo>
                  <a:pt x="0" y="178"/>
                </a:moveTo>
                <a:lnTo>
                  <a:pt x="0" y="12"/>
                </a:lnTo>
                <a:lnTo>
                  <a:pt x="96" y="0"/>
                </a:lnTo>
                <a:lnTo>
                  <a:pt x="96" y="173"/>
                </a:lnTo>
                <a:lnTo>
                  <a:pt x="0" y="178"/>
                </a:lnTo>
                <a:close/>
              </a:path>
            </a:pathLst>
          </a:custGeom>
          <a:solidFill>
            <a:srgbClr val="B2EFF9"/>
          </a:solidFill>
          <a:ln w="9525">
            <a:noFill/>
            <a:round/>
            <a:headEnd/>
            <a:tailEnd/>
          </a:ln>
        </p:spPr>
        <p:txBody>
          <a:bodyPr/>
          <a:lstStyle/>
          <a:p>
            <a:endParaRPr lang="en-US"/>
          </a:p>
        </p:txBody>
      </p:sp>
      <p:sp>
        <p:nvSpPr>
          <p:cNvPr id="19495" name="Freeform 39"/>
          <p:cNvSpPr>
            <a:spLocks/>
          </p:cNvSpPr>
          <p:nvPr/>
        </p:nvSpPr>
        <p:spPr bwMode="auto">
          <a:xfrm>
            <a:off x="5640388" y="5719763"/>
            <a:ext cx="76200" cy="133350"/>
          </a:xfrm>
          <a:custGeom>
            <a:avLst/>
            <a:gdLst>
              <a:gd name="T0" fmla="*/ 0 w 97"/>
              <a:gd name="T1" fmla="*/ 105846574 h 168"/>
              <a:gd name="T2" fmla="*/ 0 w 97"/>
              <a:gd name="T3" fmla="*/ 7560469 h 168"/>
              <a:gd name="T4" fmla="*/ 59860212 w 97"/>
              <a:gd name="T5" fmla="*/ 0 h 168"/>
              <a:gd name="T6" fmla="*/ 59860212 w 97"/>
              <a:gd name="T7" fmla="*/ 102696156 h 168"/>
              <a:gd name="T8" fmla="*/ 0 w 97"/>
              <a:gd name="T9" fmla="*/ 105846574 h 168"/>
              <a:gd name="T10" fmla="*/ 0 60000 65536"/>
              <a:gd name="T11" fmla="*/ 0 60000 65536"/>
              <a:gd name="T12" fmla="*/ 0 60000 65536"/>
              <a:gd name="T13" fmla="*/ 0 60000 65536"/>
              <a:gd name="T14" fmla="*/ 0 60000 65536"/>
              <a:gd name="T15" fmla="*/ 0 w 97"/>
              <a:gd name="T16" fmla="*/ 0 h 168"/>
              <a:gd name="T17" fmla="*/ 97 w 97"/>
              <a:gd name="T18" fmla="*/ 168 h 168"/>
            </a:gdLst>
            <a:ahLst/>
            <a:cxnLst>
              <a:cxn ang="T10">
                <a:pos x="T0" y="T1"/>
              </a:cxn>
              <a:cxn ang="T11">
                <a:pos x="T2" y="T3"/>
              </a:cxn>
              <a:cxn ang="T12">
                <a:pos x="T4" y="T5"/>
              </a:cxn>
              <a:cxn ang="T13">
                <a:pos x="T6" y="T7"/>
              </a:cxn>
              <a:cxn ang="T14">
                <a:pos x="T8" y="T9"/>
              </a:cxn>
            </a:cxnLst>
            <a:rect l="T15" t="T16" r="T17" b="T18"/>
            <a:pathLst>
              <a:path w="97" h="168">
                <a:moveTo>
                  <a:pt x="0" y="168"/>
                </a:moveTo>
                <a:lnTo>
                  <a:pt x="0" y="12"/>
                </a:lnTo>
                <a:lnTo>
                  <a:pt x="97" y="0"/>
                </a:lnTo>
                <a:lnTo>
                  <a:pt x="97" y="163"/>
                </a:lnTo>
                <a:lnTo>
                  <a:pt x="0" y="168"/>
                </a:lnTo>
                <a:close/>
              </a:path>
            </a:pathLst>
          </a:custGeom>
          <a:solidFill>
            <a:srgbClr val="B2EFF9"/>
          </a:solidFill>
          <a:ln w="9525">
            <a:noFill/>
            <a:round/>
            <a:headEnd/>
            <a:tailEnd/>
          </a:ln>
        </p:spPr>
        <p:txBody>
          <a:bodyPr/>
          <a:lstStyle/>
          <a:p>
            <a:endParaRPr lang="en-US"/>
          </a:p>
        </p:txBody>
      </p:sp>
      <p:sp>
        <p:nvSpPr>
          <p:cNvPr id="19496" name="Freeform 40"/>
          <p:cNvSpPr>
            <a:spLocks/>
          </p:cNvSpPr>
          <p:nvPr/>
        </p:nvSpPr>
        <p:spPr bwMode="auto">
          <a:xfrm>
            <a:off x="5526088" y="5734050"/>
            <a:ext cx="76200" cy="125413"/>
          </a:xfrm>
          <a:custGeom>
            <a:avLst/>
            <a:gdLst>
              <a:gd name="T0" fmla="*/ 0 w 97"/>
              <a:gd name="T1" fmla="*/ 99546952 h 158"/>
              <a:gd name="T2" fmla="*/ 0 w 97"/>
              <a:gd name="T3" fmla="*/ 7560499 h 158"/>
              <a:gd name="T4" fmla="*/ 59860212 w 97"/>
              <a:gd name="T5" fmla="*/ 0 h 158"/>
              <a:gd name="T6" fmla="*/ 59860212 w 97"/>
              <a:gd name="T7" fmla="*/ 97026787 h 158"/>
              <a:gd name="T8" fmla="*/ 0 w 97"/>
              <a:gd name="T9" fmla="*/ 99546952 h 158"/>
              <a:gd name="T10" fmla="*/ 0 60000 65536"/>
              <a:gd name="T11" fmla="*/ 0 60000 65536"/>
              <a:gd name="T12" fmla="*/ 0 60000 65536"/>
              <a:gd name="T13" fmla="*/ 0 60000 65536"/>
              <a:gd name="T14" fmla="*/ 0 60000 65536"/>
              <a:gd name="T15" fmla="*/ 0 w 97"/>
              <a:gd name="T16" fmla="*/ 0 h 158"/>
              <a:gd name="T17" fmla="*/ 97 w 97"/>
              <a:gd name="T18" fmla="*/ 158 h 158"/>
            </a:gdLst>
            <a:ahLst/>
            <a:cxnLst>
              <a:cxn ang="T10">
                <a:pos x="T0" y="T1"/>
              </a:cxn>
              <a:cxn ang="T11">
                <a:pos x="T2" y="T3"/>
              </a:cxn>
              <a:cxn ang="T12">
                <a:pos x="T4" y="T5"/>
              </a:cxn>
              <a:cxn ang="T13">
                <a:pos x="T6" y="T7"/>
              </a:cxn>
              <a:cxn ang="T14">
                <a:pos x="T8" y="T9"/>
              </a:cxn>
            </a:cxnLst>
            <a:rect l="T15" t="T16" r="T17" b="T18"/>
            <a:pathLst>
              <a:path w="97" h="158">
                <a:moveTo>
                  <a:pt x="0" y="158"/>
                </a:moveTo>
                <a:lnTo>
                  <a:pt x="0" y="12"/>
                </a:lnTo>
                <a:lnTo>
                  <a:pt x="97" y="0"/>
                </a:lnTo>
                <a:lnTo>
                  <a:pt x="97" y="154"/>
                </a:lnTo>
                <a:lnTo>
                  <a:pt x="0" y="158"/>
                </a:lnTo>
                <a:close/>
              </a:path>
            </a:pathLst>
          </a:custGeom>
          <a:solidFill>
            <a:srgbClr val="B2EFF9"/>
          </a:solidFill>
          <a:ln w="9525">
            <a:noFill/>
            <a:round/>
            <a:headEnd/>
            <a:tailEnd/>
          </a:ln>
        </p:spPr>
        <p:txBody>
          <a:bodyPr/>
          <a:lstStyle/>
          <a:p>
            <a:endParaRPr lang="en-US"/>
          </a:p>
        </p:txBody>
      </p:sp>
      <p:sp>
        <p:nvSpPr>
          <p:cNvPr id="19497" name="Freeform 41"/>
          <p:cNvSpPr>
            <a:spLocks/>
          </p:cNvSpPr>
          <p:nvPr/>
        </p:nvSpPr>
        <p:spPr bwMode="auto">
          <a:xfrm>
            <a:off x="5411788" y="5746750"/>
            <a:ext cx="76200" cy="119063"/>
          </a:xfrm>
          <a:custGeom>
            <a:avLst/>
            <a:gdLst>
              <a:gd name="T0" fmla="*/ 0 w 96"/>
              <a:gd name="T1" fmla="*/ 95783756 h 148"/>
              <a:gd name="T2" fmla="*/ 0 w 96"/>
              <a:gd name="T3" fmla="*/ 7118841 h 148"/>
              <a:gd name="T4" fmla="*/ 60483756 w 96"/>
              <a:gd name="T5" fmla="*/ 0 h 148"/>
              <a:gd name="T6" fmla="*/ 60483756 w 96"/>
              <a:gd name="T7" fmla="*/ 93194941 h 148"/>
              <a:gd name="T8" fmla="*/ 0 w 96"/>
              <a:gd name="T9" fmla="*/ 95783756 h 148"/>
              <a:gd name="T10" fmla="*/ 0 60000 65536"/>
              <a:gd name="T11" fmla="*/ 0 60000 65536"/>
              <a:gd name="T12" fmla="*/ 0 60000 65536"/>
              <a:gd name="T13" fmla="*/ 0 60000 65536"/>
              <a:gd name="T14" fmla="*/ 0 60000 65536"/>
              <a:gd name="T15" fmla="*/ 0 w 96"/>
              <a:gd name="T16" fmla="*/ 0 h 148"/>
              <a:gd name="T17" fmla="*/ 96 w 96"/>
              <a:gd name="T18" fmla="*/ 148 h 148"/>
            </a:gdLst>
            <a:ahLst/>
            <a:cxnLst>
              <a:cxn ang="T10">
                <a:pos x="T0" y="T1"/>
              </a:cxn>
              <a:cxn ang="T11">
                <a:pos x="T2" y="T3"/>
              </a:cxn>
              <a:cxn ang="T12">
                <a:pos x="T4" y="T5"/>
              </a:cxn>
              <a:cxn ang="T13">
                <a:pos x="T6" y="T7"/>
              </a:cxn>
              <a:cxn ang="T14">
                <a:pos x="T8" y="T9"/>
              </a:cxn>
            </a:cxnLst>
            <a:rect l="T15" t="T16" r="T17" b="T18"/>
            <a:pathLst>
              <a:path w="96" h="148">
                <a:moveTo>
                  <a:pt x="0" y="148"/>
                </a:moveTo>
                <a:lnTo>
                  <a:pt x="0" y="11"/>
                </a:lnTo>
                <a:lnTo>
                  <a:pt x="96" y="0"/>
                </a:lnTo>
                <a:lnTo>
                  <a:pt x="96" y="144"/>
                </a:lnTo>
                <a:lnTo>
                  <a:pt x="0" y="148"/>
                </a:lnTo>
                <a:close/>
              </a:path>
            </a:pathLst>
          </a:custGeom>
          <a:solidFill>
            <a:srgbClr val="B2EFF9"/>
          </a:solidFill>
          <a:ln w="9525">
            <a:noFill/>
            <a:round/>
            <a:headEnd/>
            <a:tailEnd/>
          </a:ln>
        </p:spPr>
        <p:txBody>
          <a:bodyPr/>
          <a:lstStyle/>
          <a:p>
            <a:endParaRPr lang="en-US"/>
          </a:p>
        </p:txBody>
      </p:sp>
      <p:sp>
        <p:nvSpPr>
          <p:cNvPr id="19498" name="Freeform 42"/>
          <p:cNvSpPr>
            <a:spLocks/>
          </p:cNvSpPr>
          <p:nvPr/>
        </p:nvSpPr>
        <p:spPr bwMode="auto">
          <a:xfrm>
            <a:off x="5756275" y="5891213"/>
            <a:ext cx="74613" cy="138112"/>
          </a:xfrm>
          <a:custGeom>
            <a:avLst/>
            <a:gdLst>
              <a:gd name="T0" fmla="*/ 0 w 96"/>
              <a:gd name="T1" fmla="*/ 108966365 h 172"/>
              <a:gd name="T2" fmla="*/ 0 w 96"/>
              <a:gd name="T3" fmla="*/ 1934371 h 172"/>
              <a:gd name="T4" fmla="*/ 57990628 w 96"/>
              <a:gd name="T5" fmla="*/ 0 h 172"/>
              <a:gd name="T6" fmla="*/ 57990628 w 96"/>
              <a:gd name="T7" fmla="*/ 110900735 h 172"/>
              <a:gd name="T8" fmla="*/ 0 w 96"/>
              <a:gd name="T9" fmla="*/ 108966365 h 172"/>
              <a:gd name="T10" fmla="*/ 0 60000 65536"/>
              <a:gd name="T11" fmla="*/ 0 60000 65536"/>
              <a:gd name="T12" fmla="*/ 0 60000 65536"/>
              <a:gd name="T13" fmla="*/ 0 60000 65536"/>
              <a:gd name="T14" fmla="*/ 0 60000 65536"/>
              <a:gd name="T15" fmla="*/ 0 w 96"/>
              <a:gd name="T16" fmla="*/ 0 h 172"/>
              <a:gd name="T17" fmla="*/ 96 w 96"/>
              <a:gd name="T18" fmla="*/ 172 h 172"/>
            </a:gdLst>
            <a:ahLst/>
            <a:cxnLst>
              <a:cxn ang="T10">
                <a:pos x="T0" y="T1"/>
              </a:cxn>
              <a:cxn ang="T11">
                <a:pos x="T2" y="T3"/>
              </a:cxn>
              <a:cxn ang="T12">
                <a:pos x="T4" y="T5"/>
              </a:cxn>
              <a:cxn ang="T13">
                <a:pos x="T6" y="T7"/>
              </a:cxn>
              <a:cxn ang="T14">
                <a:pos x="T8" y="T9"/>
              </a:cxn>
            </a:cxnLst>
            <a:rect l="T15" t="T16" r="T17" b="T18"/>
            <a:pathLst>
              <a:path w="96" h="172">
                <a:moveTo>
                  <a:pt x="0" y="169"/>
                </a:moveTo>
                <a:lnTo>
                  <a:pt x="0" y="3"/>
                </a:lnTo>
                <a:lnTo>
                  <a:pt x="96" y="0"/>
                </a:lnTo>
                <a:lnTo>
                  <a:pt x="96" y="172"/>
                </a:lnTo>
                <a:lnTo>
                  <a:pt x="0" y="169"/>
                </a:lnTo>
                <a:close/>
              </a:path>
            </a:pathLst>
          </a:custGeom>
          <a:solidFill>
            <a:srgbClr val="B2EFF9"/>
          </a:solidFill>
          <a:ln w="9525">
            <a:noFill/>
            <a:round/>
            <a:headEnd/>
            <a:tailEnd/>
          </a:ln>
        </p:spPr>
        <p:txBody>
          <a:bodyPr/>
          <a:lstStyle/>
          <a:p>
            <a:endParaRPr lang="en-US"/>
          </a:p>
        </p:txBody>
      </p:sp>
      <p:sp>
        <p:nvSpPr>
          <p:cNvPr id="19499" name="Freeform 43"/>
          <p:cNvSpPr>
            <a:spLocks/>
          </p:cNvSpPr>
          <p:nvPr/>
        </p:nvSpPr>
        <p:spPr bwMode="auto">
          <a:xfrm>
            <a:off x="5640388" y="5895975"/>
            <a:ext cx="76200" cy="128588"/>
          </a:xfrm>
          <a:custGeom>
            <a:avLst/>
            <a:gdLst>
              <a:gd name="T0" fmla="*/ 0 w 97"/>
              <a:gd name="T1" fmla="*/ 98951215 h 163"/>
              <a:gd name="T2" fmla="*/ 0 w 97"/>
              <a:gd name="T3" fmla="*/ 1867287 h 163"/>
              <a:gd name="T4" fmla="*/ 59860212 w 97"/>
              <a:gd name="T5" fmla="*/ 0 h 163"/>
              <a:gd name="T6" fmla="*/ 59860212 w 97"/>
              <a:gd name="T7" fmla="*/ 101440930 h 163"/>
              <a:gd name="T8" fmla="*/ 0 w 97"/>
              <a:gd name="T9" fmla="*/ 98951215 h 163"/>
              <a:gd name="T10" fmla="*/ 0 60000 65536"/>
              <a:gd name="T11" fmla="*/ 0 60000 65536"/>
              <a:gd name="T12" fmla="*/ 0 60000 65536"/>
              <a:gd name="T13" fmla="*/ 0 60000 65536"/>
              <a:gd name="T14" fmla="*/ 0 60000 65536"/>
              <a:gd name="T15" fmla="*/ 0 w 97"/>
              <a:gd name="T16" fmla="*/ 0 h 163"/>
              <a:gd name="T17" fmla="*/ 97 w 97"/>
              <a:gd name="T18" fmla="*/ 163 h 163"/>
            </a:gdLst>
            <a:ahLst/>
            <a:cxnLst>
              <a:cxn ang="T10">
                <a:pos x="T0" y="T1"/>
              </a:cxn>
              <a:cxn ang="T11">
                <a:pos x="T2" y="T3"/>
              </a:cxn>
              <a:cxn ang="T12">
                <a:pos x="T4" y="T5"/>
              </a:cxn>
              <a:cxn ang="T13">
                <a:pos x="T6" y="T7"/>
              </a:cxn>
              <a:cxn ang="T14">
                <a:pos x="T8" y="T9"/>
              </a:cxn>
            </a:cxnLst>
            <a:rect l="T15" t="T16" r="T17" b="T18"/>
            <a:pathLst>
              <a:path w="97" h="163">
                <a:moveTo>
                  <a:pt x="0" y="159"/>
                </a:moveTo>
                <a:lnTo>
                  <a:pt x="0" y="3"/>
                </a:lnTo>
                <a:lnTo>
                  <a:pt x="97" y="0"/>
                </a:lnTo>
                <a:lnTo>
                  <a:pt x="97" y="163"/>
                </a:lnTo>
                <a:lnTo>
                  <a:pt x="0" y="159"/>
                </a:lnTo>
                <a:close/>
              </a:path>
            </a:pathLst>
          </a:custGeom>
          <a:solidFill>
            <a:srgbClr val="B2EFF9"/>
          </a:solidFill>
          <a:ln w="9525">
            <a:noFill/>
            <a:round/>
            <a:headEnd/>
            <a:tailEnd/>
          </a:ln>
        </p:spPr>
        <p:txBody>
          <a:bodyPr/>
          <a:lstStyle/>
          <a:p>
            <a:endParaRPr lang="en-US"/>
          </a:p>
        </p:txBody>
      </p:sp>
      <p:sp>
        <p:nvSpPr>
          <p:cNvPr id="19500" name="Freeform 44"/>
          <p:cNvSpPr>
            <a:spLocks/>
          </p:cNvSpPr>
          <p:nvPr/>
        </p:nvSpPr>
        <p:spPr bwMode="auto">
          <a:xfrm>
            <a:off x="5526088" y="5899150"/>
            <a:ext cx="76200" cy="120650"/>
          </a:xfrm>
          <a:custGeom>
            <a:avLst/>
            <a:gdLst>
              <a:gd name="T0" fmla="*/ 0 w 97"/>
              <a:gd name="T1" fmla="*/ 93876006 h 152"/>
              <a:gd name="T2" fmla="*/ 0 w 97"/>
              <a:gd name="T3" fmla="*/ 1260475 h 152"/>
              <a:gd name="T4" fmla="*/ 59860212 w 97"/>
              <a:gd name="T5" fmla="*/ 0 h 152"/>
              <a:gd name="T6" fmla="*/ 59860212 w 97"/>
              <a:gd name="T7" fmla="*/ 95765924 h 152"/>
              <a:gd name="T8" fmla="*/ 0 w 97"/>
              <a:gd name="T9" fmla="*/ 93876006 h 152"/>
              <a:gd name="T10" fmla="*/ 0 60000 65536"/>
              <a:gd name="T11" fmla="*/ 0 60000 65536"/>
              <a:gd name="T12" fmla="*/ 0 60000 65536"/>
              <a:gd name="T13" fmla="*/ 0 60000 65536"/>
              <a:gd name="T14" fmla="*/ 0 60000 65536"/>
              <a:gd name="T15" fmla="*/ 0 w 97"/>
              <a:gd name="T16" fmla="*/ 0 h 152"/>
              <a:gd name="T17" fmla="*/ 97 w 97"/>
              <a:gd name="T18" fmla="*/ 152 h 152"/>
            </a:gdLst>
            <a:ahLst/>
            <a:cxnLst>
              <a:cxn ang="T10">
                <a:pos x="T0" y="T1"/>
              </a:cxn>
              <a:cxn ang="T11">
                <a:pos x="T2" y="T3"/>
              </a:cxn>
              <a:cxn ang="T12">
                <a:pos x="T4" y="T5"/>
              </a:cxn>
              <a:cxn ang="T13">
                <a:pos x="T6" y="T7"/>
              </a:cxn>
              <a:cxn ang="T14">
                <a:pos x="T8" y="T9"/>
              </a:cxn>
            </a:cxnLst>
            <a:rect l="T15" t="T16" r="T17" b="T18"/>
            <a:pathLst>
              <a:path w="97" h="152">
                <a:moveTo>
                  <a:pt x="0" y="149"/>
                </a:moveTo>
                <a:lnTo>
                  <a:pt x="0" y="2"/>
                </a:lnTo>
                <a:lnTo>
                  <a:pt x="97" y="0"/>
                </a:lnTo>
                <a:lnTo>
                  <a:pt x="97" y="152"/>
                </a:lnTo>
                <a:lnTo>
                  <a:pt x="0" y="149"/>
                </a:lnTo>
                <a:close/>
              </a:path>
            </a:pathLst>
          </a:custGeom>
          <a:solidFill>
            <a:srgbClr val="B2EFF9"/>
          </a:solidFill>
          <a:ln w="9525">
            <a:noFill/>
            <a:round/>
            <a:headEnd/>
            <a:tailEnd/>
          </a:ln>
        </p:spPr>
        <p:txBody>
          <a:bodyPr/>
          <a:lstStyle/>
          <a:p>
            <a:endParaRPr lang="en-US"/>
          </a:p>
        </p:txBody>
      </p:sp>
      <p:sp>
        <p:nvSpPr>
          <p:cNvPr id="19501" name="Freeform 45"/>
          <p:cNvSpPr>
            <a:spLocks/>
          </p:cNvSpPr>
          <p:nvPr/>
        </p:nvSpPr>
        <p:spPr bwMode="auto">
          <a:xfrm>
            <a:off x="5411788" y="5902325"/>
            <a:ext cx="76200" cy="114300"/>
          </a:xfrm>
          <a:custGeom>
            <a:avLst/>
            <a:gdLst>
              <a:gd name="T0" fmla="*/ 0 w 96"/>
              <a:gd name="T1" fmla="*/ 88835693 h 144"/>
              <a:gd name="T2" fmla="*/ 0 w 96"/>
              <a:gd name="T3" fmla="*/ 2520156 h 144"/>
              <a:gd name="T4" fmla="*/ 60483756 w 96"/>
              <a:gd name="T5" fmla="*/ 0 h 144"/>
              <a:gd name="T6" fmla="*/ 60483756 w 96"/>
              <a:gd name="T7" fmla="*/ 90725611 h 144"/>
              <a:gd name="T8" fmla="*/ 0 w 96"/>
              <a:gd name="T9" fmla="*/ 88835693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1"/>
                </a:moveTo>
                <a:lnTo>
                  <a:pt x="0" y="4"/>
                </a:lnTo>
                <a:lnTo>
                  <a:pt x="96" y="0"/>
                </a:lnTo>
                <a:lnTo>
                  <a:pt x="96" y="144"/>
                </a:lnTo>
                <a:lnTo>
                  <a:pt x="0" y="141"/>
                </a:lnTo>
                <a:close/>
              </a:path>
            </a:pathLst>
          </a:custGeom>
          <a:solidFill>
            <a:srgbClr val="B2EFF9"/>
          </a:solidFill>
          <a:ln w="9525">
            <a:noFill/>
            <a:round/>
            <a:headEnd/>
            <a:tailEnd/>
          </a:ln>
        </p:spPr>
        <p:txBody>
          <a:bodyPr/>
          <a:lstStyle/>
          <a:p>
            <a:endParaRPr lang="en-US"/>
          </a:p>
        </p:txBody>
      </p:sp>
      <p:sp>
        <p:nvSpPr>
          <p:cNvPr id="19502" name="Freeform 46"/>
          <p:cNvSpPr>
            <a:spLocks/>
          </p:cNvSpPr>
          <p:nvPr/>
        </p:nvSpPr>
        <p:spPr bwMode="auto">
          <a:xfrm>
            <a:off x="5756275" y="6073775"/>
            <a:ext cx="74613" cy="141288"/>
          </a:xfrm>
          <a:custGeom>
            <a:avLst/>
            <a:gdLst>
              <a:gd name="T0" fmla="*/ 0 w 96"/>
              <a:gd name="T1" fmla="*/ 104587265 h 178"/>
              <a:gd name="T2" fmla="*/ 0 w 96"/>
              <a:gd name="T3" fmla="*/ 0 h 178"/>
              <a:gd name="T4" fmla="*/ 57990628 w 96"/>
              <a:gd name="T5" fmla="*/ 3780645 h 178"/>
              <a:gd name="T6" fmla="*/ 57990628 w 96"/>
              <a:gd name="T7" fmla="*/ 112147758 h 178"/>
              <a:gd name="T8" fmla="*/ 0 w 96"/>
              <a:gd name="T9" fmla="*/ 104587265 h 178"/>
              <a:gd name="T10" fmla="*/ 0 60000 65536"/>
              <a:gd name="T11" fmla="*/ 0 60000 65536"/>
              <a:gd name="T12" fmla="*/ 0 60000 65536"/>
              <a:gd name="T13" fmla="*/ 0 60000 65536"/>
              <a:gd name="T14" fmla="*/ 0 60000 65536"/>
              <a:gd name="T15" fmla="*/ 0 w 96"/>
              <a:gd name="T16" fmla="*/ 0 h 178"/>
              <a:gd name="T17" fmla="*/ 96 w 96"/>
              <a:gd name="T18" fmla="*/ 178 h 178"/>
            </a:gdLst>
            <a:ahLst/>
            <a:cxnLst>
              <a:cxn ang="T10">
                <a:pos x="T0" y="T1"/>
              </a:cxn>
              <a:cxn ang="T11">
                <a:pos x="T2" y="T3"/>
              </a:cxn>
              <a:cxn ang="T12">
                <a:pos x="T4" y="T5"/>
              </a:cxn>
              <a:cxn ang="T13">
                <a:pos x="T6" y="T7"/>
              </a:cxn>
              <a:cxn ang="T14">
                <a:pos x="T8" y="T9"/>
              </a:cxn>
            </a:cxnLst>
            <a:rect l="T15" t="T16" r="T17" b="T18"/>
            <a:pathLst>
              <a:path w="96" h="178">
                <a:moveTo>
                  <a:pt x="0" y="166"/>
                </a:moveTo>
                <a:lnTo>
                  <a:pt x="0" y="0"/>
                </a:lnTo>
                <a:lnTo>
                  <a:pt x="96" y="6"/>
                </a:lnTo>
                <a:lnTo>
                  <a:pt x="96" y="178"/>
                </a:lnTo>
                <a:lnTo>
                  <a:pt x="0" y="166"/>
                </a:lnTo>
                <a:close/>
              </a:path>
            </a:pathLst>
          </a:custGeom>
          <a:solidFill>
            <a:srgbClr val="B2EFF9"/>
          </a:solidFill>
          <a:ln w="9525">
            <a:noFill/>
            <a:round/>
            <a:headEnd/>
            <a:tailEnd/>
          </a:ln>
        </p:spPr>
        <p:txBody>
          <a:bodyPr/>
          <a:lstStyle/>
          <a:p>
            <a:endParaRPr lang="en-US"/>
          </a:p>
        </p:txBody>
      </p:sp>
      <p:sp>
        <p:nvSpPr>
          <p:cNvPr id="19503" name="Freeform 47"/>
          <p:cNvSpPr>
            <a:spLocks/>
          </p:cNvSpPr>
          <p:nvPr/>
        </p:nvSpPr>
        <p:spPr bwMode="auto">
          <a:xfrm>
            <a:off x="5640388" y="6065838"/>
            <a:ext cx="76200" cy="133350"/>
          </a:xfrm>
          <a:custGeom>
            <a:avLst/>
            <a:gdLst>
              <a:gd name="T0" fmla="*/ 0 w 97"/>
              <a:gd name="T1" fmla="*/ 97655846 h 168"/>
              <a:gd name="T2" fmla="*/ 0 w 97"/>
              <a:gd name="T3" fmla="*/ 0 h 168"/>
              <a:gd name="T4" fmla="*/ 59860212 w 97"/>
              <a:gd name="T5" fmla="*/ 3150393 h 168"/>
              <a:gd name="T6" fmla="*/ 59860212 w 97"/>
              <a:gd name="T7" fmla="*/ 105846574 h 168"/>
              <a:gd name="T8" fmla="*/ 0 w 97"/>
              <a:gd name="T9" fmla="*/ 97655846 h 168"/>
              <a:gd name="T10" fmla="*/ 0 60000 65536"/>
              <a:gd name="T11" fmla="*/ 0 60000 65536"/>
              <a:gd name="T12" fmla="*/ 0 60000 65536"/>
              <a:gd name="T13" fmla="*/ 0 60000 65536"/>
              <a:gd name="T14" fmla="*/ 0 60000 65536"/>
              <a:gd name="T15" fmla="*/ 0 w 97"/>
              <a:gd name="T16" fmla="*/ 0 h 168"/>
              <a:gd name="T17" fmla="*/ 97 w 97"/>
              <a:gd name="T18" fmla="*/ 168 h 168"/>
            </a:gdLst>
            <a:ahLst/>
            <a:cxnLst>
              <a:cxn ang="T10">
                <a:pos x="T0" y="T1"/>
              </a:cxn>
              <a:cxn ang="T11">
                <a:pos x="T2" y="T3"/>
              </a:cxn>
              <a:cxn ang="T12">
                <a:pos x="T4" y="T5"/>
              </a:cxn>
              <a:cxn ang="T13">
                <a:pos x="T6" y="T7"/>
              </a:cxn>
              <a:cxn ang="T14">
                <a:pos x="T8" y="T9"/>
              </a:cxn>
            </a:cxnLst>
            <a:rect l="T15" t="T16" r="T17" b="T18"/>
            <a:pathLst>
              <a:path w="97" h="168">
                <a:moveTo>
                  <a:pt x="0" y="155"/>
                </a:moveTo>
                <a:lnTo>
                  <a:pt x="0" y="0"/>
                </a:lnTo>
                <a:lnTo>
                  <a:pt x="97" y="5"/>
                </a:lnTo>
                <a:lnTo>
                  <a:pt x="97" y="168"/>
                </a:lnTo>
                <a:lnTo>
                  <a:pt x="0" y="155"/>
                </a:lnTo>
                <a:close/>
              </a:path>
            </a:pathLst>
          </a:custGeom>
          <a:solidFill>
            <a:srgbClr val="B2EFF9"/>
          </a:solidFill>
          <a:ln w="9525">
            <a:noFill/>
            <a:round/>
            <a:headEnd/>
            <a:tailEnd/>
          </a:ln>
        </p:spPr>
        <p:txBody>
          <a:bodyPr/>
          <a:lstStyle/>
          <a:p>
            <a:endParaRPr lang="en-US"/>
          </a:p>
        </p:txBody>
      </p:sp>
      <p:sp>
        <p:nvSpPr>
          <p:cNvPr id="19504" name="Freeform 48"/>
          <p:cNvSpPr>
            <a:spLocks/>
          </p:cNvSpPr>
          <p:nvPr/>
        </p:nvSpPr>
        <p:spPr bwMode="auto">
          <a:xfrm>
            <a:off x="5526088" y="6059488"/>
            <a:ext cx="76200" cy="125412"/>
          </a:xfrm>
          <a:custGeom>
            <a:avLst/>
            <a:gdLst>
              <a:gd name="T0" fmla="*/ 0 w 97"/>
              <a:gd name="T1" fmla="*/ 92076060 h 159"/>
              <a:gd name="T2" fmla="*/ 0 w 97"/>
              <a:gd name="T3" fmla="*/ 0 h 159"/>
              <a:gd name="T4" fmla="*/ 59860212 w 97"/>
              <a:gd name="T5" fmla="*/ 3733176 h 159"/>
              <a:gd name="T6" fmla="*/ 59860212 w 97"/>
              <a:gd name="T7" fmla="*/ 98919293 h 159"/>
              <a:gd name="T8" fmla="*/ 0 w 97"/>
              <a:gd name="T9" fmla="*/ 92076060 h 159"/>
              <a:gd name="T10" fmla="*/ 0 60000 65536"/>
              <a:gd name="T11" fmla="*/ 0 60000 65536"/>
              <a:gd name="T12" fmla="*/ 0 60000 65536"/>
              <a:gd name="T13" fmla="*/ 0 60000 65536"/>
              <a:gd name="T14" fmla="*/ 0 60000 65536"/>
              <a:gd name="T15" fmla="*/ 0 w 97"/>
              <a:gd name="T16" fmla="*/ 0 h 159"/>
              <a:gd name="T17" fmla="*/ 97 w 97"/>
              <a:gd name="T18" fmla="*/ 159 h 159"/>
            </a:gdLst>
            <a:ahLst/>
            <a:cxnLst>
              <a:cxn ang="T10">
                <a:pos x="T0" y="T1"/>
              </a:cxn>
              <a:cxn ang="T11">
                <a:pos x="T2" y="T3"/>
              </a:cxn>
              <a:cxn ang="T12">
                <a:pos x="T4" y="T5"/>
              </a:cxn>
              <a:cxn ang="T13">
                <a:pos x="T6" y="T7"/>
              </a:cxn>
              <a:cxn ang="T14">
                <a:pos x="T8" y="T9"/>
              </a:cxn>
            </a:cxnLst>
            <a:rect l="T15" t="T16" r="T17" b="T18"/>
            <a:pathLst>
              <a:path w="97" h="159">
                <a:moveTo>
                  <a:pt x="0" y="148"/>
                </a:moveTo>
                <a:lnTo>
                  <a:pt x="0" y="0"/>
                </a:lnTo>
                <a:lnTo>
                  <a:pt x="97" y="6"/>
                </a:lnTo>
                <a:lnTo>
                  <a:pt x="97" y="159"/>
                </a:lnTo>
                <a:lnTo>
                  <a:pt x="0" y="148"/>
                </a:lnTo>
                <a:close/>
              </a:path>
            </a:pathLst>
          </a:custGeom>
          <a:solidFill>
            <a:srgbClr val="B2EFF9"/>
          </a:solidFill>
          <a:ln w="9525">
            <a:noFill/>
            <a:round/>
            <a:headEnd/>
            <a:tailEnd/>
          </a:ln>
        </p:spPr>
        <p:txBody>
          <a:bodyPr/>
          <a:lstStyle/>
          <a:p>
            <a:endParaRPr lang="en-US"/>
          </a:p>
        </p:txBody>
      </p:sp>
      <p:sp>
        <p:nvSpPr>
          <p:cNvPr id="19505" name="Freeform 49"/>
          <p:cNvSpPr>
            <a:spLocks/>
          </p:cNvSpPr>
          <p:nvPr/>
        </p:nvSpPr>
        <p:spPr bwMode="auto">
          <a:xfrm>
            <a:off x="5411788" y="6053138"/>
            <a:ext cx="76200" cy="117475"/>
          </a:xfrm>
          <a:custGeom>
            <a:avLst/>
            <a:gdLst>
              <a:gd name="T0" fmla="*/ 0 w 96"/>
              <a:gd name="T1" fmla="*/ 85160692 h 149"/>
              <a:gd name="T2" fmla="*/ 0 w 96"/>
              <a:gd name="T3" fmla="*/ 0 h 149"/>
              <a:gd name="T4" fmla="*/ 60483756 w 96"/>
              <a:gd name="T5" fmla="*/ 3730028 h 149"/>
              <a:gd name="T6" fmla="*/ 60483756 w 96"/>
              <a:gd name="T7" fmla="*/ 92619957 h 149"/>
              <a:gd name="T8" fmla="*/ 0 w 96"/>
              <a:gd name="T9" fmla="*/ 85160692 h 149"/>
              <a:gd name="T10" fmla="*/ 0 60000 65536"/>
              <a:gd name="T11" fmla="*/ 0 60000 65536"/>
              <a:gd name="T12" fmla="*/ 0 60000 65536"/>
              <a:gd name="T13" fmla="*/ 0 60000 65536"/>
              <a:gd name="T14" fmla="*/ 0 60000 65536"/>
              <a:gd name="T15" fmla="*/ 0 w 96"/>
              <a:gd name="T16" fmla="*/ 0 h 149"/>
              <a:gd name="T17" fmla="*/ 96 w 96"/>
              <a:gd name="T18" fmla="*/ 149 h 149"/>
            </a:gdLst>
            <a:ahLst/>
            <a:cxnLst>
              <a:cxn ang="T10">
                <a:pos x="T0" y="T1"/>
              </a:cxn>
              <a:cxn ang="T11">
                <a:pos x="T2" y="T3"/>
              </a:cxn>
              <a:cxn ang="T12">
                <a:pos x="T4" y="T5"/>
              </a:cxn>
              <a:cxn ang="T13">
                <a:pos x="T6" y="T7"/>
              </a:cxn>
              <a:cxn ang="T14">
                <a:pos x="T8" y="T9"/>
              </a:cxn>
            </a:cxnLst>
            <a:rect l="T15" t="T16" r="T17" b="T18"/>
            <a:pathLst>
              <a:path w="96" h="149">
                <a:moveTo>
                  <a:pt x="0" y="137"/>
                </a:moveTo>
                <a:lnTo>
                  <a:pt x="0" y="0"/>
                </a:lnTo>
                <a:lnTo>
                  <a:pt x="96" y="6"/>
                </a:lnTo>
                <a:lnTo>
                  <a:pt x="96" y="149"/>
                </a:lnTo>
                <a:lnTo>
                  <a:pt x="0" y="137"/>
                </a:lnTo>
                <a:close/>
              </a:path>
            </a:pathLst>
          </a:custGeom>
          <a:solidFill>
            <a:srgbClr val="B2EFF9"/>
          </a:solidFill>
          <a:ln w="9525">
            <a:noFill/>
            <a:round/>
            <a:headEnd/>
            <a:tailEnd/>
          </a:ln>
        </p:spPr>
        <p:txBody>
          <a:bodyPr/>
          <a:lstStyle/>
          <a:p>
            <a:endParaRPr lang="en-US"/>
          </a:p>
        </p:txBody>
      </p:sp>
      <p:sp>
        <p:nvSpPr>
          <p:cNvPr id="19506" name="Freeform 50"/>
          <p:cNvSpPr>
            <a:spLocks/>
          </p:cNvSpPr>
          <p:nvPr/>
        </p:nvSpPr>
        <p:spPr bwMode="auto">
          <a:xfrm>
            <a:off x="5756275" y="6253163"/>
            <a:ext cx="74613" cy="149225"/>
          </a:xfrm>
          <a:custGeom>
            <a:avLst/>
            <a:gdLst>
              <a:gd name="T0" fmla="*/ 0 w 96"/>
              <a:gd name="T1" fmla="*/ 105071173 h 187"/>
              <a:gd name="T2" fmla="*/ 0 w 96"/>
              <a:gd name="T3" fmla="*/ 0 h 187"/>
              <a:gd name="T4" fmla="*/ 57990628 w 96"/>
              <a:gd name="T5" fmla="*/ 9551996 h 187"/>
              <a:gd name="T6" fmla="*/ 57990628 w 96"/>
              <a:gd name="T7" fmla="*/ 119080763 h 187"/>
              <a:gd name="T8" fmla="*/ 0 w 96"/>
              <a:gd name="T9" fmla="*/ 105071173 h 187"/>
              <a:gd name="T10" fmla="*/ 0 60000 65536"/>
              <a:gd name="T11" fmla="*/ 0 60000 65536"/>
              <a:gd name="T12" fmla="*/ 0 60000 65536"/>
              <a:gd name="T13" fmla="*/ 0 60000 65536"/>
              <a:gd name="T14" fmla="*/ 0 60000 65536"/>
              <a:gd name="T15" fmla="*/ 0 w 96"/>
              <a:gd name="T16" fmla="*/ 0 h 187"/>
              <a:gd name="T17" fmla="*/ 96 w 96"/>
              <a:gd name="T18" fmla="*/ 187 h 187"/>
            </a:gdLst>
            <a:ahLst/>
            <a:cxnLst>
              <a:cxn ang="T10">
                <a:pos x="T0" y="T1"/>
              </a:cxn>
              <a:cxn ang="T11">
                <a:pos x="T2" y="T3"/>
              </a:cxn>
              <a:cxn ang="T12">
                <a:pos x="T4" y="T5"/>
              </a:cxn>
              <a:cxn ang="T13">
                <a:pos x="T6" y="T7"/>
              </a:cxn>
              <a:cxn ang="T14">
                <a:pos x="T8" y="T9"/>
              </a:cxn>
            </a:cxnLst>
            <a:rect l="T15" t="T16" r="T17" b="T18"/>
            <a:pathLst>
              <a:path w="96" h="187">
                <a:moveTo>
                  <a:pt x="0" y="165"/>
                </a:moveTo>
                <a:lnTo>
                  <a:pt x="0" y="0"/>
                </a:lnTo>
                <a:lnTo>
                  <a:pt x="96" y="15"/>
                </a:lnTo>
                <a:lnTo>
                  <a:pt x="96" y="187"/>
                </a:lnTo>
                <a:lnTo>
                  <a:pt x="0" y="165"/>
                </a:lnTo>
                <a:close/>
              </a:path>
            </a:pathLst>
          </a:custGeom>
          <a:solidFill>
            <a:srgbClr val="B2EFF9"/>
          </a:solidFill>
          <a:ln w="9525">
            <a:noFill/>
            <a:round/>
            <a:headEnd/>
            <a:tailEnd/>
          </a:ln>
        </p:spPr>
        <p:txBody>
          <a:bodyPr/>
          <a:lstStyle/>
          <a:p>
            <a:endParaRPr lang="en-US"/>
          </a:p>
        </p:txBody>
      </p:sp>
      <p:sp>
        <p:nvSpPr>
          <p:cNvPr id="19507" name="Freeform 51"/>
          <p:cNvSpPr>
            <a:spLocks/>
          </p:cNvSpPr>
          <p:nvPr/>
        </p:nvSpPr>
        <p:spPr bwMode="auto">
          <a:xfrm>
            <a:off x="5640388" y="6234113"/>
            <a:ext cx="76200" cy="141287"/>
          </a:xfrm>
          <a:custGeom>
            <a:avLst/>
            <a:gdLst>
              <a:gd name="T0" fmla="*/ 0 w 97"/>
              <a:gd name="T1" fmla="*/ 99398987 h 177"/>
              <a:gd name="T2" fmla="*/ 0 w 97"/>
              <a:gd name="T3" fmla="*/ 0 h 177"/>
              <a:gd name="T4" fmla="*/ 59860212 w 97"/>
              <a:gd name="T5" fmla="*/ 9557227 h 177"/>
              <a:gd name="T6" fmla="*/ 59860212 w 97"/>
              <a:gd name="T7" fmla="*/ 112779764 h 177"/>
              <a:gd name="T8" fmla="*/ 0 w 97"/>
              <a:gd name="T9" fmla="*/ 99398987 h 177"/>
              <a:gd name="T10" fmla="*/ 0 60000 65536"/>
              <a:gd name="T11" fmla="*/ 0 60000 65536"/>
              <a:gd name="T12" fmla="*/ 0 60000 65536"/>
              <a:gd name="T13" fmla="*/ 0 60000 65536"/>
              <a:gd name="T14" fmla="*/ 0 60000 65536"/>
              <a:gd name="T15" fmla="*/ 0 w 97"/>
              <a:gd name="T16" fmla="*/ 0 h 177"/>
              <a:gd name="T17" fmla="*/ 97 w 97"/>
              <a:gd name="T18" fmla="*/ 177 h 177"/>
            </a:gdLst>
            <a:ahLst/>
            <a:cxnLst>
              <a:cxn ang="T10">
                <a:pos x="T0" y="T1"/>
              </a:cxn>
              <a:cxn ang="T11">
                <a:pos x="T2" y="T3"/>
              </a:cxn>
              <a:cxn ang="T12">
                <a:pos x="T4" y="T5"/>
              </a:cxn>
              <a:cxn ang="T13">
                <a:pos x="T6" y="T7"/>
              </a:cxn>
              <a:cxn ang="T14">
                <a:pos x="T8" y="T9"/>
              </a:cxn>
            </a:cxnLst>
            <a:rect l="T15" t="T16" r="T17" b="T18"/>
            <a:pathLst>
              <a:path w="97" h="177">
                <a:moveTo>
                  <a:pt x="0" y="156"/>
                </a:moveTo>
                <a:lnTo>
                  <a:pt x="0" y="0"/>
                </a:lnTo>
                <a:lnTo>
                  <a:pt x="97" y="15"/>
                </a:lnTo>
                <a:lnTo>
                  <a:pt x="97" y="177"/>
                </a:lnTo>
                <a:lnTo>
                  <a:pt x="0" y="156"/>
                </a:lnTo>
                <a:close/>
              </a:path>
            </a:pathLst>
          </a:custGeom>
          <a:solidFill>
            <a:srgbClr val="B2EFF9"/>
          </a:solidFill>
          <a:ln w="9525">
            <a:noFill/>
            <a:round/>
            <a:headEnd/>
            <a:tailEnd/>
          </a:ln>
        </p:spPr>
        <p:txBody>
          <a:bodyPr/>
          <a:lstStyle/>
          <a:p>
            <a:endParaRPr lang="en-US"/>
          </a:p>
        </p:txBody>
      </p:sp>
      <p:sp>
        <p:nvSpPr>
          <p:cNvPr id="19508" name="Freeform 52"/>
          <p:cNvSpPr>
            <a:spLocks/>
          </p:cNvSpPr>
          <p:nvPr/>
        </p:nvSpPr>
        <p:spPr bwMode="auto">
          <a:xfrm>
            <a:off x="5526088" y="6216650"/>
            <a:ext cx="76200" cy="133350"/>
          </a:xfrm>
          <a:custGeom>
            <a:avLst/>
            <a:gdLst>
              <a:gd name="T0" fmla="*/ 0 w 97"/>
              <a:gd name="T1" fmla="*/ 92615535 h 168"/>
              <a:gd name="T2" fmla="*/ 0 w 97"/>
              <a:gd name="T3" fmla="*/ 0 h 168"/>
              <a:gd name="T4" fmla="*/ 59860212 w 97"/>
              <a:gd name="T5" fmla="*/ 9450387 h 168"/>
              <a:gd name="T6" fmla="*/ 59860212 w 97"/>
              <a:gd name="T7" fmla="*/ 105846574 h 168"/>
              <a:gd name="T8" fmla="*/ 0 w 97"/>
              <a:gd name="T9" fmla="*/ 92615535 h 168"/>
              <a:gd name="T10" fmla="*/ 0 60000 65536"/>
              <a:gd name="T11" fmla="*/ 0 60000 65536"/>
              <a:gd name="T12" fmla="*/ 0 60000 65536"/>
              <a:gd name="T13" fmla="*/ 0 60000 65536"/>
              <a:gd name="T14" fmla="*/ 0 60000 65536"/>
              <a:gd name="T15" fmla="*/ 0 w 97"/>
              <a:gd name="T16" fmla="*/ 0 h 168"/>
              <a:gd name="T17" fmla="*/ 97 w 97"/>
              <a:gd name="T18" fmla="*/ 168 h 168"/>
            </a:gdLst>
            <a:ahLst/>
            <a:cxnLst>
              <a:cxn ang="T10">
                <a:pos x="T0" y="T1"/>
              </a:cxn>
              <a:cxn ang="T11">
                <a:pos x="T2" y="T3"/>
              </a:cxn>
              <a:cxn ang="T12">
                <a:pos x="T4" y="T5"/>
              </a:cxn>
              <a:cxn ang="T13">
                <a:pos x="T6" y="T7"/>
              </a:cxn>
              <a:cxn ang="T14">
                <a:pos x="T8" y="T9"/>
              </a:cxn>
            </a:cxnLst>
            <a:rect l="T15" t="T16" r="T17" b="T18"/>
            <a:pathLst>
              <a:path w="97" h="168">
                <a:moveTo>
                  <a:pt x="0" y="147"/>
                </a:moveTo>
                <a:lnTo>
                  <a:pt x="0" y="0"/>
                </a:lnTo>
                <a:lnTo>
                  <a:pt x="97" y="15"/>
                </a:lnTo>
                <a:lnTo>
                  <a:pt x="97" y="168"/>
                </a:lnTo>
                <a:lnTo>
                  <a:pt x="0" y="147"/>
                </a:lnTo>
                <a:close/>
              </a:path>
            </a:pathLst>
          </a:custGeom>
          <a:solidFill>
            <a:srgbClr val="B2EFF9"/>
          </a:solidFill>
          <a:ln w="9525">
            <a:noFill/>
            <a:round/>
            <a:headEnd/>
            <a:tailEnd/>
          </a:ln>
        </p:spPr>
        <p:txBody>
          <a:bodyPr/>
          <a:lstStyle/>
          <a:p>
            <a:endParaRPr lang="en-US"/>
          </a:p>
        </p:txBody>
      </p:sp>
      <p:sp>
        <p:nvSpPr>
          <p:cNvPr id="19509" name="Freeform 53"/>
          <p:cNvSpPr>
            <a:spLocks/>
          </p:cNvSpPr>
          <p:nvPr/>
        </p:nvSpPr>
        <p:spPr bwMode="auto">
          <a:xfrm>
            <a:off x="5411788" y="6200775"/>
            <a:ext cx="76200" cy="125413"/>
          </a:xfrm>
          <a:custGeom>
            <a:avLst/>
            <a:gdLst>
              <a:gd name="T0" fmla="*/ 0 w 96"/>
              <a:gd name="T1" fmla="*/ 86315886 h 158"/>
              <a:gd name="T2" fmla="*/ 0 w 96"/>
              <a:gd name="T3" fmla="*/ 0 h 158"/>
              <a:gd name="T4" fmla="*/ 60483756 w 96"/>
              <a:gd name="T5" fmla="*/ 8820979 h 158"/>
              <a:gd name="T6" fmla="*/ 60483756 w 96"/>
              <a:gd name="T7" fmla="*/ 99546952 h 158"/>
              <a:gd name="T8" fmla="*/ 0 w 96"/>
              <a:gd name="T9" fmla="*/ 86315886 h 158"/>
              <a:gd name="T10" fmla="*/ 0 60000 65536"/>
              <a:gd name="T11" fmla="*/ 0 60000 65536"/>
              <a:gd name="T12" fmla="*/ 0 60000 65536"/>
              <a:gd name="T13" fmla="*/ 0 60000 65536"/>
              <a:gd name="T14" fmla="*/ 0 60000 65536"/>
              <a:gd name="T15" fmla="*/ 0 w 96"/>
              <a:gd name="T16" fmla="*/ 0 h 158"/>
              <a:gd name="T17" fmla="*/ 96 w 96"/>
              <a:gd name="T18" fmla="*/ 158 h 158"/>
            </a:gdLst>
            <a:ahLst/>
            <a:cxnLst>
              <a:cxn ang="T10">
                <a:pos x="T0" y="T1"/>
              </a:cxn>
              <a:cxn ang="T11">
                <a:pos x="T2" y="T3"/>
              </a:cxn>
              <a:cxn ang="T12">
                <a:pos x="T4" y="T5"/>
              </a:cxn>
              <a:cxn ang="T13">
                <a:pos x="T6" y="T7"/>
              </a:cxn>
              <a:cxn ang="T14">
                <a:pos x="T8" y="T9"/>
              </a:cxn>
            </a:cxnLst>
            <a:rect l="T15" t="T16" r="T17" b="T18"/>
            <a:pathLst>
              <a:path w="96" h="158">
                <a:moveTo>
                  <a:pt x="0" y="137"/>
                </a:moveTo>
                <a:lnTo>
                  <a:pt x="0" y="0"/>
                </a:lnTo>
                <a:lnTo>
                  <a:pt x="96" y="14"/>
                </a:lnTo>
                <a:lnTo>
                  <a:pt x="96" y="158"/>
                </a:lnTo>
                <a:lnTo>
                  <a:pt x="0" y="137"/>
                </a:lnTo>
                <a:close/>
              </a:path>
            </a:pathLst>
          </a:custGeom>
          <a:solidFill>
            <a:srgbClr val="B2EFF9"/>
          </a:solidFill>
          <a:ln w="9525">
            <a:noFill/>
            <a:round/>
            <a:headEnd/>
            <a:tailEnd/>
          </a:ln>
        </p:spPr>
        <p:txBody>
          <a:bodyPr/>
          <a:lstStyle/>
          <a:p>
            <a:endParaRPr lang="en-US"/>
          </a:p>
        </p:txBody>
      </p:sp>
      <p:sp>
        <p:nvSpPr>
          <p:cNvPr id="19510" name="Rectangle 54"/>
          <p:cNvSpPr>
            <a:spLocks noChangeArrowheads="1"/>
          </p:cNvSpPr>
          <p:nvPr/>
        </p:nvSpPr>
        <p:spPr bwMode="auto">
          <a:xfrm>
            <a:off x="6245225" y="5922963"/>
            <a:ext cx="38100" cy="76200"/>
          </a:xfrm>
          <a:prstGeom prst="rect">
            <a:avLst/>
          </a:prstGeom>
          <a:solidFill>
            <a:srgbClr val="68A5DD"/>
          </a:solidFill>
          <a:ln w="9525">
            <a:noFill/>
            <a:miter lim="800000"/>
            <a:headEnd/>
            <a:tailEnd/>
          </a:ln>
        </p:spPr>
        <p:txBody>
          <a:bodyPr/>
          <a:lstStyle/>
          <a:p>
            <a:endParaRPr lang="en-US"/>
          </a:p>
        </p:txBody>
      </p:sp>
      <p:sp>
        <p:nvSpPr>
          <p:cNvPr id="19511" name="Freeform 55"/>
          <p:cNvSpPr>
            <a:spLocks/>
          </p:cNvSpPr>
          <p:nvPr/>
        </p:nvSpPr>
        <p:spPr bwMode="auto">
          <a:xfrm>
            <a:off x="6307138" y="5922963"/>
            <a:ext cx="38100" cy="76200"/>
          </a:xfrm>
          <a:custGeom>
            <a:avLst/>
            <a:gdLst>
              <a:gd name="T0" fmla="*/ 30885322 w 47"/>
              <a:gd name="T1" fmla="*/ 58626087 h 97"/>
              <a:gd name="T2" fmla="*/ 30885322 w 47"/>
              <a:gd name="T3" fmla="*/ 617456 h 97"/>
              <a:gd name="T4" fmla="*/ 0 w 47"/>
              <a:gd name="T5" fmla="*/ 0 h 97"/>
              <a:gd name="T6" fmla="*/ 0 w 47"/>
              <a:gd name="T7" fmla="*/ 59860212 h 97"/>
              <a:gd name="T8" fmla="*/ 30885322 w 47"/>
              <a:gd name="T9" fmla="*/ 58626087 h 97"/>
              <a:gd name="T10" fmla="*/ 0 60000 65536"/>
              <a:gd name="T11" fmla="*/ 0 60000 65536"/>
              <a:gd name="T12" fmla="*/ 0 60000 65536"/>
              <a:gd name="T13" fmla="*/ 0 60000 65536"/>
              <a:gd name="T14" fmla="*/ 0 60000 65536"/>
              <a:gd name="T15" fmla="*/ 0 w 47"/>
              <a:gd name="T16" fmla="*/ 0 h 97"/>
              <a:gd name="T17" fmla="*/ 47 w 47"/>
              <a:gd name="T18" fmla="*/ 97 h 97"/>
            </a:gdLst>
            <a:ahLst/>
            <a:cxnLst>
              <a:cxn ang="T10">
                <a:pos x="T0" y="T1"/>
              </a:cxn>
              <a:cxn ang="T11">
                <a:pos x="T2" y="T3"/>
              </a:cxn>
              <a:cxn ang="T12">
                <a:pos x="T4" y="T5"/>
              </a:cxn>
              <a:cxn ang="T13">
                <a:pos x="T6" y="T7"/>
              </a:cxn>
              <a:cxn ang="T14">
                <a:pos x="T8" y="T9"/>
              </a:cxn>
            </a:cxnLst>
            <a:rect l="T15" t="T16" r="T17" b="T18"/>
            <a:pathLst>
              <a:path w="47" h="97">
                <a:moveTo>
                  <a:pt x="47" y="95"/>
                </a:moveTo>
                <a:lnTo>
                  <a:pt x="47" y="1"/>
                </a:lnTo>
                <a:lnTo>
                  <a:pt x="0" y="0"/>
                </a:lnTo>
                <a:lnTo>
                  <a:pt x="0" y="97"/>
                </a:lnTo>
                <a:lnTo>
                  <a:pt x="47" y="95"/>
                </a:lnTo>
                <a:close/>
              </a:path>
            </a:pathLst>
          </a:custGeom>
          <a:solidFill>
            <a:srgbClr val="68A5DD"/>
          </a:solidFill>
          <a:ln w="9525">
            <a:noFill/>
            <a:round/>
            <a:headEnd/>
            <a:tailEnd/>
          </a:ln>
        </p:spPr>
        <p:txBody>
          <a:bodyPr/>
          <a:lstStyle/>
          <a:p>
            <a:endParaRPr lang="en-US"/>
          </a:p>
        </p:txBody>
      </p:sp>
      <p:sp>
        <p:nvSpPr>
          <p:cNvPr id="19512" name="Freeform 56"/>
          <p:cNvSpPr>
            <a:spLocks/>
          </p:cNvSpPr>
          <p:nvPr/>
        </p:nvSpPr>
        <p:spPr bwMode="auto">
          <a:xfrm>
            <a:off x="6370638" y="5924550"/>
            <a:ext cx="36512" cy="74613"/>
          </a:xfrm>
          <a:custGeom>
            <a:avLst/>
            <a:gdLst>
              <a:gd name="T0" fmla="*/ 27773464 w 48"/>
              <a:gd name="T1" fmla="*/ 58594230 h 94"/>
              <a:gd name="T2" fmla="*/ 27773464 w 48"/>
              <a:gd name="T3" fmla="*/ 0 h 94"/>
              <a:gd name="T4" fmla="*/ 0 w 48"/>
              <a:gd name="T5" fmla="*/ 0 h 94"/>
              <a:gd name="T6" fmla="*/ 0 w 48"/>
              <a:gd name="T7" fmla="*/ 59224471 h 94"/>
              <a:gd name="T8" fmla="*/ 27773464 w 48"/>
              <a:gd name="T9" fmla="*/ 58594230 h 94"/>
              <a:gd name="T10" fmla="*/ 0 60000 65536"/>
              <a:gd name="T11" fmla="*/ 0 60000 65536"/>
              <a:gd name="T12" fmla="*/ 0 60000 65536"/>
              <a:gd name="T13" fmla="*/ 0 60000 65536"/>
              <a:gd name="T14" fmla="*/ 0 60000 65536"/>
              <a:gd name="T15" fmla="*/ 0 w 48"/>
              <a:gd name="T16" fmla="*/ 0 h 94"/>
              <a:gd name="T17" fmla="*/ 48 w 48"/>
              <a:gd name="T18" fmla="*/ 94 h 94"/>
            </a:gdLst>
            <a:ahLst/>
            <a:cxnLst>
              <a:cxn ang="T10">
                <a:pos x="T0" y="T1"/>
              </a:cxn>
              <a:cxn ang="T11">
                <a:pos x="T2" y="T3"/>
              </a:cxn>
              <a:cxn ang="T12">
                <a:pos x="T4" y="T5"/>
              </a:cxn>
              <a:cxn ang="T13">
                <a:pos x="T6" y="T7"/>
              </a:cxn>
              <a:cxn ang="T14">
                <a:pos x="T8" y="T9"/>
              </a:cxn>
            </a:cxnLst>
            <a:rect l="T15" t="T16" r="T17" b="T18"/>
            <a:pathLst>
              <a:path w="48" h="94">
                <a:moveTo>
                  <a:pt x="48" y="93"/>
                </a:moveTo>
                <a:lnTo>
                  <a:pt x="48" y="0"/>
                </a:lnTo>
                <a:lnTo>
                  <a:pt x="0" y="0"/>
                </a:lnTo>
                <a:lnTo>
                  <a:pt x="0" y="94"/>
                </a:lnTo>
                <a:lnTo>
                  <a:pt x="48" y="93"/>
                </a:lnTo>
                <a:close/>
              </a:path>
            </a:pathLst>
          </a:custGeom>
          <a:solidFill>
            <a:srgbClr val="68A5DD"/>
          </a:solidFill>
          <a:ln w="9525">
            <a:noFill/>
            <a:round/>
            <a:headEnd/>
            <a:tailEnd/>
          </a:ln>
        </p:spPr>
        <p:txBody>
          <a:bodyPr/>
          <a:lstStyle/>
          <a:p>
            <a:endParaRPr lang="en-US"/>
          </a:p>
        </p:txBody>
      </p:sp>
      <p:sp>
        <p:nvSpPr>
          <p:cNvPr id="19513" name="Rectangle 57"/>
          <p:cNvSpPr>
            <a:spLocks noChangeArrowheads="1"/>
          </p:cNvSpPr>
          <p:nvPr/>
        </p:nvSpPr>
        <p:spPr bwMode="auto">
          <a:xfrm>
            <a:off x="6432550" y="5924550"/>
            <a:ext cx="36513" cy="73025"/>
          </a:xfrm>
          <a:prstGeom prst="rect">
            <a:avLst/>
          </a:prstGeom>
          <a:solidFill>
            <a:srgbClr val="68A5DD"/>
          </a:solidFill>
          <a:ln w="9525">
            <a:noFill/>
            <a:miter lim="800000"/>
            <a:headEnd/>
            <a:tailEnd/>
          </a:ln>
        </p:spPr>
        <p:txBody>
          <a:bodyPr/>
          <a:lstStyle/>
          <a:p>
            <a:endParaRPr lang="en-US"/>
          </a:p>
        </p:txBody>
      </p:sp>
      <p:sp>
        <p:nvSpPr>
          <p:cNvPr id="19514" name="Freeform 58"/>
          <p:cNvSpPr>
            <a:spLocks/>
          </p:cNvSpPr>
          <p:nvPr/>
        </p:nvSpPr>
        <p:spPr bwMode="auto">
          <a:xfrm>
            <a:off x="6494463" y="5924550"/>
            <a:ext cx="38100" cy="73025"/>
          </a:xfrm>
          <a:custGeom>
            <a:avLst/>
            <a:gdLst>
              <a:gd name="T0" fmla="*/ 30885322 w 47"/>
              <a:gd name="T1" fmla="*/ 57333362 h 92"/>
              <a:gd name="T2" fmla="*/ 30885322 w 47"/>
              <a:gd name="T3" fmla="*/ 630237 h 92"/>
              <a:gd name="T4" fmla="*/ 0 w 47"/>
              <a:gd name="T5" fmla="*/ 0 h 92"/>
              <a:gd name="T6" fmla="*/ 0 w 47"/>
              <a:gd name="T7" fmla="*/ 57963599 h 92"/>
              <a:gd name="T8" fmla="*/ 30885322 w 47"/>
              <a:gd name="T9" fmla="*/ 57333362 h 92"/>
              <a:gd name="T10" fmla="*/ 0 60000 65536"/>
              <a:gd name="T11" fmla="*/ 0 60000 65536"/>
              <a:gd name="T12" fmla="*/ 0 60000 65536"/>
              <a:gd name="T13" fmla="*/ 0 60000 65536"/>
              <a:gd name="T14" fmla="*/ 0 60000 65536"/>
              <a:gd name="T15" fmla="*/ 0 w 47"/>
              <a:gd name="T16" fmla="*/ 0 h 92"/>
              <a:gd name="T17" fmla="*/ 47 w 47"/>
              <a:gd name="T18" fmla="*/ 92 h 92"/>
            </a:gdLst>
            <a:ahLst/>
            <a:cxnLst>
              <a:cxn ang="T10">
                <a:pos x="T0" y="T1"/>
              </a:cxn>
              <a:cxn ang="T11">
                <a:pos x="T2" y="T3"/>
              </a:cxn>
              <a:cxn ang="T12">
                <a:pos x="T4" y="T5"/>
              </a:cxn>
              <a:cxn ang="T13">
                <a:pos x="T6" y="T7"/>
              </a:cxn>
              <a:cxn ang="T14">
                <a:pos x="T8" y="T9"/>
              </a:cxn>
            </a:cxnLst>
            <a:rect l="T15" t="T16" r="T17" b="T18"/>
            <a:pathLst>
              <a:path w="47" h="92">
                <a:moveTo>
                  <a:pt x="47" y="91"/>
                </a:moveTo>
                <a:lnTo>
                  <a:pt x="47" y="1"/>
                </a:lnTo>
                <a:lnTo>
                  <a:pt x="0" y="0"/>
                </a:lnTo>
                <a:lnTo>
                  <a:pt x="0" y="92"/>
                </a:lnTo>
                <a:lnTo>
                  <a:pt x="47" y="91"/>
                </a:lnTo>
                <a:close/>
              </a:path>
            </a:pathLst>
          </a:custGeom>
          <a:solidFill>
            <a:srgbClr val="68A5DD"/>
          </a:solidFill>
          <a:ln w="9525">
            <a:noFill/>
            <a:round/>
            <a:headEnd/>
            <a:tailEnd/>
          </a:ln>
        </p:spPr>
        <p:txBody>
          <a:bodyPr/>
          <a:lstStyle/>
          <a:p>
            <a:endParaRPr lang="en-US"/>
          </a:p>
        </p:txBody>
      </p:sp>
      <p:sp>
        <p:nvSpPr>
          <p:cNvPr id="19515" name="Rectangle 59"/>
          <p:cNvSpPr>
            <a:spLocks noChangeArrowheads="1"/>
          </p:cNvSpPr>
          <p:nvPr/>
        </p:nvSpPr>
        <p:spPr bwMode="auto">
          <a:xfrm>
            <a:off x="6556375" y="5926138"/>
            <a:ext cx="38100" cy="71437"/>
          </a:xfrm>
          <a:prstGeom prst="rect">
            <a:avLst/>
          </a:prstGeom>
          <a:solidFill>
            <a:srgbClr val="68A5DD"/>
          </a:solidFill>
          <a:ln w="9525">
            <a:noFill/>
            <a:miter lim="800000"/>
            <a:headEnd/>
            <a:tailEnd/>
          </a:ln>
        </p:spPr>
        <p:txBody>
          <a:bodyPr/>
          <a:lstStyle/>
          <a:p>
            <a:endParaRPr lang="en-US"/>
          </a:p>
        </p:txBody>
      </p:sp>
      <p:sp>
        <p:nvSpPr>
          <p:cNvPr id="19516" name="Freeform 60"/>
          <p:cNvSpPr>
            <a:spLocks/>
          </p:cNvSpPr>
          <p:nvPr/>
        </p:nvSpPr>
        <p:spPr bwMode="auto">
          <a:xfrm>
            <a:off x="6245225" y="6035675"/>
            <a:ext cx="38100" cy="77788"/>
          </a:xfrm>
          <a:custGeom>
            <a:avLst/>
            <a:gdLst>
              <a:gd name="T0" fmla="*/ 30885322 w 47"/>
              <a:gd name="T1" fmla="*/ 61094861 h 97"/>
              <a:gd name="T2" fmla="*/ 30885322 w 47"/>
              <a:gd name="T3" fmla="*/ 0 h 97"/>
              <a:gd name="T4" fmla="*/ 0 w 47"/>
              <a:gd name="T5" fmla="*/ 0 h 97"/>
              <a:gd name="T6" fmla="*/ 0 w 47"/>
              <a:gd name="T7" fmla="*/ 62381170 h 97"/>
              <a:gd name="T8" fmla="*/ 30885322 w 47"/>
              <a:gd name="T9" fmla="*/ 61094861 h 97"/>
              <a:gd name="T10" fmla="*/ 0 60000 65536"/>
              <a:gd name="T11" fmla="*/ 0 60000 65536"/>
              <a:gd name="T12" fmla="*/ 0 60000 65536"/>
              <a:gd name="T13" fmla="*/ 0 60000 65536"/>
              <a:gd name="T14" fmla="*/ 0 60000 65536"/>
              <a:gd name="T15" fmla="*/ 0 w 47"/>
              <a:gd name="T16" fmla="*/ 0 h 97"/>
              <a:gd name="T17" fmla="*/ 47 w 47"/>
              <a:gd name="T18" fmla="*/ 97 h 97"/>
            </a:gdLst>
            <a:ahLst/>
            <a:cxnLst>
              <a:cxn ang="T10">
                <a:pos x="T0" y="T1"/>
              </a:cxn>
              <a:cxn ang="T11">
                <a:pos x="T2" y="T3"/>
              </a:cxn>
              <a:cxn ang="T12">
                <a:pos x="T4" y="T5"/>
              </a:cxn>
              <a:cxn ang="T13">
                <a:pos x="T6" y="T7"/>
              </a:cxn>
              <a:cxn ang="T14">
                <a:pos x="T8" y="T9"/>
              </a:cxn>
            </a:cxnLst>
            <a:rect l="T15" t="T16" r="T17" b="T18"/>
            <a:pathLst>
              <a:path w="47" h="97">
                <a:moveTo>
                  <a:pt x="47" y="95"/>
                </a:moveTo>
                <a:lnTo>
                  <a:pt x="47" y="0"/>
                </a:lnTo>
                <a:lnTo>
                  <a:pt x="0" y="0"/>
                </a:lnTo>
                <a:lnTo>
                  <a:pt x="0" y="97"/>
                </a:lnTo>
                <a:lnTo>
                  <a:pt x="47" y="95"/>
                </a:lnTo>
                <a:close/>
              </a:path>
            </a:pathLst>
          </a:custGeom>
          <a:solidFill>
            <a:srgbClr val="68A5DD"/>
          </a:solidFill>
          <a:ln w="9525">
            <a:noFill/>
            <a:round/>
            <a:headEnd/>
            <a:tailEnd/>
          </a:ln>
        </p:spPr>
        <p:txBody>
          <a:bodyPr/>
          <a:lstStyle/>
          <a:p>
            <a:endParaRPr lang="en-US"/>
          </a:p>
        </p:txBody>
      </p:sp>
      <p:sp>
        <p:nvSpPr>
          <p:cNvPr id="19517" name="Freeform 61"/>
          <p:cNvSpPr>
            <a:spLocks/>
          </p:cNvSpPr>
          <p:nvPr/>
        </p:nvSpPr>
        <p:spPr bwMode="auto">
          <a:xfrm>
            <a:off x="6307138" y="6034088"/>
            <a:ext cx="38100" cy="76200"/>
          </a:xfrm>
          <a:custGeom>
            <a:avLst/>
            <a:gdLst>
              <a:gd name="T0" fmla="*/ 30885322 w 47"/>
              <a:gd name="T1" fmla="*/ 59242756 h 97"/>
              <a:gd name="T2" fmla="*/ 30885322 w 47"/>
              <a:gd name="T3" fmla="*/ 0 h 97"/>
              <a:gd name="T4" fmla="*/ 0 w 47"/>
              <a:gd name="T5" fmla="*/ 617456 h 97"/>
              <a:gd name="T6" fmla="*/ 0 w 47"/>
              <a:gd name="T7" fmla="*/ 59860212 h 97"/>
              <a:gd name="T8" fmla="*/ 30885322 w 47"/>
              <a:gd name="T9" fmla="*/ 59242756 h 97"/>
              <a:gd name="T10" fmla="*/ 0 60000 65536"/>
              <a:gd name="T11" fmla="*/ 0 60000 65536"/>
              <a:gd name="T12" fmla="*/ 0 60000 65536"/>
              <a:gd name="T13" fmla="*/ 0 60000 65536"/>
              <a:gd name="T14" fmla="*/ 0 60000 65536"/>
              <a:gd name="T15" fmla="*/ 0 w 47"/>
              <a:gd name="T16" fmla="*/ 0 h 97"/>
              <a:gd name="T17" fmla="*/ 47 w 47"/>
              <a:gd name="T18" fmla="*/ 97 h 97"/>
            </a:gdLst>
            <a:ahLst/>
            <a:cxnLst>
              <a:cxn ang="T10">
                <a:pos x="T0" y="T1"/>
              </a:cxn>
              <a:cxn ang="T11">
                <a:pos x="T2" y="T3"/>
              </a:cxn>
              <a:cxn ang="T12">
                <a:pos x="T4" y="T5"/>
              </a:cxn>
              <a:cxn ang="T13">
                <a:pos x="T6" y="T7"/>
              </a:cxn>
              <a:cxn ang="T14">
                <a:pos x="T8" y="T9"/>
              </a:cxn>
            </a:cxnLst>
            <a:rect l="T15" t="T16" r="T17" b="T18"/>
            <a:pathLst>
              <a:path w="47" h="97">
                <a:moveTo>
                  <a:pt x="47" y="96"/>
                </a:moveTo>
                <a:lnTo>
                  <a:pt x="47" y="0"/>
                </a:lnTo>
                <a:lnTo>
                  <a:pt x="0" y="1"/>
                </a:lnTo>
                <a:lnTo>
                  <a:pt x="0" y="97"/>
                </a:lnTo>
                <a:lnTo>
                  <a:pt x="47" y="96"/>
                </a:lnTo>
                <a:close/>
              </a:path>
            </a:pathLst>
          </a:custGeom>
          <a:solidFill>
            <a:srgbClr val="68A5DD"/>
          </a:solidFill>
          <a:ln w="9525">
            <a:noFill/>
            <a:round/>
            <a:headEnd/>
            <a:tailEnd/>
          </a:ln>
        </p:spPr>
        <p:txBody>
          <a:bodyPr/>
          <a:lstStyle/>
          <a:p>
            <a:endParaRPr lang="en-US"/>
          </a:p>
        </p:txBody>
      </p:sp>
      <p:sp>
        <p:nvSpPr>
          <p:cNvPr id="19518" name="Freeform 62"/>
          <p:cNvSpPr>
            <a:spLocks/>
          </p:cNvSpPr>
          <p:nvPr/>
        </p:nvSpPr>
        <p:spPr bwMode="auto">
          <a:xfrm>
            <a:off x="6370638" y="6032500"/>
            <a:ext cx="36512" cy="76200"/>
          </a:xfrm>
          <a:custGeom>
            <a:avLst/>
            <a:gdLst>
              <a:gd name="T0" fmla="*/ 27773464 w 48"/>
              <a:gd name="T1" fmla="*/ 58593837 h 96"/>
              <a:gd name="T2" fmla="*/ 27773464 w 48"/>
              <a:gd name="T3" fmla="*/ 0 h 96"/>
              <a:gd name="T4" fmla="*/ 0 w 48"/>
              <a:gd name="T5" fmla="*/ 630237 h 96"/>
              <a:gd name="T6" fmla="*/ 0 w 48"/>
              <a:gd name="T7" fmla="*/ 60483756 h 96"/>
              <a:gd name="T8" fmla="*/ 27773464 w 48"/>
              <a:gd name="T9" fmla="*/ 58593837 h 96"/>
              <a:gd name="T10" fmla="*/ 0 60000 65536"/>
              <a:gd name="T11" fmla="*/ 0 60000 65536"/>
              <a:gd name="T12" fmla="*/ 0 60000 65536"/>
              <a:gd name="T13" fmla="*/ 0 60000 65536"/>
              <a:gd name="T14" fmla="*/ 0 60000 65536"/>
              <a:gd name="T15" fmla="*/ 0 w 48"/>
              <a:gd name="T16" fmla="*/ 0 h 96"/>
              <a:gd name="T17" fmla="*/ 48 w 48"/>
              <a:gd name="T18" fmla="*/ 96 h 96"/>
            </a:gdLst>
            <a:ahLst/>
            <a:cxnLst>
              <a:cxn ang="T10">
                <a:pos x="T0" y="T1"/>
              </a:cxn>
              <a:cxn ang="T11">
                <a:pos x="T2" y="T3"/>
              </a:cxn>
              <a:cxn ang="T12">
                <a:pos x="T4" y="T5"/>
              </a:cxn>
              <a:cxn ang="T13">
                <a:pos x="T6" y="T7"/>
              </a:cxn>
              <a:cxn ang="T14">
                <a:pos x="T8" y="T9"/>
              </a:cxn>
            </a:cxnLst>
            <a:rect l="T15" t="T16" r="T17" b="T18"/>
            <a:pathLst>
              <a:path w="48" h="96">
                <a:moveTo>
                  <a:pt x="48" y="93"/>
                </a:moveTo>
                <a:lnTo>
                  <a:pt x="48" y="0"/>
                </a:lnTo>
                <a:lnTo>
                  <a:pt x="0" y="1"/>
                </a:lnTo>
                <a:lnTo>
                  <a:pt x="0" y="96"/>
                </a:lnTo>
                <a:lnTo>
                  <a:pt x="48" y="93"/>
                </a:lnTo>
                <a:close/>
              </a:path>
            </a:pathLst>
          </a:custGeom>
          <a:solidFill>
            <a:srgbClr val="68A5DD"/>
          </a:solidFill>
          <a:ln w="9525">
            <a:noFill/>
            <a:round/>
            <a:headEnd/>
            <a:tailEnd/>
          </a:ln>
        </p:spPr>
        <p:txBody>
          <a:bodyPr/>
          <a:lstStyle/>
          <a:p>
            <a:endParaRPr lang="en-US"/>
          </a:p>
        </p:txBody>
      </p:sp>
      <p:sp>
        <p:nvSpPr>
          <p:cNvPr id="19519" name="Freeform 63"/>
          <p:cNvSpPr>
            <a:spLocks/>
          </p:cNvSpPr>
          <p:nvPr/>
        </p:nvSpPr>
        <p:spPr bwMode="auto">
          <a:xfrm>
            <a:off x="6432550" y="6030913"/>
            <a:ext cx="36513" cy="74612"/>
          </a:xfrm>
          <a:custGeom>
            <a:avLst/>
            <a:gdLst>
              <a:gd name="T0" fmla="*/ 28365943 w 47"/>
              <a:gd name="T1" fmla="*/ 59216261 h 93"/>
              <a:gd name="T2" fmla="*/ 28365943 w 47"/>
              <a:gd name="T3" fmla="*/ 0 h 93"/>
              <a:gd name="T4" fmla="*/ 0 w 47"/>
              <a:gd name="T5" fmla="*/ 643428 h 93"/>
              <a:gd name="T6" fmla="*/ 0 w 47"/>
              <a:gd name="T7" fmla="*/ 59859689 h 93"/>
              <a:gd name="T8" fmla="*/ 28365943 w 47"/>
              <a:gd name="T9" fmla="*/ 59216261 h 93"/>
              <a:gd name="T10" fmla="*/ 0 60000 65536"/>
              <a:gd name="T11" fmla="*/ 0 60000 65536"/>
              <a:gd name="T12" fmla="*/ 0 60000 65536"/>
              <a:gd name="T13" fmla="*/ 0 60000 65536"/>
              <a:gd name="T14" fmla="*/ 0 60000 65536"/>
              <a:gd name="T15" fmla="*/ 0 w 47"/>
              <a:gd name="T16" fmla="*/ 0 h 93"/>
              <a:gd name="T17" fmla="*/ 47 w 47"/>
              <a:gd name="T18" fmla="*/ 93 h 93"/>
            </a:gdLst>
            <a:ahLst/>
            <a:cxnLst>
              <a:cxn ang="T10">
                <a:pos x="T0" y="T1"/>
              </a:cxn>
              <a:cxn ang="T11">
                <a:pos x="T2" y="T3"/>
              </a:cxn>
              <a:cxn ang="T12">
                <a:pos x="T4" y="T5"/>
              </a:cxn>
              <a:cxn ang="T13">
                <a:pos x="T6" y="T7"/>
              </a:cxn>
              <a:cxn ang="T14">
                <a:pos x="T8" y="T9"/>
              </a:cxn>
            </a:cxnLst>
            <a:rect l="T15" t="T16" r="T17" b="T18"/>
            <a:pathLst>
              <a:path w="47" h="93">
                <a:moveTo>
                  <a:pt x="47" y="92"/>
                </a:moveTo>
                <a:lnTo>
                  <a:pt x="47" y="0"/>
                </a:lnTo>
                <a:lnTo>
                  <a:pt x="0" y="1"/>
                </a:lnTo>
                <a:lnTo>
                  <a:pt x="0" y="93"/>
                </a:lnTo>
                <a:lnTo>
                  <a:pt x="47" y="92"/>
                </a:lnTo>
                <a:close/>
              </a:path>
            </a:pathLst>
          </a:custGeom>
          <a:solidFill>
            <a:srgbClr val="68A5DD"/>
          </a:solidFill>
          <a:ln w="9525">
            <a:noFill/>
            <a:round/>
            <a:headEnd/>
            <a:tailEnd/>
          </a:ln>
        </p:spPr>
        <p:txBody>
          <a:bodyPr/>
          <a:lstStyle/>
          <a:p>
            <a:endParaRPr lang="en-US"/>
          </a:p>
        </p:txBody>
      </p:sp>
      <p:sp>
        <p:nvSpPr>
          <p:cNvPr id="19520" name="Freeform 64"/>
          <p:cNvSpPr>
            <a:spLocks/>
          </p:cNvSpPr>
          <p:nvPr/>
        </p:nvSpPr>
        <p:spPr bwMode="auto">
          <a:xfrm>
            <a:off x="6494463" y="6030913"/>
            <a:ext cx="38100" cy="73025"/>
          </a:xfrm>
          <a:custGeom>
            <a:avLst/>
            <a:gdLst>
              <a:gd name="T0" fmla="*/ 30885322 w 47"/>
              <a:gd name="T1" fmla="*/ 56703918 h 92"/>
              <a:gd name="T2" fmla="*/ 30885322 w 47"/>
              <a:gd name="T3" fmla="*/ 0 h 92"/>
              <a:gd name="T4" fmla="*/ 0 w 47"/>
              <a:gd name="T5" fmla="*/ 0 h 92"/>
              <a:gd name="T6" fmla="*/ 0 w 47"/>
              <a:gd name="T7" fmla="*/ 57963599 h 92"/>
              <a:gd name="T8" fmla="*/ 30885322 w 47"/>
              <a:gd name="T9" fmla="*/ 56703918 h 92"/>
              <a:gd name="T10" fmla="*/ 0 60000 65536"/>
              <a:gd name="T11" fmla="*/ 0 60000 65536"/>
              <a:gd name="T12" fmla="*/ 0 60000 65536"/>
              <a:gd name="T13" fmla="*/ 0 60000 65536"/>
              <a:gd name="T14" fmla="*/ 0 60000 65536"/>
              <a:gd name="T15" fmla="*/ 0 w 47"/>
              <a:gd name="T16" fmla="*/ 0 h 92"/>
              <a:gd name="T17" fmla="*/ 47 w 47"/>
              <a:gd name="T18" fmla="*/ 92 h 92"/>
            </a:gdLst>
            <a:ahLst/>
            <a:cxnLst>
              <a:cxn ang="T10">
                <a:pos x="T0" y="T1"/>
              </a:cxn>
              <a:cxn ang="T11">
                <a:pos x="T2" y="T3"/>
              </a:cxn>
              <a:cxn ang="T12">
                <a:pos x="T4" y="T5"/>
              </a:cxn>
              <a:cxn ang="T13">
                <a:pos x="T6" y="T7"/>
              </a:cxn>
              <a:cxn ang="T14">
                <a:pos x="T8" y="T9"/>
              </a:cxn>
            </a:cxnLst>
            <a:rect l="T15" t="T16" r="T17" b="T18"/>
            <a:pathLst>
              <a:path w="47" h="92">
                <a:moveTo>
                  <a:pt x="47" y="90"/>
                </a:moveTo>
                <a:lnTo>
                  <a:pt x="47" y="0"/>
                </a:lnTo>
                <a:lnTo>
                  <a:pt x="0" y="0"/>
                </a:lnTo>
                <a:lnTo>
                  <a:pt x="0" y="92"/>
                </a:lnTo>
                <a:lnTo>
                  <a:pt x="47" y="90"/>
                </a:lnTo>
                <a:close/>
              </a:path>
            </a:pathLst>
          </a:custGeom>
          <a:solidFill>
            <a:srgbClr val="68A5DD"/>
          </a:solidFill>
          <a:ln w="9525">
            <a:noFill/>
            <a:round/>
            <a:headEnd/>
            <a:tailEnd/>
          </a:ln>
        </p:spPr>
        <p:txBody>
          <a:bodyPr/>
          <a:lstStyle/>
          <a:p>
            <a:endParaRPr lang="en-US"/>
          </a:p>
        </p:txBody>
      </p:sp>
      <p:sp>
        <p:nvSpPr>
          <p:cNvPr id="19521" name="Freeform 65"/>
          <p:cNvSpPr>
            <a:spLocks/>
          </p:cNvSpPr>
          <p:nvPr/>
        </p:nvSpPr>
        <p:spPr bwMode="auto">
          <a:xfrm>
            <a:off x="6556375" y="6029325"/>
            <a:ext cx="38100" cy="71438"/>
          </a:xfrm>
          <a:custGeom>
            <a:avLst/>
            <a:gdLst>
              <a:gd name="T0" fmla="*/ 30241878 w 48"/>
              <a:gd name="T1" fmla="*/ 55464940 h 91"/>
              <a:gd name="T2" fmla="*/ 30241878 w 48"/>
              <a:gd name="T3" fmla="*/ 0 h 91"/>
              <a:gd name="T4" fmla="*/ 0 w 48"/>
              <a:gd name="T5" fmla="*/ 1232502 h 91"/>
              <a:gd name="T6" fmla="*/ 0 w 48"/>
              <a:gd name="T7" fmla="*/ 56081191 h 91"/>
              <a:gd name="T8" fmla="*/ 30241878 w 48"/>
              <a:gd name="T9" fmla="*/ 55464940 h 91"/>
              <a:gd name="T10" fmla="*/ 0 60000 65536"/>
              <a:gd name="T11" fmla="*/ 0 60000 65536"/>
              <a:gd name="T12" fmla="*/ 0 60000 65536"/>
              <a:gd name="T13" fmla="*/ 0 60000 65536"/>
              <a:gd name="T14" fmla="*/ 0 60000 65536"/>
              <a:gd name="T15" fmla="*/ 0 w 48"/>
              <a:gd name="T16" fmla="*/ 0 h 91"/>
              <a:gd name="T17" fmla="*/ 48 w 48"/>
              <a:gd name="T18" fmla="*/ 91 h 91"/>
            </a:gdLst>
            <a:ahLst/>
            <a:cxnLst>
              <a:cxn ang="T10">
                <a:pos x="T0" y="T1"/>
              </a:cxn>
              <a:cxn ang="T11">
                <a:pos x="T2" y="T3"/>
              </a:cxn>
              <a:cxn ang="T12">
                <a:pos x="T4" y="T5"/>
              </a:cxn>
              <a:cxn ang="T13">
                <a:pos x="T6" y="T7"/>
              </a:cxn>
              <a:cxn ang="T14">
                <a:pos x="T8" y="T9"/>
              </a:cxn>
            </a:cxnLst>
            <a:rect l="T15" t="T16" r="T17" b="T18"/>
            <a:pathLst>
              <a:path w="48" h="91">
                <a:moveTo>
                  <a:pt x="48" y="90"/>
                </a:moveTo>
                <a:lnTo>
                  <a:pt x="48" y="0"/>
                </a:lnTo>
                <a:lnTo>
                  <a:pt x="0" y="2"/>
                </a:lnTo>
                <a:lnTo>
                  <a:pt x="0" y="91"/>
                </a:lnTo>
                <a:lnTo>
                  <a:pt x="48" y="90"/>
                </a:lnTo>
                <a:close/>
              </a:path>
            </a:pathLst>
          </a:custGeom>
          <a:solidFill>
            <a:srgbClr val="68A5DD"/>
          </a:solidFill>
          <a:ln w="9525">
            <a:noFill/>
            <a:round/>
            <a:headEnd/>
            <a:tailEnd/>
          </a:ln>
        </p:spPr>
        <p:txBody>
          <a:bodyPr/>
          <a:lstStyle/>
          <a:p>
            <a:endParaRPr lang="en-US"/>
          </a:p>
        </p:txBody>
      </p:sp>
      <p:sp>
        <p:nvSpPr>
          <p:cNvPr id="19522" name="Freeform 66"/>
          <p:cNvSpPr>
            <a:spLocks/>
          </p:cNvSpPr>
          <p:nvPr/>
        </p:nvSpPr>
        <p:spPr bwMode="auto">
          <a:xfrm>
            <a:off x="6245225" y="6146800"/>
            <a:ext cx="38100" cy="79375"/>
          </a:xfrm>
          <a:custGeom>
            <a:avLst/>
            <a:gdLst>
              <a:gd name="T0" fmla="*/ 30885322 w 47"/>
              <a:gd name="T1" fmla="*/ 61113994 h 100"/>
              <a:gd name="T2" fmla="*/ 30885322 w 47"/>
              <a:gd name="T3" fmla="*/ 0 h 100"/>
              <a:gd name="T4" fmla="*/ 0 w 47"/>
              <a:gd name="T5" fmla="*/ 1260475 h 100"/>
              <a:gd name="T6" fmla="*/ 0 w 47"/>
              <a:gd name="T7" fmla="*/ 63003912 h 100"/>
              <a:gd name="T8" fmla="*/ 30885322 w 47"/>
              <a:gd name="T9" fmla="*/ 61113994 h 100"/>
              <a:gd name="T10" fmla="*/ 0 60000 65536"/>
              <a:gd name="T11" fmla="*/ 0 60000 65536"/>
              <a:gd name="T12" fmla="*/ 0 60000 65536"/>
              <a:gd name="T13" fmla="*/ 0 60000 65536"/>
              <a:gd name="T14" fmla="*/ 0 60000 65536"/>
              <a:gd name="T15" fmla="*/ 0 w 47"/>
              <a:gd name="T16" fmla="*/ 0 h 100"/>
              <a:gd name="T17" fmla="*/ 47 w 47"/>
              <a:gd name="T18" fmla="*/ 100 h 100"/>
            </a:gdLst>
            <a:ahLst/>
            <a:cxnLst>
              <a:cxn ang="T10">
                <a:pos x="T0" y="T1"/>
              </a:cxn>
              <a:cxn ang="T11">
                <a:pos x="T2" y="T3"/>
              </a:cxn>
              <a:cxn ang="T12">
                <a:pos x="T4" y="T5"/>
              </a:cxn>
              <a:cxn ang="T13">
                <a:pos x="T6" y="T7"/>
              </a:cxn>
              <a:cxn ang="T14">
                <a:pos x="T8" y="T9"/>
              </a:cxn>
            </a:cxnLst>
            <a:rect l="T15" t="T16" r="T17" b="T18"/>
            <a:pathLst>
              <a:path w="47" h="100">
                <a:moveTo>
                  <a:pt x="47" y="97"/>
                </a:moveTo>
                <a:lnTo>
                  <a:pt x="47" y="0"/>
                </a:lnTo>
                <a:lnTo>
                  <a:pt x="0" y="2"/>
                </a:lnTo>
                <a:lnTo>
                  <a:pt x="0" y="100"/>
                </a:lnTo>
                <a:lnTo>
                  <a:pt x="47" y="97"/>
                </a:lnTo>
                <a:close/>
              </a:path>
            </a:pathLst>
          </a:custGeom>
          <a:solidFill>
            <a:srgbClr val="68A5DD"/>
          </a:solidFill>
          <a:ln w="9525">
            <a:noFill/>
            <a:round/>
            <a:headEnd/>
            <a:tailEnd/>
          </a:ln>
        </p:spPr>
        <p:txBody>
          <a:bodyPr/>
          <a:lstStyle/>
          <a:p>
            <a:endParaRPr lang="en-US"/>
          </a:p>
        </p:txBody>
      </p:sp>
      <p:sp>
        <p:nvSpPr>
          <p:cNvPr id="19523" name="Freeform 67"/>
          <p:cNvSpPr>
            <a:spLocks/>
          </p:cNvSpPr>
          <p:nvPr/>
        </p:nvSpPr>
        <p:spPr bwMode="auto">
          <a:xfrm>
            <a:off x="6307138" y="6143625"/>
            <a:ext cx="38100" cy="77788"/>
          </a:xfrm>
          <a:custGeom>
            <a:avLst/>
            <a:gdLst>
              <a:gd name="T0" fmla="*/ 30885322 w 47"/>
              <a:gd name="T1" fmla="*/ 60451707 h 97"/>
              <a:gd name="T2" fmla="*/ 30885322 w 47"/>
              <a:gd name="T3" fmla="*/ 0 h 97"/>
              <a:gd name="T4" fmla="*/ 0 w 47"/>
              <a:gd name="T5" fmla="*/ 1286309 h 97"/>
              <a:gd name="T6" fmla="*/ 0 w 47"/>
              <a:gd name="T7" fmla="*/ 62381170 h 97"/>
              <a:gd name="T8" fmla="*/ 30885322 w 47"/>
              <a:gd name="T9" fmla="*/ 60451707 h 97"/>
              <a:gd name="T10" fmla="*/ 0 60000 65536"/>
              <a:gd name="T11" fmla="*/ 0 60000 65536"/>
              <a:gd name="T12" fmla="*/ 0 60000 65536"/>
              <a:gd name="T13" fmla="*/ 0 60000 65536"/>
              <a:gd name="T14" fmla="*/ 0 60000 65536"/>
              <a:gd name="T15" fmla="*/ 0 w 47"/>
              <a:gd name="T16" fmla="*/ 0 h 97"/>
              <a:gd name="T17" fmla="*/ 47 w 47"/>
              <a:gd name="T18" fmla="*/ 97 h 97"/>
            </a:gdLst>
            <a:ahLst/>
            <a:cxnLst>
              <a:cxn ang="T10">
                <a:pos x="T0" y="T1"/>
              </a:cxn>
              <a:cxn ang="T11">
                <a:pos x="T2" y="T3"/>
              </a:cxn>
              <a:cxn ang="T12">
                <a:pos x="T4" y="T5"/>
              </a:cxn>
              <a:cxn ang="T13">
                <a:pos x="T6" y="T7"/>
              </a:cxn>
              <a:cxn ang="T14">
                <a:pos x="T8" y="T9"/>
              </a:cxn>
            </a:cxnLst>
            <a:rect l="T15" t="T16" r="T17" b="T18"/>
            <a:pathLst>
              <a:path w="47" h="97">
                <a:moveTo>
                  <a:pt x="47" y="94"/>
                </a:moveTo>
                <a:lnTo>
                  <a:pt x="47" y="0"/>
                </a:lnTo>
                <a:lnTo>
                  <a:pt x="0" y="2"/>
                </a:lnTo>
                <a:lnTo>
                  <a:pt x="0" y="97"/>
                </a:lnTo>
                <a:lnTo>
                  <a:pt x="47" y="94"/>
                </a:lnTo>
                <a:close/>
              </a:path>
            </a:pathLst>
          </a:custGeom>
          <a:solidFill>
            <a:srgbClr val="68A5DD"/>
          </a:solidFill>
          <a:ln w="9525">
            <a:noFill/>
            <a:round/>
            <a:headEnd/>
            <a:tailEnd/>
          </a:ln>
        </p:spPr>
        <p:txBody>
          <a:bodyPr/>
          <a:lstStyle/>
          <a:p>
            <a:endParaRPr lang="en-US"/>
          </a:p>
        </p:txBody>
      </p:sp>
      <p:sp>
        <p:nvSpPr>
          <p:cNvPr id="19524" name="Freeform 68"/>
          <p:cNvSpPr>
            <a:spLocks/>
          </p:cNvSpPr>
          <p:nvPr/>
        </p:nvSpPr>
        <p:spPr bwMode="auto">
          <a:xfrm>
            <a:off x="6370638" y="6142038"/>
            <a:ext cx="36512" cy="76200"/>
          </a:xfrm>
          <a:custGeom>
            <a:avLst/>
            <a:gdLst>
              <a:gd name="T0" fmla="*/ 27773464 w 48"/>
              <a:gd name="T1" fmla="*/ 57391961 h 97"/>
              <a:gd name="T2" fmla="*/ 27773464 w 48"/>
              <a:gd name="T3" fmla="*/ 0 h 97"/>
              <a:gd name="T4" fmla="*/ 0 w 48"/>
              <a:gd name="T5" fmla="*/ 1234126 h 97"/>
              <a:gd name="T6" fmla="*/ 0 w 48"/>
              <a:gd name="T7" fmla="*/ 59860212 h 97"/>
              <a:gd name="T8" fmla="*/ 27773464 w 48"/>
              <a:gd name="T9" fmla="*/ 57391961 h 97"/>
              <a:gd name="T10" fmla="*/ 0 60000 65536"/>
              <a:gd name="T11" fmla="*/ 0 60000 65536"/>
              <a:gd name="T12" fmla="*/ 0 60000 65536"/>
              <a:gd name="T13" fmla="*/ 0 60000 65536"/>
              <a:gd name="T14" fmla="*/ 0 60000 65536"/>
              <a:gd name="T15" fmla="*/ 0 w 48"/>
              <a:gd name="T16" fmla="*/ 0 h 97"/>
              <a:gd name="T17" fmla="*/ 48 w 48"/>
              <a:gd name="T18" fmla="*/ 97 h 97"/>
            </a:gdLst>
            <a:ahLst/>
            <a:cxnLst>
              <a:cxn ang="T10">
                <a:pos x="T0" y="T1"/>
              </a:cxn>
              <a:cxn ang="T11">
                <a:pos x="T2" y="T3"/>
              </a:cxn>
              <a:cxn ang="T12">
                <a:pos x="T4" y="T5"/>
              </a:cxn>
              <a:cxn ang="T13">
                <a:pos x="T6" y="T7"/>
              </a:cxn>
              <a:cxn ang="T14">
                <a:pos x="T8" y="T9"/>
              </a:cxn>
            </a:cxnLst>
            <a:rect l="T15" t="T16" r="T17" b="T18"/>
            <a:pathLst>
              <a:path w="48" h="97">
                <a:moveTo>
                  <a:pt x="48" y="93"/>
                </a:moveTo>
                <a:lnTo>
                  <a:pt x="48" y="0"/>
                </a:lnTo>
                <a:lnTo>
                  <a:pt x="0" y="2"/>
                </a:lnTo>
                <a:lnTo>
                  <a:pt x="0" y="97"/>
                </a:lnTo>
                <a:lnTo>
                  <a:pt x="48" y="93"/>
                </a:lnTo>
                <a:close/>
              </a:path>
            </a:pathLst>
          </a:custGeom>
          <a:solidFill>
            <a:srgbClr val="68A5DD"/>
          </a:solidFill>
          <a:ln w="9525">
            <a:noFill/>
            <a:round/>
            <a:headEnd/>
            <a:tailEnd/>
          </a:ln>
        </p:spPr>
        <p:txBody>
          <a:bodyPr/>
          <a:lstStyle/>
          <a:p>
            <a:endParaRPr lang="en-US"/>
          </a:p>
        </p:txBody>
      </p:sp>
      <p:sp>
        <p:nvSpPr>
          <p:cNvPr id="19525" name="Freeform 69"/>
          <p:cNvSpPr>
            <a:spLocks/>
          </p:cNvSpPr>
          <p:nvPr/>
        </p:nvSpPr>
        <p:spPr bwMode="auto">
          <a:xfrm>
            <a:off x="6432550" y="6138863"/>
            <a:ext cx="36513" cy="74612"/>
          </a:xfrm>
          <a:custGeom>
            <a:avLst/>
            <a:gdLst>
              <a:gd name="T0" fmla="*/ 28365943 w 47"/>
              <a:gd name="T1" fmla="*/ 57963211 h 94"/>
              <a:gd name="T2" fmla="*/ 28365943 w 47"/>
              <a:gd name="T3" fmla="*/ 0 h 94"/>
              <a:gd name="T4" fmla="*/ 0 w 47"/>
              <a:gd name="T5" fmla="*/ 1259673 h 94"/>
              <a:gd name="T6" fmla="*/ 0 w 47"/>
              <a:gd name="T7" fmla="*/ 59222884 h 94"/>
              <a:gd name="T8" fmla="*/ 28365943 w 47"/>
              <a:gd name="T9" fmla="*/ 57963211 h 94"/>
              <a:gd name="T10" fmla="*/ 0 60000 65536"/>
              <a:gd name="T11" fmla="*/ 0 60000 65536"/>
              <a:gd name="T12" fmla="*/ 0 60000 65536"/>
              <a:gd name="T13" fmla="*/ 0 60000 65536"/>
              <a:gd name="T14" fmla="*/ 0 60000 65536"/>
              <a:gd name="T15" fmla="*/ 0 w 47"/>
              <a:gd name="T16" fmla="*/ 0 h 94"/>
              <a:gd name="T17" fmla="*/ 47 w 47"/>
              <a:gd name="T18" fmla="*/ 94 h 94"/>
            </a:gdLst>
            <a:ahLst/>
            <a:cxnLst>
              <a:cxn ang="T10">
                <a:pos x="T0" y="T1"/>
              </a:cxn>
              <a:cxn ang="T11">
                <a:pos x="T2" y="T3"/>
              </a:cxn>
              <a:cxn ang="T12">
                <a:pos x="T4" y="T5"/>
              </a:cxn>
              <a:cxn ang="T13">
                <a:pos x="T6" y="T7"/>
              </a:cxn>
              <a:cxn ang="T14">
                <a:pos x="T8" y="T9"/>
              </a:cxn>
            </a:cxnLst>
            <a:rect l="T15" t="T16" r="T17" b="T18"/>
            <a:pathLst>
              <a:path w="47" h="94">
                <a:moveTo>
                  <a:pt x="47" y="92"/>
                </a:moveTo>
                <a:lnTo>
                  <a:pt x="47" y="0"/>
                </a:lnTo>
                <a:lnTo>
                  <a:pt x="0" y="2"/>
                </a:lnTo>
                <a:lnTo>
                  <a:pt x="0" y="94"/>
                </a:lnTo>
                <a:lnTo>
                  <a:pt x="47" y="92"/>
                </a:lnTo>
                <a:close/>
              </a:path>
            </a:pathLst>
          </a:custGeom>
          <a:solidFill>
            <a:srgbClr val="68A5DD"/>
          </a:solidFill>
          <a:ln w="9525">
            <a:noFill/>
            <a:round/>
            <a:headEnd/>
            <a:tailEnd/>
          </a:ln>
        </p:spPr>
        <p:txBody>
          <a:bodyPr/>
          <a:lstStyle/>
          <a:p>
            <a:endParaRPr lang="en-US"/>
          </a:p>
        </p:txBody>
      </p:sp>
      <p:sp>
        <p:nvSpPr>
          <p:cNvPr id="19526" name="Freeform 70"/>
          <p:cNvSpPr>
            <a:spLocks/>
          </p:cNvSpPr>
          <p:nvPr/>
        </p:nvSpPr>
        <p:spPr bwMode="auto">
          <a:xfrm>
            <a:off x="6494463" y="6135688"/>
            <a:ext cx="38100" cy="74612"/>
          </a:xfrm>
          <a:custGeom>
            <a:avLst/>
            <a:gdLst>
              <a:gd name="T0" fmla="*/ 30885322 w 47"/>
              <a:gd name="T1" fmla="*/ 56702745 h 94"/>
              <a:gd name="T2" fmla="*/ 30885322 w 47"/>
              <a:gd name="T3" fmla="*/ 0 h 94"/>
              <a:gd name="T4" fmla="*/ 0 w 47"/>
              <a:gd name="T5" fmla="*/ 630233 h 94"/>
              <a:gd name="T6" fmla="*/ 0 w 47"/>
              <a:gd name="T7" fmla="*/ 59222884 h 94"/>
              <a:gd name="T8" fmla="*/ 30885322 w 47"/>
              <a:gd name="T9" fmla="*/ 56702745 h 94"/>
              <a:gd name="T10" fmla="*/ 0 60000 65536"/>
              <a:gd name="T11" fmla="*/ 0 60000 65536"/>
              <a:gd name="T12" fmla="*/ 0 60000 65536"/>
              <a:gd name="T13" fmla="*/ 0 60000 65536"/>
              <a:gd name="T14" fmla="*/ 0 60000 65536"/>
              <a:gd name="T15" fmla="*/ 0 w 47"/>
              <a:gd name="T16" fmla="*/ 0 h 94"/>
              <a:gd name="T17" fmla="*/ 47 w 47"/>
              <a:gd name="T18" fmla="*/ 94 h 94"/>
            </a:gdLst>
            <a:ahLst/>
            <a:cxnLst>
              <a:cxn ang="T10">
                <a:pos x="T0" y="T1"/>
              </a:cxn>
              <a:cxn ang="T11">
                <a:pos x="T2" y="T3"/>
              </a:cxn>
              <a:cxn ang="T12">
                <a:pos x="T4" y="T5"/>
              </a:cxn>
              <a:cxn ang="T13">
                <a:pos x="T6" y="T7"/>
              </a:cxn>
              <a:cxn ang="T14">
                <a:pos x="T8" y="T9"/>
              </a:cxn>
            </a:cxnLst>
            <a:rect l="T15" t="T16" r="T17" b="T18"/>
            <a:pathLst>
              <a:path w="47" h="94">
                <a:moveTo>
                  <a:pt x="47" y="90"/>
                </a:moveTo>
                <a:lnTo>
                  <a:pt x="47" y="0"/>
                </a:lnTo>
                <a:lnTo>
                  <a:pt x="0" y="1"/>
                </a:lnTo>
                <a:lnTo>
                  <a:pt x="0" y="94"/>
                </a:lnTo>
                <a:lnTo>
                  <a:pt x="47" y="90"/>
                </a:lnTo>
                <a:close/>
              </a:path>
            </a:pathLst>
          </a:custGeom>
          <a:solidFill>
            <a:srgbClr val="68A5DD"/>
          </a:solidFill>
          <a:ln w="9525">
            <a:noFill/>
            <a:round/>
            <a:headEnd/>
            <a:tailEnd/>
          </a:ln>
        </p:spPr>
        <p:txBody>
          <a:bodyPr/>
          <a:lstStyle/>
          <a:p>
            <a:endParaRPr lang="en-US"/>
          </a:p>
        </p:txBody>
      </p:sp>
      <p:sp>
        <p:nvSpPr>
          <p:cNvPr id="19527" name="Freeform 71"/>
          <p:cNvSpPr>
            <a:spLocks/>
          </p:cNvSpPr>
          <p:nvPr/>
        </p:nvSpPr>
        <p:spPr bwMode="auto">
          <a:xfrm>
            <a:off x="6556375" y="6132513"/>
            <a:ext cx="38100" cy="73025"/>
          </a:xfrm>
          <a:custGeom>
            <a:avLst/>
            <a:gdLst>
              <a:gd name="T0" fmla="*/ 30241878 w 48"/>
              <a:gd name="T1" fmla="*/ 56073681 h 92"/>
              <a:gd name="T2" fmla="*/ 30241878 w 48"/>
              <a:gd name="T3" fmla="*/ 0 h 92"/>
              <a:gd name="T4" fmla="*/ 0 w 48"/>
              <a:gd name="T5" fmla="*/ 1260475 h 92"/>
              <a:gd name="T6" fmla="*/ 0 w 48"/>
              <a:gd name="T7" fmla="*/ 57963599 h 92"/>
              <a:gd name="T8" fmla="*/ 30241878 w 48"/>
              <a:gd name="T9" fmla="*/ 56073681 h 92"/>
              <a:gd name="T10" fmla="*/ 0 60000 65536"/>
              <a:gd name="T11" fmla="*/ 0 60000 65536"/>
              <a:gd name="T12" fmla="*/ 0 60000 65536"/>
              <a:gd name="T13" fmla="*/ 0 60000 65536"/>
              <a:gd name="T14" fmla="*/ 0 60000 65536"/>
              <a:gd name="T15" fmla="*/ 0 w 48"/>
              <a:gd name="T16" fmla="*/ 0 h 92"/>
              <a:gd name="T17" fmla="*/ 48 w 48"/>
              <a:gd name="T18" fmla="*/ 92 h 92"/>
            </a:gdLst>
            <a:ahLst/>
            <a:cxnLst>
              <a:cxn ang="T10">
                <a:pos x="T0" y="T1"/>
              </a:cxn>
              <a:cxn ang="T11">
                <a:pos x="T2" y="T3"/>
              </a:cxn>
              <a:cxn ang="T12">
                <a:pos x="T4" y="T5"/>
              </a:cxn>
              <a:cxn ang="T13">
                <a:pos x="T6" y="T7"/>
              </a:cxn>
              <a:cxn ang="T14">
                <a:pos x="T8" y="T9"/>
              </a:cxn>
            </a:cxnLst>
            <a:rect l="T15" t="T16" r="T17" b="T18"/>
            <a:pathLst>
              <a:path w="48" h="92">
                <a:moveTo>
                  <a:pt x="48" y="89"/>
                </a:moveTo>
                <a:lnTo>
                  <a:pt x="48" y="0"/>
                </a:lnTo>
                <a:lnTo>
                  <a:pt x="0" y="2"/>
                </a:lnTo>
                <a:lnTo>
                  <a:pt x="0" y="92"/>
                </a:lnTo>
                <a:lnTo>
                  <a:pt x="48" y="89"/>
                </a:lnTo>
                <a:close/>
              </a:path>
            </a:pathLst>
          </a:custGeom>
          <a:solidFill>
            <a:srgbClr val="68A5DD"/>
          </a:solidFill>
          <a:ln w="9525">
            <a:noFill/>
            <a:round/>
            <a:headEnd/>
            <a:tailEnd/>
          </a:ln>
        </p:spPr>
        <p:txBody>
          <a:bodyPr/>
          <a:lstStyle/>
          <a:p>
            <a:endParaRPr lang="en-US"/>
          </a:p>
        </p:txBody>
      </p:sp>
      <p:sp>
        <p:nvSpPr>
          <p:cNvPr id="19528" name="Freeform 72"/>
          <p:cNvSpPr>
            <a:spLocks/>
          </p:cNvSpPr>
          <p:nvPr/>
        </p:nvSpPr>
        <p:spPr bwMode="auto">
          <a:xfrm>
            <a:off x="6245225" y="6259513"/>
            <a:ext cx="38100" cy="79375"/>
          </a:xfrm>
          <a:custGeom>
            <a:avLst/>
            <a:gdLst>
              <a:gd name="T0" fmla="*/ 30885322 w 47"/>
              <a:gd name="T1" fmla="*/ 59853519 h 100"/>
              <a:gd name="T2" fmla="*/ 30885322 w 47"/>
              <a:gd name="T3" fmla="*/ 0 h 100"/>
              <a:gd name="T4" fmla="*/ 0 w 47"/>
              <a:gd name="T5" fmla="*/ 1889919 h 100"/>
              <a:gd name="T6" fmla="*/ 0 w 47"/>
              <a:gd name="T7" fmla="*/ 63003912 h 100"/>
              <a:gd name="T8" fmla="*/ 30885322 w 47"/>
              <a:gd name="T9" fmla="*/ 59853519 h 100"/>
              <a:gd name="T10" fmla="*/ 0 60000 65536"/>
              <a:gd name="T11" fmla="*/ 0 60000 65536"/>
              <a:gd name="T12" fmla="*/ 0 60000 65536"/>
              <a:gd name="T13" fmla="*/ 0 60000 65536"/>
              <a:gd name="T14" fmla="*/ 0 60000 65536"/>
              <a:gd name="T15" fmla="*/ 0 w 47"/>
              <a:gd name="T16" fmla="*/ 0 h 100"/>
              <a:gd name="T17" fmla="*/ 47 w 47"/>
              <a:gd name="T18" fmla="*/ 100 h 100"/>
            </a:gdLst>
            <a:ahLst/>
            <a:cxnLst>
              <a:cxn ang="T10">
                <a:pos x="T0" y="T1"/>
              </a:cxn>
              <a:cxn ang="T11">
                <a:pos x="T2" y="T3"/>
              </a:cxn>
              <a:cxn ang="T12">
                <a:pos x="T4" y="T5"/>
              </a:cxn>
              <a:cxn ang="T13">
                <a:pos x="T6" y="T7"/>
              </a:cxn>
              <a:cxn ang="T14">
                <a:pos x="T8" y="T9"/>
              </a:cxn>
            </a:cxnLst>
            <a:rect l="T15" t="T16" r="T17" b="T18"/>
            <a:pathLst>
              <a:path w="47" h="100">
                <a:moveTo>
                  <a:pt x="47" y="95"/>
                </a:moveTo>
                <a:lnTo>
                  <a:pt x="47" y="0"/>
                </a:lnTo>
                <a:lnTo>
                  <a:pt x="0" y="3"/>
                </a:lnTo>
                <a:lnTo>
                  <a:pt x="0" y="100"/>
                </a:lnTo>
                <a:lnTo>
                  <a:pt x="47" y="95"/>
                </a:lnTo>
                <a:close/>
              </a:path>
            </a:pathLst>
          </a:custGeom>
          <a:solidFill>
            <a:srgbClr val="68A5DD"/>
          </a:solidFill>
          <a:ln w="9525">
            <a:noFill/>
            <a:round/>
            <a:headEnd/>
            <a:tailEnd/>
          </a:ln>
        </p:spPr>
        <p:txBody>
          <a:bodyPr/>
          <a:lstStyle/>
          <a:p>
            <a:endParaRPr lang="en-US"/>
          </a:p>
        </p:txBody>
      </p:sp>
      <p:sp>
        <p:nvSpPr>
          <p:cNvPr id="19529" name="Freeform 73"/>
          <p:cNvSpPr>
            <a:spLocks/>
          </p:cNvSpPr>
          <p:nvPr/>
        </p:nvSpPr>
        <p:spPr bwMode="auto">
          <a:xfrm>
            <a:off x="5934075" y="6275388"/>
            <a:ext cx="38100" cy="79375"/>
          </a:xfrm>
          <a:custGeom>
            <a:avLst/>
            <a:gdLst>
              <a:gd name="T0" fmla="*/ 30885322 w 47"/>
              <a:gd name="T1" fmla="*/ 58740619 h 102"/>
              <a:gd name="T2" fmla="*/ 30885322 w 47"/>
              <a:gd name="T3" fmla="*/ 0 h 102"/>
              <a:gd name="T4" fmla="*/ 0 w 47"/>
              <a:gd name="T5" fmla="*/ 2422494 h 102"/>
              <a:gd name="T6" fmla="*/ 0 w 47"/>
              <a:gd name="T7" fmla="*/ 61768541 h 102"/>
              <a:gd name="T8" fmla="*/ 30885322 w 47"/>
              <a:gd name="T9" fmla="*/ 58740619 h 102"/>
              <a:gd name="T10" fmla="*/ 0 60000 65536"/>
              <a:gd name="T11" fmla="*/ 0 60000 65536"/>
              <a:gd name="T12" fmla="*/ 0 60000 65536"/>
              <a:gd name="T13" fmla="*/ 0 60000 65536"/>
              <a:gd name="T14" fmla="*/ 0 60000 65536"/>
              <a:gd name="T15" fmla="*/ 0 w 47"/>
              <a:gd name="T16" fmla="*/ 0 h 102"/>
              <a:gd name="T17" fmla="*/ 47 w 47"/>
              <a:gd name="T18" fmla="*/ 102 h 102"/>
            </a:gdLst>
            <a:ahLst/>
            <a:cxnLst>
              <a:cxn ang="T10">
                <a:pos x="T0" y="T1"/>
              </a:cxn>
              <a:cxn ang="T11">
                <a:pos x="T2" y="T3"/>
              </a:cxn>
              <a:cxn ang="T12">
                <a:pos x="T4" y="T5"/>
              </a:cxn>
              <a:cxn ang="T13">
                <a:pos x="T6" y="T7"/>
              </a:cxn>
              <a:cxn ang="T14">
                <a:pos x="T8" y="T9"/>
              </a:cxn>
            </a:cxnLst>
            <a:rect l="T15" t="T16" r="T17" b="T18"/>
            <a:pathLst>
              <a:path w="47" h="102">
                <a:moveTo>
                  <a:pt x="47" y="97"/>
                </a:moveTo>
                <a:lnTo>
                  <a:pt x="47" y="0"/>
                </a:lnTo>
                <a:lnTo>
                  <a:pt x="0" y="4"/>
                </a:lnTo>
                <a:lnTo>
                  <a:pt x="0" y="102"/>
                </a:lnTo>
                <a:lnTo>
                  <a:pt x="47" y="97"/>
                </a:lnTo>
                <a:close/>
              </a:path>
            </a:pathLst>
          </a:custGeom>
          <a:solidFill>
            <a:srgbClr val="68A5DD"/>
          </a:solidFill>
          <a:ln w="9525">
            <a:noFill/>
            <a:round/>
            <a:headEnd/>
            <a:tailEnd/>
          </a:ln>
        </p:spPr>
        <p:txBody>
          <a:bodyPr/>
          <a:lstStyle/>
          <a:p>
            <a:endParaRPr lang="en-US"/>
          </a:p>
        </p:txBody>
      </p:sp>
      <p:sp>
        <p:nvSpPr>
          <p:cNvPr id="19530" name="Freeform 74"/>
          <p:cNvSpPr>
            <a:spLocks/>
          </p:cNvSpPr>
          <p:nvPr/>
        </p:nvSpPr>
        <p:spPr bwMode="auto">
          <a:xfrm>
            <a:off x="6161088" y="6261100"/>
            <a:ext cx="38100" cy="79375"/>
          </a:xfrm>
          <a:custGeom>
            <a:avLst/>
            <a:gdLst>
              <a:gd name="T0" fmla="*/ 30885322 w 47"/>
              <a:gd name="T1" fmla="*/ 61113994 h 100"/>
              <a:gd name="T2" fmla="*/ 30885322 w 47"/>
              <a:gd name="T3" fmla="*/ 0 h 100"/>
              <a:gd name="T4" fmla="*/ 0 w 47"/>
              <a:gd name="T5" fmla="*/ 1889919 h 100"/>
              <a:gd name="T6" fmla="*/ 0 w 47"/>
              <a:gd name="T7" fmla="*/ 63003912 h 100"/>
              <a:gd name="T8" fmla="*/ 30885322 w 47"/>
              <a:gd name="T9" fmla="*/ 61113994 h 100"/>
              <a:gd name="T10" fmla="*/ 0 60000 65536"/>
              <a:gd name="T11" fmla="*/ 0 60000 65536"/>
              <a:gd name="T12" fmla="*/ 0 60000 65536"/>
              <a:gd name="T13" fmla="*/ 0 60000 65536"/>
              <a:gd name="T14" fmla="*/ 0 60000 65536"/>
              <a:gd name="T15" fmla="*/ 0 w 47"/>
              <a:gd name="T16" fmla="*/ 0 h 100"/>
              <a:gd name="T17" fmla="*/ 47 w 47"/>
              <a:gd name="T18" fmla="*/ 100 h 100"/>
            </a:gdLst>
            <a:ahLst/>
            <a:cxnLst>
              <a:cxn ang="T10">
                <a:pos x="T0" y="T1"/>
              </a:cxn>
              <a:cxn ang="T11">
                <a:pos x="T2" y="T3"/>
              </a:cxn>
              <a:cxn ang="T12">
                <a:pos x="T4" y="T5"/>
              </a:cxn>
              <a:cxn ang="T13">
                <a:pos x="T6" y="T7"/>
              </a:cxn>
              <a:cxn ang="T14">
                <a:pos x="T8" y="T9"/>
              </a:cxn>
            </a:cxnLst>
            <a:rect l="T15" t="T16" r="T17" b="T18"/>
            <a:pathLst>
              <a:path w="47" h="100">
                <a:moveTo>
                  <a:pt x="47" y="97"/>
                </a:moveTo>
                <a:lnTo>
                  <a:pt x="47" y="0"/>
                </a:lnTo>
                <a:lnTo>
                  <a:pt x="0" y="3"/>
                </a:lnTo>
                <a:lnTo>
                  <a:pt x="0" y="100"/>
                </a:lnTo>
                <a:lnTo>
                  <a:pt x="47" y="97"/>
                </a:lnTo>
                <a:close/>
              </a:path>
            </a:pathLst>
          </a:custGeom>
          <a:solidFill>
            <a:srgbClr val="68A5DD"/>
          </a:solidFill>
          <a:ln w="9525">
            <a:noFill/>
            <a:round/>
            <a:headEnd/>
            <a:tailEnd/>
          </a:ln>
        </p:spPr>
        <p:txBody>
          <a:bodyPr/>
          <a:lstStyle/>
          <a:p>
            <a:endParaRPr lang="en-US"/>
          </a:p>
        </p:txBody>
      </p:sp>
      <p:sp>
        <p:nvSpPr>
          <p:cNvPr id="19531" name="Freeform 75"/>
          <p:cNvSpPr>
            <a:spLocks/>
          </p:cNvSpPr>
          <p:nvPr/>
        </p:nvSpPr>
        <p:spPr bwMode="auto">
          <a:xfrm>
            <a:off x="6307138" y="6254750"/>
            <a:ext cx="38100" cy="77788"/>
          </a:xfrm>
          <a:custGeom>
            <a:avLst/>
            <a:gdLst>
              <a:gd name="T0" fmla="*/ 30885322 w 47"/>
              <a:gd name="T1" fmla="*/ 58033783 h 99"/>
              <a:gd name="T2" fmla="*/ 30885322 w 47"/>
              <a:gd name="T3" fmla="*/ 0 h 99"/>
              <a:gd name="T4" fmla="*/ 0 w 47"/>
              <a:gd name="T5" fmla="*/ 1851983 h 99"/>
              <a:gd name="T6" fmla="*/ 0 w 47"/>
              <a:gd name="T7" fmla="*/ 61120945 h 99"/>
              <a:gd name="T8" fmla="*/ 30885322 w 47"/>
              <a:gd name="T9" fmla="*/ 58033783 h 99"/>
              <a:gd name="T10" fmla="*/ 0 60000 65536"/>
              <a:gd name="T11" fmla="*/ 0 60000 65536"/>
              <a:gd name="T12" fmla="*/ 0 60000 65536"/>
              <a:gd name="T13" fmla="*/ 0 60000 65536"/>
              <a:gd name="T14" fmla="*/ 0 60000 65536"/>
              <a:gd name="T15" fmla="*/ 0 w 47"/>
              <a:gd name="T16" fmla="*/ 0 h 99"/>
              <a:gd name="T17" fmla="*/ 47 w 47"/>
              <a:gd name="T18" fmla="*/ 99 h 99"/>
            </a:gdLst>
            <a:ahLst/>
            <a:cxnLst>
              <a:cxn ang="T10">
                <a:pos x="T0" y="T1"/>
              </a:cxn>
              <a:cxn ang="T11">
                <a:pos x="T2" y="T3"/>
              </a:cxn>
              <a:cxn ang="T12">
                <a:pos x="T4" y="T5"/>
              </a:cxn>
              <a:cxn ang="T13">
                <a:pos x="T6" y="T7"/>
              </a:cxn>
              <a:cxn ang="T14">
                <a:pos x="T8" y="T9"/>
              </a:cxn>
            </a:cxnLst>
            <a:rect l="T15" t="T16" r="T17" b="T18"/>
            <a:pathLst>
              <a:path w="47" h="99">
                <a:moveTo>
                  <a:pt x="47" y="94"/>
                </a:moveTo>
                <a:lnTo>
                  <a:pt x="47" y="0"/>
                </a:lnTo>
                <a:lnTo>
                  <a:pt x="0" y="3"/>
                </a:lnTo>
                <a:lnTo>
                  <a:pt x="0" y="99"/>
                </a:lnTo>
                <a:lnTo>
                  <a:pt x="47" y="94"/>
                </a:lnTo>
                <a:close/>
              </a:path>
            </a:pathLst>
          </a:custGeom>
          <a:solidFill>
            <a:srgbClr val="68A5DD"/>
          </a:solidFill>
          <a:ln w="9525">
            <a:noFill/>
            <a:round/>
            <a:headEnd/>
            <a:tailEnd/>
          </a:ln>
        </p:spPr>
        <p:txBody>
          <a:bodyPr/>
          <a:lstStyle/>
          <a:p>
            <a:endParaRPr lang="en-US"/>
          </a:p>
        </p:txBody>
      </p:sp>
      <p:sp>
        <p:nvSpPr>
          <p:cNvPr id="19532" name="Freeform 76"/>
          <p:cNvSpPr>
            <a:spLocks/>
          </p:cNvSpPr>
          <p:nvPr/>
        </p:nvSpPr>
        <p:spPr bwMode="auto">
          <a:xfrm>
            <a:off x="6370638" y="6249988"/>
            <a:ext cx="36512" cy="77787"/>
          </a:xfrm>
          <a:custGeom>
            <a:avLst/>
            <a:gdLst>
              <a:gd name="T0" fmla="*/ 27773464 w 48"/>
              <a:gd name="T1" fmla="*/ 58592667 h 98"/>
              <a:gd name="T2" fmla="*/ 27773464 w 48"/>
              <a:gd name="T3" fmla="*/ 0 h 98"/>
              <a:gd name="T4" fmla="*/ 0 w 48"/>
              <a:gd name="T5" fmla="*/ 2520140 h 98"/>
              <a:gd name="T6" fmla="*/ 0 w 48"/>
              <a:gd name="T7" fmla="*/ 61743040 h 98"/>
              <a:gd name="T8" fmla="*/ 27773464 w 48"/>
              <a:gd name="T9" fmla="*/ 58592667 h 98"/>
              <a:gd name="T10" fmla="*/ 0 60000 65536"/>
              <a:gd name="T11" fmla="*/ 0 60000 65536"/>
              <a:gd name="T12" fmla="*/ 0 60000 65536"/>
              <a:gd name="T13" fmla="*/ 0 60000 65536"/>
              <a:gd name="T14" fmla="*/ 0 60000 65536"/>
              <a:gd name="T15" fmla="*/ 0 w 48"/>
              <a:gd name="T16" fmla="*/ 0 h 98"/>
              <a:gd name="T17" fmla="*/ 48 w 48"/>
              <a:gd name="T18" fmla="*/ 98 h 98"/>
            </a:gdLst>
            <a:ahLst/>
            <a:cxnLst>
              <a:cxn ang="T10">
                <a:pos x="T0" y="T1"/>
              </a:cxn>
              <a:cxn ang="T11">
                <a:pos x="T2" y="T3"/>
              </a:cxn>
              <a:cxn ang="T12">
                <a:pos x="T4" y="T5"/>
              </a:cxn>
              <a:cxn ang="T13">
                <a:pos x="T6" y="T7"/>
              </a:cxn>
              <a:cxn ang="T14">
                <a:pos x="T8" y="T9"/>
              </a:cxn>
            </a:cxnLst>
            <a:rect l="T15" t="T16" r="T17" b="T18"/>
            <a:pathLst>
              <a:path w="48" h="98">
                <a:moveTo>
                  <a:pt x="48" y="93"/>
                </a:moveTo>
                <a:lnTo>
                  <a:pt x="48" y="0"/>
                </a:lnTo>
                <a:lnTo>
                  <a:pt x="0" y="4"/>
                </a:lnTo>
                <a:lnTo>
                  <a:pt x="0" y="98"/>
                </a:lnTo>
                <a:lnTo>
                  <a:pt x="48" y="93"/>
                </a:lnTo>
                <a:close/>
              </a:path>
            </a:pathLst>
          </a:custGeom>
          <a:solidFill>
            <a:srgbClr val="68A5DD"/>
          </a:solidFill>
          <a:ln w="9525">
            <a:noFill/>
            <a:round/>
            <a:headEnd/>
            <a:tailEnd/>
          </a:ln>
        </p:spPr>
        <p:txBody>
          <a:bodyPr/>
          <a:lstStyle/>
          <a:p>
            <a:endParaRPr lang="en-US"/>
          </a:p>
        </p:txBody>
      </p:sp>
      <p:sp>
        <p:nvSpPr>
          <p:cNvPr id="19533" name="Freeform 77"/>
          <p:cNvSpPr>
            <a:spLocks/>
          </p:cNvSpPr>
          <p:nvPr/>
        </p:nvSpPr>
        <p:spPr bwMode="auto">
          <a:xfrm>
            <a:off x="6432550" y="6245225"/>
            <a:ext cx="36513" cy="76200"/>
          </a:xfrm>
          <a:custGeom>
            <a:avLst/>
            <a:gdLst>
              <a:gd name="T0" fmla="*/ 28365943 w 47"/>
              <a:gd name="T1" fmla="*/ 58593837 h 96"/>
              <a:gd name="T2" fmla="*/ 28365943 w 47"/>
              <a:gd name="T3" fmla="*/ 0 h 96"/>
              <a:gd name="T4" fmla="*/ 0 w 47"/>
              <a:gd name="T5" fmla="*/ 2520156 h 96"/>
              <a:gd name="T6" fmla="*/ 0 w 47"/>
              <a:gd name="T7" fmla="*/ 60483756 h 96"/>
              <a:gd name="T8" fmla="*/ 28365943 w 47"/>
              <a:gd name="T9" fmla="*/ 58593837 h 96"/>
              <a:gd name="T10" fmla="*/ 0 60000 65536"/>
              <a:gd name="T11" fmla="*/ 0 60000 65536"/>
              <a:gd name="T12" fmla="*/ 0 60000 65536"/>
              <a:gd name="T13" fmla="*/ 0 60000 65536"/>
              <a:gd name="T14" fmla="*/ 0 60000 65536"/>
              <a:gd name="T15" fmla="*/ 0 w 47"/>
              <a:gd name="T16" fmla="*/ 0 h 96"/>
              <a:gd name="T17" fmla="*/ 47 w 47"/>
              <a:gd name="T18" fmla="*/ 96 h 96"/>
            </a:gdLst>
            <a:ahLst/>
            <a:cxnLst>
              <a:cxn ang="T10">
                <a:pos x="T0" y="T1"/>
              </a:cxn>
              <a:cxn ang="T11">
                <a:pos x="T2" y="T3"/>
              </a:cxn>
              <a:cxn ang="T12">
                <a:pos x="T4" y="T5"/>
              </a:cxn>
              <a:cxn ang="T13">
                <a:pos x="T6" y="T7"/>
              </a:cxn>
              <a:cxn ang="T14">
                <a:pos x="T8" y="T9"/>
              </a:cxn>
            </a:cxnLst>
            <a:rect l="T15" t="T16" r="T17" b="T18"/>
            <a:pathLst>
              <a:path w="47" h="96">
                <a:moveTo>
                  <a:pt x="47" y="93"/>
                </a:moveTo>
                <a:lnTo>
                  <a:pt x="47" y="0"/>
                </a:lnTo>
                <a:lnTo>
                  <a:pt x="0" y="4"/>
                </a:lnTo>
                <a:lnTo>
                  <a:pt x="0" y="96"/>
                </a:lnTo>
                <a:lnTo>
                  <a:pt x="47" y="93"/>
                </a:lnTo>
                <a:close/>
              </a:path>
            </a:pathLst>
          </a:custGeom>
          <a:solidFill>
            <a:srgbClr val="68A5DD"/>
          </a:solidFill>
          <a:ln w="9525">
            <a:noFill/>
            <a:round/>
            <a:headEnd/>
            <a:tailEnd/>
          </a:ln>
        </p:spPr>
        <p:txBody>
          <a:bodyPr/>
          <a:lstStyle/>
          <a:p>
            <a:endParaRPr lang="en-US"/>
          </a:p>
        </p:txBody>
      </p:sp>
      <p:sp>
        <p:nvSpPr>
          <p:cNvPr id="19534" name="Freeform 78"/>
          <p:cNvSpPr>
            <a:spLocks/>
          </p:cNvSpPr>
          <p:nvPr/>
        </p:nvSpPr>
        <p:spPr bwMode="auto">
          <a:xfrm>
            <a:off x="6494463" y="6240463"/>
            <a:ext cx="38100" cy="76200"/>
          </a:xfrm>
          <a:custGeom>
            <a:avLst/>
            <a:gdLst>
              <a:gd name="T0" fmla="*/ 30885322 w 47"/>
              <a:gd name="T1" fmla="*/ 59141744 h 94"/>
              <a:gd name="T2" fmla="*/ 30885322 w 47"/>
              <a:gd name="T3" fmla="*/ 0 h 94"/>
              <a:gd name="T4" fmla="*/ 0 w 47"/>
              <a:gd name="T5" fmla="*/ 1971472 h 94"/>
              <a:gd name="T6" fmla="*/ 0 w 47"/>
              <a:gd name="T7" fmla="*/ 61770644 h 94"/>
              <a:gd name="T8" fmla="*/ 30885322 w 47"/>
              <a:gd name="T9" fmla="*/ 59141744 h 94"/>
              <a:gd name="T10" fmla="*/ 0 60000 65536"/>
              <a:gd name="T11" fmla="*/ 0 60000 65536"/>
              <a:gd name="T12" fmla="*/ 0 60000 65536"/>
              <a:gd name="T13" fmla="*/ 0 60000 65536"/>
              <a:gd name="T14" fmla="*/ 0 60000 65536"/>
              <a:gd name="T15" fmla="*/ 0 w 47"/>
              <a:gd name="T16" fmla="*/ 0 h 94"/>
              <a:gd name="T17" fmla="*/ 47 w 47"/>
              <a:gd name="T18" fmla="*/ 94 h 94"/>
            </a:gdLst>
            <a:ahLst/>
            <a:cxnLst>
              <a:cxn ang="T10">
                <a:pos x="T0" y="T1"/>
              </a:cxn>
              <a:cxn ang="T11">
                <a:pos x="T2" y="T3"/>
              </a:cxn>
              <a:cxn ang="T12">
                <a:pos x="T4" y="T5"/>
              </a:cxn>
              <a:cxn ang="T13">
                <a:pos x="T6" y="T7"/>
              </a:cxn>
              <a:cxn ang="T14">
                <a:pos x="T8" y="T9"/>
              </a:cxn>
            </a:cxnLst>
            <a:rect l="T15" t="T16" r="T17" b="T18"/>
            <a:pathLst>
              <a:path w="47" h="94">
                <a:moveTo>
                  <a:pt x="47" y="90"/>
                </a:moveTo>
                <a:lnTo>
                  <a:pt x="47" y="0"/>
                </a:lnTo>
                <a:lnTo>
                  <a:pt x="0" y="3"/>
                </a:lnTo>
                <a:lnTo>
                  <a:pt x="0" y="94"/>
                </a:lnTo>
                <a:lnTo>
                  <a:pt x="47" y="90"/>
                </a:lnTo>
                <a:close/>
              </a:path>
            </a:pathLst>
          </a:custGeom>
          <a:solidFill>
            <a:srgbClr val="68A5DD"/>
          </a:solidFill>
          <a:ln w="9525">
            <a:noFill/>
            <a:round/>
            <a:headEnd/>
            <a:tailEnd/>
          </a:ln>
        </p:spPr>
        <p:txBody>
          <a:bodyPr/>
          <a:lstStyle/>
          <a:p>
            <a:endParaRPr lang="en-US"/>
          </a:p>
        </p:txBody>
      </p:sp>
      <p:sp>
        <p:nvSpPr>
          <p:cNvPr id="19535" name="Freeform 79"/>
          <p:cNvSpPr>
            <a:spLocks/>
          </p:cNvSpPr>
          <p:nvPr/>
        </p:nvSpPr>
        <p:spPr bwMode="auto">
          <a:xfrm>
            <a:off x="6556375" y="6235700"/>
            <a:ext cx="38100" cy="74613"/>
          </a:xfrm>
          <a:custGeom>
            <a:avLst/>
            <a:gdLst>
              <a:gd name="T0" fmla="*/ 30241878 w 48"/>
              <a:gd name="T1" fmla="*/ 57286744 h 93"/>
              <a:gd name="T2" fmla="*/ 30241878 w 48"/>
              <a:gd name="T3" fmla="*/ 0 h 93"/>
              <a:gd name="T4" fmla="*/ 0 w 48"/>
              <a:gd name="T5" fmla="*/ 1931113 h 93"/>
              <a:gd name="T6" fmla="*/ 0 w 48"/>
              <a:gd name="T7" fmla="*/ 59861293 h 93"/>
              <a:gd name="T8" fmla="*/ 30241878 w 48"/>
              <a:gd name="T9" fmla="*/ 57286744 h 93"/>
              <a:gd name="T10" fmla="*/ 0 60000 65536"/>
              <a:gd name="T11" fmla="*/ 0 60000 65536"/>
              <a:gd name="T12" fmla="*/ 0 60000 65536"/>
              <a:gd name="T13" fmla="*/ 0 60000 65536"/>
              <a:gd name="T14" fmla="*/ 0 60000 65536"/>
              <a:gd name="T15" fmla="*/ 0 w 48"/>
              <a:gd name="T16" fmla="*/ 0 h 93"/>
              <a:gd name="T17" fmla="*/ 48 w 48"/>
              <a:gd name="T18" fmla="*/ 93 h 93"/>
            </a:gdLst>
            <a:ahLst/>
            <a:cxnLst>
              <a:cxn ang="T10">
                <a:pos x="T0" y="T1"/>
              </a:cxn>
              <a:cxn ang="T11">
                <a:pos x="T2" y="T3"/>
              </a:cxn>
              <a:cxn ang="T12">
                <a:pos x="T4" y="T5"/>
              </a:cxn>
              <a:cxn ang="T13">
                <a:pos x="T6" y="T7"/>
              </a:cxn>
              <a:cxn ang="T14">
                <a:pos x="T8" y="T9"/>
              </a:cxn>
            </a:cxnLst>
            <a:rect l="T15" t="T16" r="T17" b="T18"/>
            <a:pathLst>
              <a:path w="48" h="93">
                <a:moveTo>
                  <a:pt x="48" y="89"/>
                </a:moveTo>
                <a:lnTo>
                  <a:pt x="48" y="0"/>
                </a:lnTo>
                <a:lnTo>
                  <a:pt x="0" y="3"/>
                </a:lnTo>
                <a:lnTo>
                  <a:pt x="0" y="93"/>
                </a:lnTo>
                <a:lnTo>
                  <a:pt x="48" y="89"/>
                </a:lnTo>
                <a:close/>
              </a:path>
            </a:pathLst>
          </a:custGeom>
          <a:solidFill>
            <a:srgbClr val="68A5DD"/>
          </a:solidFill>
          <a:ln w="9525">
            <a:noFill/>
            <a:round/>
            <a:headEnd/>
            <a:tailEnd/>
          </a:ln>
        </p:spPr>
        <p:txBody>
          <a:bodyPr/>
          <a:lstStyle/>
          <a:p>
            <a:endParaRPr lang="en-US"/>
          </a:p>
        </p:txBody>
      </p:sp>
      <p:sp>
        <p:nvSpPr>
          <p:cNvPr id="19536" name="Freeform 80"/>
          <p:cNvSpPr>
            <a:spLocks/>
          </p:cNvSpPr>
          <p:nvPr/>
        </p:nvSpPr>
        <p:spPr bwMode="auto">
          <a:xfrm>
            <a:off x="5505450" y="5329238"/>
            <a:ext cx="87313" cy="80962"/>
          </a:xfrm>
          <a:custGeom>
            <a:avLst/>
            <a:gdLst>
              <a:gd name="T0" fmla="*/ 23512368 w 111"/>
              <a:gd name="T1" fmla="*/ 20161126 h 102"/>
              <a:gd name="T2" fmla="*/ 29699796 w 111"/>
              <a:gd name="T3" fmla="*/ 15751079 h 102"/>
              <a:gd name="T4" fmla="*/ 35268162 w 111"/>
              <a:gd name="T5" fmla="*/ 12600703 h 102"/>
              <a:gd name="T6" fmla="*/ 41455584 w 111"/>
              <a:gd name="T7" fmla="*/ 10710796 h 102"/>
              <a:gd name="T8" fmla="*/ 47024736 w 111"/>
              <a:gd name="T9" fmla="*/ 9450329 h 102"/>
              <a:gd name="T10" fmla="*/ 53212171 w 111"/>
              <a:gd name="T11" fmla="*/ 8820096 h 102"/>
              <a:gd name="T12" fmla="*/ 58780536 w 111"/>
              <a:gd name="T13" fmla="*/ 10710796 h 102"/>
              <a:gd name="T14" fmla="*/ 64349688 w 111"/>
              <a:gd name="T15" fmla="*/ 11970469 h 102"/>
              <a:gd name="T16" fmla="*/ 68680726 w 111"/>
              <a:gd name="T17" fmla="*/ 14490612 h 102"/>
              <a:gd name="T18" fmla="*/ 68061669 w 111"/>
              <a:gd name="T19" fmla="*/ 13230939 h 102"/>
              <a:gd name="T20" fmla="*/ 67443399 w 111"/>
              <a:gd name="T21" fmla="*/ 11970469 h 102"/>
              <a:gd name="T22" fmla="*/ 66824342 w 111"/>
              <a:gd name="T23" fmla="*/ 11340236 h 102"/>
              <a:gd name="T24" fmla="*/ 65587015 w 111"/>
              <a:gd name="T25" fmla="*/ 9450329 h 102"/>
              <a:gd name="T26" fmla="*/ 61255977 w 111"/>
              <a:gd name="T27" fmla="*/ 5670515 h 102"/>
              <a:gd name="T28" fmla="*/ 55686825 w 111"/>
              <a:gd name="T29" fmla="*/ 2520141 h 102"/>
              <a:gd name="T30" fmla="*/ 50118447 w 111"/>
              <a:gd name="T31" fmla="*/ 1259673 h 102"/>
              <a:gd name="T32" fmla="*/ 43931025 w 111"/>
              <a:gd name="T33" fmla="*/ 0 h 102"/>
              <a:gd name="T34" fmla="*/ 36506275 w 111"/>
              <a:gd name="T35" fmla="*/ 1259673 h 102"/>
              <a:gd name="T36" fmla="*/ 29699796 w 111"/>
              <a:gd name="T37" fmla="*/ 3150374 h 102"/>
              <a:gd name="T38" fmla="*/ 22893311 w 111"/>
              <a:gd name="T39" fmla="*/ 6930189 h 102"/>
              <a:gd name="T40" fmla="*/ 16705889 w 111"/>
              <a:gd name="T41" fmla="*/ 11340236 h 102"/>
              <a:gd name="T42" fmla="*/ 11137520 w 111"/>
              <a:gd name="T43" fmla="*/ 17010752 h 102"/>
              <a:gd name="T44" fmla="*/ 6806482 w 111"/>
              <a:gd name="T45" fmla="*/ 22681266 h 102"/>
              <a:gd name="T46" fmla="*/ 3093712 w 111"/>
              <a:gd name="T47" fmla="*/ 29611458 h 102"/>
              <a:gd name="T48" fmla="*/ 1237328 w 111"/>
              <a:gd name="T49" fmla="*/ 35911411 h 102"/>
              <a:gd name="T50" fmla="*/ 0 w 111"/>
              <a:gd name="T51" fmla="*/ 42212158 h 102"/>
              <a:gd name="T52" fmla="*/ 0 w 111"/>
              <a:gd name="T53" fmla="*/ 49142344 h 102"/>
              <a:gd name="T54" fmla="*/ 2474655 w 111"/>
              <a:gd name="T55" fmla="*/ 54812870 h 102"/>
              <a:gd name="T56" fmla="*/ 4950097 w 111"/>
              <a:gd name="T57" fmla="*/ 59853150 h 102"/>
              <a:gd name="T58" fmla="*/ 6806482 w 111"/>
              <a:gd name="T59" fmla="*/ 60483383 h 102"/>
              <a:gd name="T60" fmla="*/ 7424752 w 111"/>
              <a:gd name="T61" fmla="*/ 61743056 h 102"/>
              <a:gd name="T62" fmla="*/ 8662080 w 111"/>
              <a:gd name="T63" fmla="*/ 62373290 h 102"/>
              <a:gd name="T64" fmla="*/ 9281136 w 111"/>
              <a:gd name="T65" fmla="*/ 64263196 h 102"/>
              <a:gd name="T66" fmla="*/ 7424752 w 111"/>
              <a:gd name="T67" fmla="*/ 53552403 h 102"/>
              <a:gd name="T68" fmla="*/ 8662080 w 111"/>
              <a:gd name="T69" fmla="*/ 41581924 h 102"/>
              <a:gd name="T70" fmla="*/ 14231235 w 111"/>
              <a:gd name="T71" fmla="*/ 30241692 h 102"/>
              <a:gd name="T72" fmla="*/ 23512368 w 111"/>
              <a:gd name="T73" fmla="*/ 20161126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1"/>
              <a:gd name="T112" fmla="*/ 0 h 102"/>
              <a:gd name="T113" fmla="*/ 111 w 111"/>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1" h="102">
                <a:moveTo>
                  <a:pt x="38" y="32"/>
                </a:moveTo>
                <a:lnTo>
                  <a:pt x="48" y="25"/>
                </a:lnTo>
                <a:lnTo>
                  <a:pt x="57" y="20"/>
                </a:lnTo>
                <a:lnTo>
                  <a:pt x="67" y="17"/>
                </a:lnTo>
                <a:lnTo>
                  <a:pt x="76" y="15"/>
                </a:lnTo>
                <a:lnTo>
                  <a:pt x="86" y="14"/>
                </a:lnTo>
                <a:lnTo>
                  <a:pt x="95" y="17"/>
                </a:lnTo>
                <a:lnTo>
                  <a:pt x="104" y="19"/>
                </a:lnTo>
                <a:lnTo>
                  <a:pt x="111" y="23"/>
                </a:lnTo>
                <a:lnTo>
                  <a:pt x="110" y="21"/>
                </a:lnTo>
                <a:lnTo>
                  <a:pt x="109" y="19"/>
                </a:lnTo>
                <a:lnTo>
                  <a:pt x="108" y="18"/>
                </a:lnTo>
                <a:lnTo>
                  <a:pt x="106" y="15"/>
                </a:lnTo>
                <a:lnTo>
                  <a:pt x="99" y="9"/>
                </a:lnTo>
                <a:lnTo>
                  <a:pt x="90" y="4"/>
                </a:lnTo>
                <a:lnTo>
                  <a:pt x="81" y="2"/>
                </a:lnTo>
                <a:lnTo>
                  <a:pt x="71" y="0"/>
                </a:lnTo>
                <a:lnTo>
                  <a:pt x="59" y="2"/>
                </a:lnTo>
                <a:lnTo>
                  <a:pt x="48" y="5"/>
                </a:lnTo>
                <a:lnTo>
                  <a:pt x="37" y="11"/>
                </a:lnTo>
                <a:lnTo>
                  <a:pt x="27" y="18"/>
                </a:lnTo>
                <a:lnTo>
                  <a:pt x="18" y="27"/>
                </a:lnTo>
                <a:lnTo>
                  <a:pt x="11" y="36"/>
                </a:lnTo>
                <a:lnTo>
                  <a:pt x="5" y="47"/>
                </a:lnTo>
                <a:lnTo>
                  <a:pt x="2" y="57"/>
                </a:lnTo>
                <a:lnTo>
                  <a:pt x="0" y="67"/>
                </a:lnTo>
                <a:lnTo>
                  <a:pt x="0" y="78"/>
                </a:lnTo>
                <a:lnTo>
                  <a:pt x="4" y="87"/>
                </a:lnTo>
                <a:lnTo>
                  <a:pt x="8" y="95"/>
                </a:lnTo>
                <a:lnTo>
                  <a:pt x="11" y="96"/>
                </a:lnTo>
                <a:lnTo>
                  <a:pt x="12" y="98"/>
                </a:lnTo>
                <a:lnTo>
                  <a:pt x="14" y="99"/>
                </a:lnTo>
                <a:lnTo>
                  <a:pt x="15" y="102"/>
                </a:lnTo>
                <a:lnTo>
                  <a:pt x="12" y="85"/>
                </a:lnTo>
                <a:lnTo>
                  <a:pt x="14" y="66"/>
                </a:lnTo>
                <a:lnTo>
                  <a:pt x="23" y="48"/>
                </a:lnTo>
                <a:lnTo>
                  <a:pt x="38" y="32"/>
                </a:lnTo>
                <a:close/>
              </a:path>
            </a:pathLst>
          </a:custGeom>
          <a:solidFill>
            <a:srgbClr val="000000"/>
          </a:solidFill>
          <a:ln w="9525">
            <a:noFill/>
            <a:round/>
            <a:headEnd/>
            <a:tailEnd/>
          </a:ln>
        </p:spPr>
        <p:txBody>
          <a:bodyPr/>
          <a:lstStyle/>
          <a:p>
            <a:endParaRPr lang="en-US"/>
          </a:p>
        </p:txBody>
      </p:sp>
      <p:sp>
        <p:nvSpPr>
          <p:cNvPr id="19537" name="Freeform 81"/>
          <p:cNvSpPr>
            <a:spLocks/>
          </p:cNvSpPr>
          <p:nvPr/>
        </p:nvSpPr>
        <p:spPr bwMode="auto">
          <a:xfrm>
            <a:off x="5527675" y="5356225"/>
            <a:ext cx="87313" cy="80963"/>
          </a:xfrm>
          <a:custGeom>
            <a:avLst/>
            <a:gdLst>
              <a:gd name="T0" fmla="*/ 23512368 w 111"/>
              <a:gd name="T1" fmla="*/ 20320903 h 100"/>
              <a:gd name="T2" fmla="*/ 29080740 w 111"/>
              <a:gd name="T3" fmla="*/ 15731922 h 100"/>
              <a:gd name="T4" fmla="*/ 34649892 w 111"/>
              <a:gd name="T5" fmla="*/ 13110338 h 100"/>
              <a:gd name="T6" fmla="*/ 41455584 w 111"/>
              <a:gd name="T7" fmla="*/ 10487947 h 100"/>
              <a:gd name="T8" fmla="*/ 47024736 w 111"/>
              <a:gd name="T9" fmla="*/ 9177156 h 100"/>
              <a:gd name="T10" fmla="*/ 53212171 w 111"/>
              <a:gd name="T11" fmla="*/ 9177156 h 100"/>
              <a:gd name="T12" fmla="*/ 58780536 w 111"/>
              <a:gd name="T13" fmla="*/ 9832147 h 100"/>
              <a:gd name="T14" fmla="*/ 64349688 w 111"/>
              <a:gd name="T15" fmla="*/ 11798738 h 100"/>
              <a:gd name="T16" fmla="*/ 68680726 w 111"/>
              <a:gd name="T17" fmla="*/ 15076122 h 100"/>
              <a:gd name="T18" fmla="*/ 67443399 w 111"/>
              <a:gd name="T19" fmla="*/ 13765331 h 100"/>
              <a:gd name="T20" fmla="*/ 66824342 w 111"/>
              <a:gd name="T21" fmla="*/ 11798738 h 100"/>
              <a:gd name="T22" fmla="*/ 66206072 w 111"/>
              <a:gd name="T23" fmla="*/ 11143747 h 100"/>
              <a:gd name="T24" fmla="*/ 65587015 w 111"/>
              <a:gd name="T25" fmla="*/ 9832147 h 100"/>
              <a:gd name="T26" fmla="*/ 61255977 w 111"/>
              <a:gd name="T27" fmla="*/ 5243973 h 100"/>
              <a:gd name="T28" fmla="*/ 55686825 w 111"/>
              <a:gd name="T29" fmla="*/ 1966591 h 100"/>
              <a:gd name="T30" fmla="*/ 50118447 w 111"/>
              <a:gd name="T31" fmla="*/ 0 h 100"/>
              <a:gd name="T32" fmla="*/ 43311968 w 111"/>
              <a:gd name="T33" fmla="*/ 0 h 100"/>
              <a:gd name="T34" fmla="*/ 36506275 w 111"/>
              <a:gd name="T35" fmla="*/ 655800 h 100"/>
              <a:gd name="T36" fmla="*/ 29080740 w 111"/>
              <a:gd name="T37" fmla="*/ 3277382 h 100"/>
              <a:gd name="T38" fmla="*/ 22893311 w 111"/>
              <a:gd name="T39" fmla="*/ 5899774 h 100"/>
              <a:gd name="T40" fmla="*/ 16705889 w 111"/>
              <a:gd name="T41" fmla="*/ 11143747 h 100"/>
              <a:gd name="T42" fmla="*/ 10518464 w 111"/>
              <a:gd name="T43" fmla="*/ 17042713 h 100"/>
              <a:gd name="T44" fmla="*/ 6187424 w 111"/>
              <a:gd name="T45" fmla="*/ 23598285 h 100"/>
              <a:gd name="T46" fmla="*/ 3093712 w 111"/>
              <a:gd name="T47" fmla="*/ 30153054 h 100"/>
              <a:gd name="T48" fmla="*/ 619057 w 111"/>
              <a:gd name="T49" fmla="*/ 36707816 h 100"/>
              <a:gd name="T50" fmla="*/ 0 w 111"/>
              <a:gd name="T51" fmla="*/ 43918379 h 100"/>
              <a:gd name="T52" fmla="*/ 619057 w 111"/>
              <a:gd name="T53" fmla="*/ 50473951 h 100"/>
              <a:gd name="T54" fmla="*/ 2474655 w 111"/>
              <a:gd name="T55" fmla="*/ 56372926 h 100"/>
              <a:gd name="T56" fmla="*/ 5568367 w 111"/>
              <a:gd name="T57" fmla="*/ 61616898 h 100"/>
              <a:gd name="T58" fmla="*/ 6187424 w 111"/>
              <a:gd name="T59" fmla="*/ 62927688 h 100"/>
              <a:gd name="T60" fmla="*/ 7424752 w 111"/>
              <a:gd name="T61" fmla="*/ 64239288 h 100"/>
              <a:gd name="T62" fmla="*/ 8662080 w 111"/>
              <a:gd name="T63" fmla="*/ 64894279 h 100"/>
              <a:gd name="T64" fmla="*/ 9281136 w 111"/>
              <a:gd name="T65" fmla="*/ 65550079 h 100"/>
              <a:gd name="T66" fmla="*/ 7424752 w 111"/>
              <a:gd name="T67" fmla="*/ 54406335 h 100"/>
              <a:gd name="T68" fmla="*/ 8662080 w 111"/>
              <a:gd name="T69" fmla="*/ 43263388 h 100"/>
              <a:gd name="T70" fmla="*/ 14231235 w 111"/>
              <a:gd name="T71" fmla="*/ 30808854 h 100"/>
              <a:gd name="T72" fmla="*/ 23512368 w 111"/>
              <a:gd name="T73" fmla="*/ 20320903 h 1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1"/>
              <a:gd name="T112" fmla="*/ 0 h 100"/>
              <a:gd name="T113" fmla="*/ 111 w 111"/>
              <a:gd name="T114" fmla="*/ 100 h 1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1" h="100">
                <a:moveTo>
                  <a:pt x="38" y="31"/>
                </a:moveTo>
                <a:lnTo>
                  <a:pt x="47" y="24"/>
                </a:lnTo>
                <a:lnTo>
                  <a:pt x="56" y="20"/>
                </a:lnTo>
                <a:lnTo>
                  <a:pt x="67" y="16"/>
                </a:lnTo>
                <a:lnTo>
                  <a:pt x="76" y="14"/>
                </a:lnTo>
                <a:lnTo>
                  <a:pt x="86" y="14"/>
                </a:lnTo>
                <a:lnTo>
                  <a:pt x="95" y="15"/>
                </a:lnTo>
                <a:lnTo>
                  <a:pt x="104" y="18"/>
                </a:lnTo>
                <a:lnTo>
                  <a:pt x="111" y="23"/>
                </a:lnTo>
                <a:lnTo>
                  <a:pt x="109" y="21"/>
                </a:lnTo>
                <a:lnTo>
                  <a:pt x="108" y="18"/>
                </a:lnTo>
                <a:lnTo>
                  <a:pt x="107" y="17"/>
                </a:lnTo>
                <a:lnTo>
                  <a:pt x="106" y="15"/>
                </a:lnTo>
                <a:lnTo>
                  <a:pt x="99" y="8"/>
                </a:lnTo>
                <a:lnTo>
                  <a:pt x="90" y="3"/>
                </a:lnTo>
                <a:lnTo>
                  <a:pt x="81" y="0"/>
                </a:lnTo>
                <a:lnTo>
                  <a:pt x="70" y="0"/>
                </a:lnTo>
                <a:lnTo>
                  <a:pt x="59" y="1"/>
                </a:lnTo>
                <a:lnTo>
                  <a:pt x="47" y="5"/>
                </a:lnTo>
                <a:lnTo>
                  <a:pt x="37" y="9"/>
                </a:lnTo>
                <a:lnTo>
                  <a:pt x="27" y="17"/>
                </a:lnTo>
                <a:lnTo>
                  <a:pt x="17" y="26"/>
                </a:lnTo>
                <a:lnTo>
                  <a:pt x="10" y="36"/>
                </a:lnTo>
                <a:lnTo>
                  <a:pt x="5" y="46"/>
                </a:lnTo>
                <a:lnTo>
                  <a:pt x="1" y="56"/>
                </a:lnTo>
                <a:lnTo>
                  <a:pt x="0" y="67"/>
                </a:lnTo>
                <a:lnTo>
                  <a:pt x="1" y="77"/>
                </a:lnTo>
                <a:lnTo>
                  <a:pt x="4" y="86"/>
                </a:lnTo>
                <a:lnTo>
                  <a:pt x="9" y="94"/>
                </a:lnTo>
                <a:lnTo>
                  <a:pt x="10" y="96"/>
                </a:lnTo>
                <a:lnTo>
                  <a:pt x="12" y="98"/>
                </a:lnTo>
                <a:lnTo>
                  <a:pt x="14" y="99"/>
                </a:lnTo>
                <a:lnTo>
                  <a:pt x="15" y="100"/>
                </a:lnTo>
                <a:lnTo>
                  <a:pt x="12" y="83"/>
                </a:lnTo>
                <a:lnTo>
                  <a:pt x="14" y="66"/>
                </a:lnTo>
                <a:lnTo>
                  <a:pt x="23" y="47"/>
                </a:lnTo>
                <a:lnTo>
                  <a:pt x="38" y="31"/>
                </a:lnTo>
                <a:close/>
              </a:path>
            </a:pathLst>
          </a:custGeom>
          <a:solidFill>
            <a:srgbClr val="000000"/>
          </a:solidFill>
          <a:ln w="9525">
            <a:noFill/>
            <a:round/>
            <a:headEnd/>
            <a:tailEnd/>
          </a:ln>
        </p:spPr>
        <p:txBody>
          <a:bodyPr/>
          <a:lstStyle/>
          <a:p>
            <a:endParaRPr lang="en-US"/>
          </a:p>
        </p:txBody>
      </p:sp>
      <p:sp>
        <p:nvSpPr>
          <p:cNvPr id="19538" name="Freeform 82"/>
          <p:cNvSpPr>
            <a:spLocks/>
          </p:cNvSpPr>
          <p:nvPr/>
        </p:nvSpPr>
        <p:spPr bwMode="auto">
          <a:xfrm>
            <a:off x="5592763" y="5437188"/>
            <a:ext cx="87312" cy="80962"/>
          </a:xfrm>
          <a:custGeom>
            <a:avLst/>
            <a:gdLst>
              <a:gd name="T0" fmla="*/ 23512099 w 111"/>
              <a:gd name="T1" fmla="*/ 19530892 h 102"/>
              <a:gd name="T2" fmla="*/ 29080406 w 111"/>
              <a:gd name="T3" fmla="*/ 16380519 h 102"/>
              <a:gd name="T4" fmla="*/ 34648708 w 111"/>
              <a:gd name="T5" fmla="*/ 12600703 h 102"/>
              <a:gd name="T6" fmla="*/ 41455109 w 111"/>
              <a:gd name="T7" fmla="*/ 11340236 h 102"/>
              <a:gd name="T8" fmla="*/ 47023411 w 111"/>
              <a:gd name="T9" fmla="*/ 9450329 h 102"/>
              <a:gd name="T10" fmla="*/ 53210774 w 111"/>
              <a:gd name="T11" fmla="*/ 9450329 h 102"/>
              <a:gd name="T12" fmla="*/ 58160813 w 111"/>
              <a:gd name="T13" fmla="*/ 10080563 h 102"/>
              <a:gd name="T14" fmla="*/ 64348164 w 111"/>
              <a:gd name="T15" fmla="*/ 11970469 h 102"/>
              <a:gd name="T16" fmla="*/ 68679153 w 111"/>
              <a:gd name="T17" fmla="*/ 14490612 h 102"/>
              <a:gd name="T18" fmla="*/ 67441840 w 111"/>
              <a:gd name="T19" fmla="*/ 13230939 h 102"/>
              <a:gd name="T20" fmla="*/ 66822790 w 111"/>
              <a:gd name="T21" fmla="*/ 12600703 h 102"/>
              <a:gd name="T22" fmla="*/ 66204527 w 111"/>
              <a:gd name="T23" fmla="*/ 11340236 h 102"/>
              <a:gd name="T24" fmla="*/ 65585477 w 111"/>
              <a:gd name="T25" fmla="*/ 9450329 h 102"/>
              <a:gd name="T26" fmla="*/ 61254489 w 111"/>
              <a:gd name="T27" fmla="*/ 5040281 h 102"/>
              <a:gd name="T28" fmla="*/ 55686187 w 111"/>
              <a:gd name="T29" fmla="*/ 2520141 h 102"/>
              <a:gd name="T30" fmla="*/ 50117087 w 111"/>
              <a:gd name="T31" fmla="*/ 630234 h 102"/>
              <a:gd name="T32" fmla="*/ 43311472 w 111"/>
              <a:gd name="T33" fmla="*/ 0 h 102"/>
              <a:gd name="T34" fmla="*/ 36505071 w 111"/>
              <a:gd name="T35" fmla="*/ 630234 h 102"/>
              <a:gd name="T36" fmla="*/ 29699456 w 111"/>
              <a:gd name="T37" fmla="*/ 3150374 h 102"/>
              <a:gd name="T38" fmla="*/ 22893049 w 111"/>
              <a:gd name="T39" fmla="*/ 6930189 h 102"/>
              <a:gd name="T40" fmla="*/ 16086648 w 111"/>
              <a:gd name="T41" fmla="*/ 11340236 h 102"/>
              <a:gd name="T42" fmla="*/ 10518343 w 111"/>
              <a:gd name="T43" fmla="*/ 17010752 h 102"/>
              <a:gd name="T44" fmla="*/ 6187353 w 111"/>
              <a:gd name="T45" fmla="*/ 22681266 h 102"/>
              <a:gd name="T46" fmla="*/ 3093676 w 111"/>
              <a:gd name="T47" fmla="*/ 28981225 h 102"/>
              <a:gd name="T48" fmla="*/ 619050 w 111"/>
              <a:gd name="T49" fmla="*/ 35911411 h 102"/>
              <a:gd name="T50" fmla="*/ 0 w 111"/>
              <a:gd name="T51" fmla="*/ 42212158 h 102"/>
              <a:gd name="T52" fmla="*/ 619050 w 111"/>
              <a:gd name="T53" fmla="*/ 49142344 h 102"/>
              <a:gd name="T54" fmla="*/ 1856364 w 111"/>
              <a:gd name="T55" fmla="*/ 54812870 h 102"/>
              <a:gd name="T56" fmla="*/ 5568303 w 111"/>
              <a:gd name="T57" fmla="*/ 59853150 h 102"/>
              <a:gd name="T58" fmla="*/ 6187353 w 111"/>
              <a:gd name="T59" fmla="*/ 60483383 h 102"/>
              <a:gd name="T60" fmla="*/ 8043717 w 111"/>
              <a:gd name="T61" fmla="*/ 61743056 h 102"/>
              <a:gd name="T62" fmla="*/ 8661980 w 111"/>
              <a:gd name="T63" fmla="*/ 62373290 h 102"/>
              <a:gd name="T64" fmla="*/ 9900080 w 111"/>
              <a:gd name="T65" fmla="*/ 64263196 h 102"/>
              <a:gd name="T66" fmla="*/ 7424667 w 111"/>
              <a:gd name="T67" fmla="*/ 52922963 h 102"/>
              <a:gd name="T68" fmla="*/ 9281030 w 111"/>
              <a:gd name="T69" fmla="*/ 41581924 h 102"/>
              <a:gd name="T70" fmla="*/ 14231072 w 111"/>
              <a:gd name="T71" fmla="*/ 30241692 h 102"/>
              <a:gd name="T72" fmla="*/ 23512099 w 111"/>
              <a:gd name="T73" fmla="*/ 19530892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1"/>
              <a:gd name="T112" fmla="*/ 0 h 102"/>
              <a:gd name="T113" fmla="*/ 111 w 111"/>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1" h="102">
                <a:moveTo>
                  <a:pt x="38" y="31"/>
                </a:moveTo>
                <a:lnTo>
                  <a:pt x="47" y="26"/>
                </a:lnTo>
                <a:lnTo>
                  <a:pt x="56" y="20"/>
                </a:lnTo>
                <a:lnTo>
                  <a:pt x="67" y="18"/>
                </a:lnTo>
                <a:lnTo>
                  <a:pt x="76" y="15"/>
                </a:lnTo>
                <a:lnTo>
                  <a:pt x="86" y="15"/>
                </a:lnTo>
                <a:lnTo>
                  <a:pt x="94" y="16"/>
                </a:lnTo>
                <a:lnTo>
                  <a:pt x="104" y="19"/>
                </a:lnTo>
                <a:lnTo>
                  <a:pt x="111" y="23"/>
                </a:lnTo>
                <a:lnTo>
                  <a:pt x="109" y="21"/>
                </a:lnTo>
                <a:lnTo>
                  <a:pt x="108" y="20"/>
                </a:lnTo>
                <a:lnTo>
                  <a:pt x="107" y="18"/>
                </a:lnTo>
                <a:lnTo>
                  <a:pt x="106" y="15"/>
                </a:lnTo>
                <a:lnTo>
                  <a:pt x="99" y="8"/>
                </a:lnTo>
                <a:lnTo>
                  <a:pt x="90" y="4"/>
                </a:lnTo>
                <a:lnTo>
                  <a:pt x="81" y="1"/>
                </a:lnTo>
                <a:lnTo>
                  <a:pt x="70" y="0"/>
                </a:lnTo>
                <a:lnTo>
                  <a:pt x="59" y="1"/>
                </a:lnTo>
                <a:lnTo>
                  <a:pt x="48" y="5"/>
                </a:lnTo>
                <a:lnTo>
                  <a:pt x="37" y="11"/>
                </a:lnTo>
                <a:lnTo>
                  <a:pt x="26" y="18"/>
                </a:lnTo>
                <a:lnTo>
                  <a:pt x="17" y="27"/>
                </a:lnTo>
                <a:lnTo>
                  <a:pt x="10" y="36"/>
                </a:lnTo>
                <a:lnTo>
                  <a:pt x="5" y="46"/>
                </a:lnTo>
                <a:lnTo>
                  <a:pt x="1" y="57"/>
                </a:lnTo>
                <a:lnTo>
                  <a:pt x="0" y="67"/>
                </a:lnTo>
                <a:lnTo>
                  <a:pt x="1" y="78"/>
                </a:lnTo>
                <a:lnTo>
                  <a:pt x="3" y="87"/>
                </a:lnTo>
                <a:lnTo>
                  <a:pt x="9" y="95"/>
                </a:lnTo>
                <a:lnTo>
                  <a:pt x="10" y="96"/>
                </a:lnTo>
                <a:lnTo>
                  <a:pt x="13" y="98"/>
                </a:lnTo>
                <a:lnTo>
                  <a:pt x="14" y="99"/>
                </a:lnTo>
                <a:lnTo>
                  <a:pt x="16" y="102"/>
                </a:lnTo>
                <a:lnTo>
                  <a:pt x="12" y="84"/>
                </a:lnTo>
                <a:lnTo>
                  <a:pt x="15" y="66"/>
                </a:lnTo>
                <a:lnTo>
                  <a:pt x="23" y="48"/>
                </a:lnTo>
                <a:lnTo>
                  <a:pt x="38" y="31"/>
                </a:lnTo>
                <a:close/>
              </a:path>
            </a:pathLst>
          </a:custGeom>
          <a:solidFill>
            <a:srgbClr val="000000"/>
          </a:solidFill>
          <a:ln w="9525">
            <a:noFill/>
            <a:round/>
            <a:headEnd/>
            <a:tailEnd/>
          </a:ln>
        </p:spPr>
        <p:txBody>
          <a:bodyPr/>
          <a:lstStyle/>
          <a:p>
            <a:endParaRPr lang="en-US"/>
          </a:p>
        </p:txBody>
      </p:sp>
      <p:sp>
        <p:nvSpPr>
          <p:cNvPr id="19539" name="Freeform 83"/>
          <p:cNvSpPr>
            <a:spLocks/>
          </p:cNvSpPr>
          <p:nvPr/>
        </p:nvSpPr>
        <p:spPr bwMode="auto">
          <a:xfrm>
            <a:off x="5614988" y="5464175"/>
            <a:ext cx="88900" cy="80963"/>
          </a:xfrm>
          <a:custGeom>
            <a:avLst/>
            <a:gdLst>
              <a:gd name="T0" fmla="*/ 24374618 w 111"/>
              <a:gd name="T1" fmla="*/ 20320903 h 100"/>
              <a:gd name="T2" fmla="*/ 30147516 w 111"/>
              <a:gd name="T3" fmla="*/ 15731922 h 100"/>
              <a:gd name="T4" fmla="*/ 35920408 w 111"/>
              <a:gd name="T5" fmla="*/ 12454538 h 100"/>
              <a:gd name="T6" fmla="*/ 42334822 w 111"/>
              <a:gd name="T7" fmla="*/ 10487947 h 100"/>
              <a:gd name="T8" fmla="*/ 49390757 w 111"/>
              <a:gd name="T9" fmla="*/ 9832147 h 100"/>
              <a:gd name="T10" fmla="*/ 55163661 w 111"/>
              <a:gd name="T11" fmla="*/ 9177156 h 100"/>
              <a:gd name="T12" fmla="*/ 60937354 w 111"/>
              <a:gd name="T13" fmla="*/ 10487947 h 100"/>
              <a:gd name="T14" fmla="*/ 66068725 w 111"/>
              <a:gd name="T15" fmla="*/ 11798738 h 100"/>
              <a:gd name="T16" fmla="*/ 71200096 w 111"/>
              <a:gd name="T17" fmla="*/ 15076122 h 100"/>
              <a:gd name="T18" fmla="*/ 70558574 w 111"/>
              <a:gd name="T19" fmla="*/ 13765331 h 100"/>
              <a:gd name="T20" fmla="*/ 69917053 w 111"/>
              <a:gd name="T21" fmla="*/ 11798738 h 100"/>
              <a:gd name="T22" fmla="*/ 68634010 w 111"/>
              <a:gd name="T23" fmla="*/ 11143747 h 100"/>
              <a:gd name="T24" fmla="*/ 67992488 w 111"/>
              <a:gd name="T25" fmla="*/ 9832147 h 100"/>
              <a:gd name="T26" fmla="*/ 63502639 w 111"/>
              <a:gd name="T27" fmla="*/ 5243973 h 100"/>
              <a:gd name="T28" fmla="*/ 58371268 w 111"/>
              <a:gd name="T29" fmla="*/ 1966591 h 100"/>
              <a:gd name="T30" fmla="*/ 51315321 w 111"/>
              <a:gd name="T31" fmla="*/ 655800 h 100"/>
              <a:gd name="T32" fmla="*/ 44900907 w 111"/>
              <a:gd name="T33" fmla="*/ 0 h 100"/>
              <a:gd name="T34" fmla="*/ 38486494 w 111"/>
              <a:gd name="T35" fmla="*/ 655800 h 100"/>
              <a:gd name="T36" fmla="*/ 30789037 w 111"/>
              <a:gd name="T37" fmla="*/ 3277382 h 100"/>
              <a:gd name="T38" fmla="*/ 23733096 w 111"/>
              <a:gd name="T39" fmla="*/ 6554764 h 100"/>
              <a:gd name="T40" fmla="*/ 16677161 w 111"/>
              <a:gd name="T41" fmla="*/ 11143747 h 100"/>
              <a:gd name="T42" fmla="*/ 10904266 w 111"/>
              <a:gd name="T43" fmla="*/ 17042713 h 100"/>
              <a:gd name="T44" fmla="*/ 6414415 w 111"/>
              <a:gd name="T45" fmla="*/ 23598285 h 100"/>
              <a:gd name="T46" fmla="*/ 2566087 w 111"/>
              <a:gd name="T47" fmla="*/ 30153054 h 100"/>
              <a:gd name="T48" fmla="*/ 641522 w 111"/>
              <a:gd name="T49" fmla="*/ 36707816 h 100"/>
              <a:gd name="T50" fmla="*/ 0 w 111"/>
              <a:gd name="T51" fmla="*/ 43918379 h 100"/>
              <a:gd name="T52" fmla="*/ 641522 w 111"/>
              <a:gd name="T53" fmla="*/ 50473951 h 100"/>
              <a:gd name="T54" fmla="*/ 1924565 w 111"/>
              <a:gd name="T55" fmla="*/ 56372926 h 100"/>
              <a:gd name="T56" fmla="*/ 5772894 w 111"/>
              <a:gd name="T57" fmla="*/ 61616898 h 100"/>
              <a:gd name="T58" fmla="*/ 7055938 w 111"/>
              <a:gd name="T59" fmla="*/ 62272698 h 100"/>
              <a:gd name="T60" fmla="*/ 7697460 w 111"/>
              <a:gd name="T61" fmla="*/ 64239288 h 100"/>
              <a:gd name="T62" fmla="*/ 9622024 w 111"/>
              <a:gd name="T63" fmla="*/ 64894279 h 100"/>
              <a:gd name="T64" fmla="*/ 10262744 w 111"/>
              <a:gd name="T65" fmla="*/ 65550079 h 100"/>
              <a:gd name="T66" fmla="*/ 7055938 w 111"/>
              <a:gd name="T67" fmla="*/ 54406335 h 100"/>
              <a:gd name="T68" fmla="*/ 9622024 w 111"/>
              <a:gd name="T69" fmla="*/ 43263388 h 100"/>
              <a:gd name="T70" fmla="*/ 14753398 w 111"/>
              <a:gd name="T71" fmla="*/ 30808854 h 100"/>
              <a:gd name="T72" fmla="*/ 24374618 w 111"/>
              <a:gd name="T73" fmla="*/ 20320903 h 1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1"/>
              <a:gd name="T112" fmla="*/ 0 h 100"/>
              <a:gd name="T113" fmla="*/ 111 w 111"/>
              <a:gd name="T114" fmla="*/ 100 h 1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1" h="100">
                <a:moveTo>
                  <a:pt x="38" y="31"/>
                </a:moveTo>
                <a:lnTo>
                  <a:pt x="47" y="24"/>
                </a:lnTo>
                <a:lnTo>
                  <a:pt x="56" y="19"/>
                </a:lnTo>
                <a:lnTo>
                  <a:pt x="66" y="16"/>
                </a:lnTo>
                <a:lnTo>
                  <a:pt x="77" y="15"/>
                </a:lnTo>
                <a:lnTo>
                  <a:pt x="86" y="14"/>
                </a:lnTo>
                <a:lnTo>
                  <a:pt x="95" y="16"/>
                </a:lnTo>
                <a:lnTo>
                  <a:pt x="103" y="18"/>
                </a:lnTo>
                <a:lnTo>
                  <a:pt x="111" y="23"/>
                </a:lnTo>
                <a:lnTo>
                  <a:pt x="110" y="21"/>
                </a:lnTo>
                <a:lnTo>
                  <a:pt x="109" y="18"/>
                </a:lnTo>
                <a:lnTo>
                  <a:pt x="107" y="17"/>
                </a:lnTo>
                <a:lnTo>
                  <a:pt x="106" y="15"/>
                </a:lnTo>
                <a:lnTo>
                  <a:pt x="99" y="8"/>
                </a:lnTo>
                <a:lnTo>
                  <a:pt x="91" y="3"/>
                </a:lnTo>
                <a:lnTo>
                  <a:pt x="80" y="1"/>
                </a:lnTo>
                <a:lnTo>
                  <a:pt x="70" y="0"/>
                </a:lnTo>
                <a:lnTo>
                  <a:pt x="60" y="1"/>
                </a:lnTo>
                <a:lnTo>
                  <a:pt x="48" y="5"/>
                </a:lnTo>
                <a:lnTo>
                  <a:pt x="37" y="10"/>
                </a:lnTo>
                <a:lnTo>
                  <a:pt x="26" y="17"/>
                </a:lnTo>
                <a:lnTo>
                  <a:pt x="17" y="26"/>
                </a:lnTo>
                <a:lnTo>
                  <a:pt x="10" y="36"/>
                </a:lnTo>
                <a:lnTo>
                  <a:pt x="4" y="46"/>
                </a:lnTo>
                <a:lnTo>
                  <a:pt x="1" y="56"/>
                </a:lnTo>
                <a:lnTo>
                  <a:pt x="0" y="67"/>
                </a:lnTo>
                <a:lnTo>
                  <a:pt x="1" y="77"/>
                </a:lnTo>
                <a:lnTo>
                  <a:pt x="3" y="86"/>
                </a:lnTo>
                <a:lnTo>
                  <a:pt x="9" y="94"/>
                </a:lnTo>
                <a:lnTo>
                  <a:pt x="11" y="95"/>
                </a:lnTo>
                <a:lnTo>
                  <a:pt x="12" y="98"/>
                </a:lnTo>
                <a:lnTo>
                  <a:pt x="15" y="99"/>
                </a:lnTo>
                <a:lnTo>
                  <a:pt x="16" y="100"/>
                </a:lnTo>
                <a:lnTo>
                  <a:pt x="11" y="83"/>
                </a:lnTo>
                <a:lnTo>
                  <a:pt x="15" y="66"/>
                </a:lnTo>
                <a:lnTo>
                  <a:pt x="23" y="47"/>
                </a:lnTo>
                <a:lnTo>
                  <a:pt x="38" y="31"/>
                </a:lnTo>
                <a:close/>
              </a:path>
            </a:pathLst>
          </a:custGeom>
          <a:solidFill>
            <a:srgbClr val="000000"/>
          </a:solidFill>
          <a:ln w="9525">
            <a:noFill/>
            <a:round/>
            <a:headEnd/>
            <a:tailEnd/>
          </a:ln>
        </p:spPr>
        <p:txBody>
          <a:bodyPr/>
          <a:lstStyle/>
          <a:p>
            <a:endParaRPr lang="en-US"/>
          </a:p>
        </p:txBody>
      </p:sp>
      <p:sp>
        <p:nvSpPr>
          <p:cNvPr id="19540" name="Freeform 84"/>
          <p:cNvSpPr>
            <a:spLocks/>
          </p:cNvSpPr>
          <p:nvPr/>
        </p:nvSpPr>
        <p:spPr bwMode="auto">
          <a:xfrm>
            <a:off x="5637213" y="5491163"/>
            <a:ext cx="88900" cy="80962"/>
          </a:xfrm>
          <a:custGeom>
            <a:avLst/>
            <a:gdLst>
              <a:gd name="T0" fmla="*/ 23941881 w 112"/>
              <a:gd name="T1" fmla="*/ 19530892 h 102"/>
              <a:gd name="T2" fmla="*/ 30241879 w 112"/>
              <a:gd name="T3" fmla="*/ 16380519 h 102"/>
              <a:gd name="T4" fmla="*/ 36541871 w 112"/>
              <a:gd name="T5" fmla="*/ 12600703 h 102"/>
              <a:gd name="T6" fmla="*/ 42212420 w 112"/>
              <a:gd name="T7" fmla="*/ 11340236 h 102"/>
              <a:gd name="T8" fmla="*/ 48513205 w 112"/>
              <a:gd name="T9" fmla="*/ 9450329 h 102"/>
              <a:gd name="T10" fmla="*/ 54813210 w 112"/>
              <a:gd name="T11" fmla="*/ 9450329 h 102"/>
              <a:gd name="T12" fmla="*/ 60483758 w 112"/>
              <a:gd name="T13" fmla="*/ 10080563 h 102"/>
              <a:gd name="T14" fmla="*/ 66154307 w 112"/>
              <a:gd name="T15" fmla="*/ 11970469 h 102"/>
              <a:gd name="T16" fmla="*/ 70564381 w 112"/>
              <a:gd name="T17" fmla="*/ 14490612 h 102"/>
              <a:gd name="T18" fmla="*/ 69934143 w 112"/>
              <a:gd name="T19" fmla="*/ 13230939 h 102"/>
              <a:gd name="T20" fmla="*/ 69304700 w 112"/>
              <a:gd name="T21" fmla="*/ 12600703 h 102"/>
              <a:gd name="T22" fmla="*/ 67413988 w 112"/>
              <a:gd name="T23" fmla="*/ 11340236 h 102"/>
              <a:gd name="T24" fmla="*/ 66784544 w 112"/>
              <a:gd name="T25" fmla="*/ 10080563 h 102"/>
              <a:gd name="T26" fmla="*/ 62373677 w 112"/>
              <a:gd name="T27" fmla="*/ 6299955 h 102"/>
              <a:gd name="T28" fmla="*/ 57333365 w 112"/>
              <a:gd name="T29" fmla="*/ 2520141 h 102"/>
              <a:gd name="T30" fmla="*/ 51033361 w 112"/>
              <a:gd name="T31" fmla="*/ 630234 h 102"/>
              <a:gd name="T32" fmla="*/ 44732575 w 112"/>
              <a:gd name="T33" fmla="*/ 0 h 102"/>
              <a:gd name="T34" fmla="*/ 37802346 w 112"/>
              <a:gd name="T35" fmla="*/ 630234 h 102"/>
              <a:gd name="T36" fmla="*/ 30872116 w 112"/>
              <a:gd name="T37" fmla="*/ 3150374 h 102"/>
              <a:gd name="T38" fmla="*/ 23311644 w 112"/>
              <a:gd name="T39" fmla="*/ 6930189 h 102"/>
              <a:gd name="T40" fmla="*/ 17010858 w 112"/>
              <a:gd name="T41" fmla="*/ 11340236 h 102"/>
              <a:gd name="T42" fmla="*/ 11341100 w 112"/>
              <a:gd name="T43" fmla="*/ 17010752 h 102"/>
              <a:gd name="T44" fmla="*/ 6930232 w 112"/>
              <a:gd name="T45" fmla="*/ 22681266 h 102"/>
              <a:gd name="T46" fmla="*/ 3150394 w 112"/>
              <a:gd name="T47" fmla="*/ 28981225 h 102"/>
              <a:gd name="T48" fmla="*/ 630238 w 112"/>
              <a:gd name="T49" fmla="*/ 35911411 h 102"/>
              <a:gd name="T50" fmla="*/ 0 w 112"/>
              <a:gd name="T51" fmla="*/ 42212158 h 102"/>
              <a:gd name="T52" fmla="*/ 630238 w 112"/>
              <a:gd name="T53" fmla="*/ 48512111 h 102"/>
              <a:gd name="T54" fmla="*/ 2520156 w 112"/>
              <a:gd name="T55" fmla="*/ 54812870 h 102"/>
              <a:gd name="T56" fmla="*/ 6300787 w 112"/>
              <a:gd name="T57" fmla="*/ 59853150 h 102"/>
              <a:gd name="T58" fmla="*/ 7560470 w 112"/>
              <a:gd name="T59" fmla="*/ 61112823 h 102"/>
              <a:gd name="T60" fmla="*/ 8190707 w 112"/>
              <a:gd name="T61" fmla="*/ 61743056 h 102"/>
              <a:gd name="T62" fmla="*/ 9450388 w 112"/>
              <a:gd name="T63" fmla="*/ 63003523 h 102"/>
              <a:gd name="T64" fmla="*/ 10080625 w 112"/>
              <a:gd name="T65" fmla="*/ 64263196 h 102"/>
              <a:gd name="T66" fmla="*/ 7560470 w 112"/>
              <a:gd name="T67" fmla="*/ 52922963 h 102"/>
              <a:gd name="T68" fmla="*/ 9450388 w 112"/>
              <a:gd name="T69" fmla="*/ 41581924 h 102"/>
              <a:gd name="T70" fmla="*/ 14490702 w 112"/>
              <a:gd name="T71" fmla="*/ 30241692 h 102"/>
              <a:gd name="T72" fmla="*/ 23941881 w 112"/>
              <a:gd name="T73" fmla="*/ 19530892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2"/>
              <a:gd name="T112" fmla="*/ 0 h 102"/>
              <a:gd name="T113" fmla="*/ 112 w 112"/>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2" h="102">
                <a:moveTo>
                  <a:pt x="38" y="31"/>
                </a:moveTo>
                <a:lnTo>
                  <a:pt x="48" y="26"/>
                </a:lnTo>
                <a:lnTo>
                  <a:pt x="58" y="20"/>
                </a:lnTo>
                <a:lnTo>
                  <a:pt x="67" y="18"/>
                </a:lnTo>
                <a:lnTo>
                  <a:pt x="77" y="15"/>
                </a:lnTo>
                <a:lnTo>
                  <a:pt x="87" y="15"/>
                </a:lnTo>
                <a:lnTo>
                  <a:pt x="96" y="16"/>
                </a:lnTo>
                <a:lnTo>
                  <a:pt x="105" y="19"/>
                </a:lnTo>
                <a:lnTo>
                  <a:pt x="112" y="23"/>
                </a:lnTo>
                <a:lnTo>
                  <a:pt x="111" y="21"/>
                </a:lnTo>
                <a:lnTo>
                  <a:pt x="110" y="20"/>
                </a:lnTo>
                <a:lnTo>
                  <a:pt x="107" y="18"/>
                </a:lnTo>
                <a:lnTo>
                  <a:pt x="106" y="16"/>
                </a:lnTo>
                <a:lnTo>
                  <a:pt x="99" y="10"/>
                </a:lnTo>
                <a:lnTo>
                  <a:pt x="91" y="4"/>
                </a:lnTo>
                <a:lnTo>
                  <a:pt x="81" y="1"/>
                </a:lnTo>
                <a:lnTo>
                  <a:pt x="71" y="0"/>
                </a:lnTo>
                <a:lnTo>
                  <a:pt x="60" y="1"/>
                </a:lnTo>
                <a:lnTo>
                  <a:pt x="49" y="5"/>
                </a:lnTo>
                <a:lnTo>
                  <a:pt x="37" y="11"/>
                </a:lnTo>
                <a:lnTo>
                  <a:pt x="27" y="18"/>
                </a:lnTo>
                <a:lnTo>
                  <a:pt x="18" y="27"/>
                </a:lnTo>
                <a:lnTo>
                  <a:pt x="11" y="36"/>
                </a:lnTo>
                <a:lnTo>
                  <a:pt x="5" y="46"/>
                </a:lnTo>
                <a:lnTo>
                  <a:pt x="1" y="57"/>
                </a:lnTo>
                <a:lnTo>
                  <a:pt x="0" y="67"/>
                </a:lnTo>
                <a:lnTo>
                  <a:pt x="1" y="77"/>
                </a:lnTo>
                <a:lnTo>
                  <a:pt x="4" y="87"/>
                </a:lnTo>
                <a:lnTo>
                  <a:pt x="10" y="95"/>
                </a:lnTo>
                <a:lnTo>
                  <a:pt x="12" y="97"/>
                </a:lnTo>
                <a:lnTo>
                  <a:pt x="13" y="98"/>
                </a:lnTo>
                <a:lnTo>
                  <a:pt x="15" y="100"/>
                </a:lnTo>
                <a:lnTo>
                  <a:pt x="16" y="102"/>
                </a:lnTo>
                <a:lnTo>
                  <a:pt x="12" y="84"/>
                </a:lnTo>
                <a:lnTo>
                  <a:pt x="15" y="66"/>
                </a:lnTo>
                <a:lnTo>
                  <a:pt x="23" y="48"/>
                </a:lnTo>
                <a:lnTo>
                  <a:pt x="38" y="31"/>
                </a:lnTo>
                <a:close/>
              </a:path>
            </a:pathLst>
          </a:custGeom>
          <a:solidFill>
            <a:srgbClr val="000000"/>
          </a:solidFill>
          <a:ln w="9525">
            <a:noFill/>
            <a:round/>
            <a:headEnd/>
            <a:tailEnd/>
          </a:ln>
        </p:spPr>
        <p:txBody>
          <a:bodyPr/>
          <a:lstStyle/>
          <a:p>
            <a:endParaRPr lang="en-US"/>
          </a:p>
        </p:txBody>
      </p:sp>
      <p:sp>
        <p:nvSpPr>
          <p:cNvPr id="19541" name="Freeform 85"/>
          <p:cNvSpPr>
            <a:spLocks/>
          </p:cNvSpPr>
          <p:nvPr/>
        </p:nvSpPr>
        <p:spPr bwMode="auto">
          <a:xfrm>
            <a:off x="5657850" y="5518150"/>
            <a:ext cx="88900" cy="79375"/>
          </a:xfrm>
          <a:custGeom>
            <a:avLst/>
            <a:gdLst>
              <a:gd name="T0" fmla="*/ 24571325 w 112"/>
              <a:gd name="T1" fmla="*/ 19927936 h 99"/>
              <a:gd name="T2" fmla="*/ 30241879 w 112"/>
              <a:gd name="T3" fmla="*/ 15427615 h 99"/>
              <a:gd name="T4" fmla="*/ 36541871 w 112"/>
              <a:gd name="T5" fmla="*/ 12214128 h 99"/>
              <a:gd name="T6" fmla="*/ 42842657 w 112"/>
              <a:gd name="T7" fmla="*/ 10285076 h 99"/>
              <a:gd name="T8" fmla="*/ 48513205 w 112"/>
              <a:gd name="T9" fmla="*/ 9642860 h 99"/>
              <a:gd name="T10" fmla="*/ 54183766 w 112"/>
              <a:gd name="T11" fmla="*/ 8999843 h 99"/>
              <a:gd name="T12" fmla="*/ 60483758 w 112"/>
              <a:gd name="T13" fmla="*/ 10285076 h 99"/>
              <a:gd name="T14" fmla="*/ 66154307 w 112"/>
              <a:gd name="T15" fmla="*/ 11571111 h 99"/>
              <a:gd name="T16" fmla="*/ 70564381 w 112"/>
              <a:gd name="T17" fmla="*/ 14785399 h 99"/>
              <a:gd name="T18" fmla="*/ 69934143 w 112"/>
              <a:gd name="T19" fmla="*/ 13499364 h 99"/>
              <a:gd name="T20" fmla="*/ 68674462 w 112"/>
              <a:gd name="T21" fmla="*/ 11571111 h 99"/>
              <a:gd name="T22" fmla="*/ 68044225 w 112"/>
              <a:gd name="T23" fmla="*/ 10928093 h 99"/>
              <a:gd name="T24" fmla="*/ 67413988 w 112"/>
              <a:gd name="T25" fmla="*/ 9642860 h 99"/>
              <a:gd name="T26" fmla="*/ 63003914 w 112"/>
              <a:gd name="T27" fmla="*/ 5142538 h 99"/>
              <a:gd name="T28" fmla="*/ 57333365 w 112"/>
              <a:gd name="T29" fmla="*/ 1928251 h 99"/>
              <a:gd name="T30" fmla="*/ 51663598 w 112"/>
              <a:gd name="T31" fmla="*/ 643018 h 99"/>
              <a:gd name="T32" fmla="*/ 44732575 w 112"/>
              <a:gd name="T33" fmla="*/ 0 h 99"/>
              <a:gd name="T34" fmla="*/ 37802346 w 112"/>
              <a:gd name="T35" fmla="*/ 643018 h 99"/>
              <a:gd name="T36" fmla="*/ 30241879 w 112"/>
              <a:gd name="T37" fmla="*/ 2571269 h 99"/>
              <a:gd name="T38" fmla="*/ 23941881 w 112"/>
              <a:gd name="T39" fmla="*/ 6428573 h 99"/>
              <a:gd name="T40" fmla="*/ 17641095 w 112"/>
              <a:gd name="T41" fmla="*/ 10928093 h 99"/>
              <a:gd name="T42" fmla="*/ 11341100 w 112"/>
              <a:gd name="T43" fmla="*/ 16713650 h 99"/>
              <a:gd name="T44" fmla="*/ 6300787 w 112"/>
              <a:gd name="T45" fmla="*/ 23142221 h 99"/>
              <a:gd name="T46" fmla="*/ 3150394 w 112"/>
              <a:gd name="T47" fmla="*/ 28927781 h 99"/>
              <a:gd name="T48" fmla="*/ 630238 w 112"/>
              <a:gd name="T49" fmla="*/ 35355551 h 99"/>
              <a:gd name="T50" fmla="*/ 0 w 112"/>
              <a:gd name="T51" fmla="*/ 41784122 h 99"/>
              <a:gd name="T52" fmla="*/ 630238 w 112"/>
              <a:gd name="T53" fmla="*/ 48854909 h 99"/>
              <a:gd name="T54" fmla="*/ 1889919 w 112"/>
              <a:gd name="T55" fmla="*/ 54640475 h 99"/>
              <a:gd name="T56" fmla="*/ 5670550 w 112"/>
              <a:gd name="T57" fmla="*/ 59783012 h 99"/>
              <a:gd name="T58" fmla="*/ 6930232 w 112"/>
              <a:gd name="T59" fmla="*/ 60426029 h 99"/>
              <a:gd name="T60" fmla="*/ 8190707 w 112"/>
              <a:gd name="T61" fmla="*/ 62354280 h 99"/>
              <a:gd name="T62" fmla="*/ 9450388 w 112"/>
              <a:gd name="T63" fmla="*/ 62997297 h 99"/>
              <a:gd name="T64" fmla="*/ 10080625 w 112"/>
              <a:gd name="T65" fmla="*/ 63640315 h 99"/>
              <a:gd name="T66" fmla="*/ 6930232 w 112"/>
              <a:gd name="T67" fmla="*/ 53355242 h 99"/>
              <a:gd name="T68" fmla="*/ 9450388 w 112"/>
              <a:gd name="T69" fmla="*/ 41141105 h 99"/>
              <a:gd name="T70" fmla="*/ 15120940 w 112"/>
              <a:gd name="T71" fmla="*/ 30213015 h 99"/>
              <a:gd name="T72" fmla="*/ 24571325 w 112"/>
              <a:gd name="T73" fmla="*/ 19927936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2"/>
              <a:gd name="T112" fmla="*/ 0 h 99"/>
              <a:gd name="T113" fmla="*/ 112 w 112"/>
              <a:gd name="T114" fmla="*/ 99 h 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2" h="99">
                <a:moveTo>
                  <a:pt x="39" y="31"/>
                </a:moveTo>
                <a:lnTo>
                  <a:pt x="48" y="24"/>
                </a:lnTo>
                <a:lnTo>
                  <a:pt x="58" y="19"/>
                </a:lnTo>
                <a:lnTo>
                  <a:pt x="68" y="16"/>
                </a:lnTo>
                <a:lnTo>
                  <a:pt x="77" y="15"/>
                </a:lnTo>
                <a:lnTo>
                  <a:pt x="86" y="14"/>
                </a:lnTo>
                <a:lnTo>
                  <a:pt x="96" y="16"/>
                </a:lnTo>
                <a:lnTo>
                  <a:pt x="105" y="18"/>
                </a:lnTo>
                <a:lnTo>
                  <a:pt x="112" y="23"/>
                </a:lnTo>
                <a:lnTo>
                  <a:pt x="111" y="21"/>
                </a:lnTo>
                <a:lnTo>
                  <a:pt x="109" y="18"/>
                </a:lnTo>
                <a:lnTo>
                  <a:pt x="108" y="17"/>
                </a:lnTo>
                <a:lnTo>
                  <a:pt x="107" y="15"/>
                </a:lnTo>
                <a:lnTo>
                  <a:pt x="100" y="8"/>
                </a:lnTo>
                <a:lnTo>
                  <a:pt x="91" y="3"/>
                </a:lnTo>
                <a:lnTo>
                  <a:pt x="82" y="1"/>
                </a:lnTo>
                <a:lnTo>
                  <a:pt x="71" y="0"/>
                </a:lnTo>
                <a:lnTo>
                  <a:pt x="60" y="1"/>
                </a:lnTo>
                <a:lnTo>
                  <a:pt x="48" y="4"/>
                </a:lnTo>
                <a:lnTo>
                  <a:pt x="38" y="10"/>
                </a:lnTo>
                <a:lnTo>
                  <a:pt x="28" y="17"/>
                </a:lnTo>
                <a:lnTo>
                  <a:pt x="18" y="26"/>
                </a:lnTo>
                <a:lnTo>
                  <a:pt x="10" y="36"/>
                </a:lnTo>
                <a:lnTo>
                  <a:pt x="5" y="45"/>
                </a:lnTo>
                <a:lnTo>
                  <a:pt x="1" y="55"/>
                </a:lnTo>
                <a:lnTo>
                  <a:pt x="0" y="65"/>
                </a:lnTo>
                <a:lnTo>
                  <a:pt x="1" y="76"/>
                </a:lnTo>
                <a:lnTo>
                  <a:pt x="3" y="85"/>
                </a:lnTo>
                <a:lnTo>
                  <a:pt x="9" y="93"/>
                </a:lnTo>
                <a:lnTo>
                  <a:pt x="11" y="94"/>
                </a:lnTo>
                <a:lnTo>
                  <a:pt x="13" y="97"/>
                </a:lnTo>
                <a:lnTo>
                  <a:pt x="15" y="98"/>
                </a:lnTo>
                <a:lnTo>
                  <a:pt x="16" y="99"/>
                </a:lnTo>
                <a:lnTo>
                  <a:pt x="11" y="83"/>
                </a:lnTo>
                <a:lnTo>
                  <a:pt x="15" y="64"/>
                </a:lnTo>
                <a:lnTo>
                  <a:pt x="24" y="47"/>
                </a:lnTo>
                <a:lnTo>
                  <a:pt x="39" y="31"/>
                </a:lnTo>
                <a:close/>
              </a:path>
            </a:pathLst>
          </a:custGeom>
          <a:solidFill>
            <a:srgbClr val="000000"/>
          </a:solidFill>
          <a:ln w="9525">
            <a:noFill/>
            <a:round/>
            <a:headEnd/>
            <a:tailEnd/>
          </a:ln>
        </p:spPr>
        <p:txBody>
          <a:bodyPr/>
          <a:lstStyle/>
          <a:p>
            <a:endParaRPr lang="en-US"/>
          </a:p>
        </p:txBody>
      </p:sp>
      <p:sp>
        <p:nvSpPr>
          <p:cNvPr id="19542" name="Freeform 86"/>
          <p:cNvSpPr>
            <a:spLocks/>
          </p:cNvSpPr>
          <p:nvPr/>
        </p:nvSpPr>
        <p:spPr bwMode="auto">
          <a:xfrm>
            <a:off x="5680075" y="5545138"/>
            <a:ext cx="88900" cy="79375"/>
          </a:xfrm>
          <a:custGeom>
            <a:avLst/>
            <a:gdLst>
              <a:gd name="T0" fmla="*/ 25016139 w 111"/>
              <a:gd name="T1" fmla="*/ 19531013 h 100"/>
              <a:gd name="T2" fmla="*/ 30789037 w 111"/>
              <a:gd name="T3" fmla="*/ 16380620 h 100"/>
              <a:gd name="T4" fmla="*/ 36561929 w 111"/>
              <a:gd name="T5" fmla="*/ 12600781 h 100"/>
              <a:gd name="T6" fmla="*/ 43617864 w 111"/>
              <a:gd name="T7" fmla="*/ 11341100 h 100"/>
              <a:gd name="T8" fmla="*/ 49390757 w 111"/>
              <a:gd name="T9" fmla="*/ 9450388 h 100"/>
              <a:gd name="T10" fmla="*/ 55163661 w 111"/>
              <a:gd name="T11" fmla="*/ 9450388 h 100"/>
              <a:gd name="T12" fmla="*/ 60937354 w 111"/>
              <a:gd name="T13" fmla="*/ 10080625 h 100"/>
              <a:gd name="T14" fmla="*/ 66710246 w 111"/>
              <a:gd name="T15" fmla="*/ 11970543 h 100"/>
              <a:gd name="T16" fmla="*/ 71200096 w 111"/>
              <a:gd name="T17" fmla="*/ 14490702 h 100"/>
              <a:gd name="T18" fmla="*/ 70558574 w 111"/>
              <a:gd name="T19" fmla="*/ 13231021 h 100"/>
              <a:gd name="T20" fmla="*/ 69917053 w 111"/>
              <a:gd name="T21" fmla="*/ 12600781 h 100"/>
              <a:gd name="T22" fmla="*/ 69275531 w 111"/>
              <a:gd name="T23" fmla="*/ 11341100 h 100"/>
              <a:gd name="T24" fmla="*/ 68634010 w 111"/>
              <a:gd name="T25" fmla="*/ 10080625 h 100"/>
              <a:gd name="T26" fmla="*/ 64144161 w 111"/>
              <a:gd name="T27" fmla="*/ 5670550 h 100"/>
              <a:gd name="T28" fmla="*/ 58371268 w 111"/>
              <a:gd name="T29" fmla="*/ 2520156 h 100"/>
              <a:gd name="T30" fmla="*/ 51956842 w 111"/>
              <a:gd name="T31" fmla="*/ 630238 h 100"/>
              <a:gd name="T32" fmla="*/ 45542429 w 111"/>
              <a:gd name="T33" fmla="*/ 0 h 100"/>
              <a:gd name="T34" fmla="*/ 38486494 w 111"/>
              <a:gd name="T35" fmla="*/ 630238 h 100"/>
              <a:gd name="T36" fmla="*/ 30789037 w 111"/>
              <a:gd name="T37" fmla="*/ 3150394 h 100"/>
              <a:gd name="T38" fmla="*/ 24374618 w 111"/>
              <a:gd name="T39" fmla="*/ 6930232 h 100"/>
              <a:gd name="T40" fmla="*/ 17318683 w 111"/>
              <a:gd name="T41" fmla="*/ 11341100 h 100"/>
              <a:gd name="T42" fmla="*/ 11545787 w 111"/>
              <a:gd name="T43" fmla="*/ 16380620 h 100"/>
              <a:gd name="T44" fmla="*/ 6414415 w 111"/>
              <a:gd name="T45" fmla="*/ 22051168 h 100"/>
              <a:gd name="T46" fmla="*/ 2566087 w 111"/>
              <a:gd name="T47" fmla="*/ 28351960 h 100"/>
              <a:gd name="T48" fmla="*/ 641522 w 111"/>
              <a:gd name="T49" fmla="*/ 35282189 h 100"/>
              <a:gd name="T50" fmla="*/ 0 w 111"/>
              <a:gd name="T51" fmla="*/ 41582975 h 100"/>
              <a:gd name="T52" fmla="*/ 641522 w 111"/>
              <a:gd name="T53" fmla="*/ 47882967 h 100"/>
              <a:gd name="T54" fmla="*/ 1924565 w 111"/>
              <a:gd name="T55" fmla="*/ 53553527 h 100"/>
              <a:gd name="T56" fmla="*/ 5772894 w 111"/>
              <a:gd name="T57" fmla="*/ 59224075 h 100"/>
              <a:gd name="T58" fmla="*/ 7055938 w 111"/>
              <a:gd name="T59" fmla="*/ 60483756 h 100"/>
              <a:gd name="T60" fmla="*/ 7697460 w 111"/>
              <a:gd name="T61" fmla="*/ 61113994 h 100"/>
              <a:gd name="T62" fmla="*/ 9622024 w 111"/>
              <a:gd name="T63" fmla="*/ 62373675 h 100"/>
              <a:gd name="T64" fmla="*/ 10262744 w 111"/>
              <a:gd name="T65" fmla="*/ 63003912 h 100"/>
              <a:gd name="T66" fmla="*/ 7055938 w 111"/>
              <a:gd name="T67" fmla="*/ 52293053 h 100"/>
              <a:gd name="T68" fmla="*/ 9622024 w 111"/>
              <a:gd name="T69" fmla="*/ 40952737 h 100"/>
              <a:gd name="T70" fmla="*/ 15394919 w 111"/>
              <a:gd name="T71" fmla="*/ 29611641 h 100"/>
              <a:gd name="T72" fmla="*/ 25016139 w 111"/>
              <a:gd name="T73" fmla="*/ 19531013 h 1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1"/>
              <a:gd name="T112" fmla="*/ 0 h 100"/>
              <a:gd name="T113" fmla="*/ 111 w 111"/>
              <a:gd name="T114" fmla="*/ 100 h 1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1" h="100">
                <a:moveTo>
                  <a:pt x="39" y="31"/>
                </a:moveTo>
                <a:lnTo>
                  <a:pt x="48" y="26"/>
                </a:lnTo>
                <a:lnTo>
                  <a:pt x="57" y="20"/>
                </a:lnTo>
                <a:lnTo>
                  <a:pt x="68" y="18"/>
                </a:lnTo>
                <a:lnTo>
                  <a:pt x="77" y="15"/>
                </a:lnTo>
                <a:lnTo>
                  <a:pt x="86" y="15"/>
                </a:lnTo>
                <a:lnTo>
                  <a:pt x="95" y="16"/>
                </a:lnTo>
                <a:lnTo>
                  <a:pt x="104" y="19"/>
                </a:lnTo>
                <a:lnTo>
                  <a:pt x="111" y="23"/>
                </a:lnTo>
                <a:lnTo>
                  <a:pt x="110" y="21"/>
                </a:lnTo>
                <a:lnTo>
                  <a:pt x="109" y="20"/>
                </a:lnTo>
                <a:lnTo>
                  <a:pt x="108" y="18"/>
                </a:lnTo>
                <a:lnTo>
                  <a:pt x="107" y="16"/>
                </a:lnTo>
                <a:lnTo>
                  <a:pt x="100" y="9"/>
                </a:lnTo>
                <a:lnTo>
                  <a:pt x="91" y="4"/>
                </a:lnTo>
                <a:lnTo>
                  <a:pt x="81" y="1"/>
                </a:lnTo>
                <a:lnTo>
                  <a:pt x="71" y="0"/>
                </a:lnTo>
                <a:lnTo>
                  <a:pt x="60" y="1"/>
                </a:lnTo>
                <a:lnTo>
                  <a:pt x="48" y="5"/>
                </a:lnTo>
                <a:lnTo>
                  <a:pt x="38" y="11"/>
                </a:lnTo>
                <a:lnTo>
                  <a:pt x="27" y="18"/>
                </a:lnTo>
                <a:lnTo>
                  <a:pt x="18" y="26"/>
                </a:lnTo>
                <a:lnTo>
                  <a:pt x="10" y="35"/>
                </a:lnTo>
                <a:lnTo>
                  <a:pt x="4" y="45"/>
                </a:lnTo>
                <a:lnTo>
                  <a:pt x="1" y="56"/>
                </a:lnTo>
                <a:lnTo>
                  <a:pt x="0" y="66"/>
                </a:lnTo>
                <a:lnTo>
                  <a:pt x="1" y="76"/>
                </a:lnTo>
                <a:lnTo>
                  <a:pt x="3" y="85"/>
                </a:lnTo>
                <a:lnTo>
                  <a:pt x="9" y="94"/>
                </a:lnTo>
                <a:lnTo>
                  <a:pt x="11" y="96"/>
                </a:lnTo>
                <a:lnTo>
                  <a:pt x="12" y="97"/>
                </a:lnTo>
                <a:lnTo>
                  <a:pt x="15" y="99"/>
                </a:lnTo>
                <a:lnTo>
                  <a:pt x="16" y="100"/>
                </a:lnTo>
                <a:lnTo>
                  <a:pt x="11" y="83"/>
                </a:lnTo>
                <a:lnTo>
                  <a:pt x="15" y="65"/>
                </a:lnTo>
                <a:lnTo>
                  <a:pt x="24" y="47"/>
                </a:lnTo>
                <a:lnTo>
                  <a:pt x="39" y="31"/>
                </a:lnTo>
                <a:close/>
              </a:path>
            </a:pathLst>
          </a:custGeom>
          <a:solidFill>
            <a:srgbClr val="000000"/>
          </a:solidFill>
          <a:ln w="9525">
            <a:noFill/>
            <a:round/>
            <a:headEnd/>
            <a:tailEnd/>
          </a:ln>
        </p:spPr>
        <p:txBody>
          <a:bodyPr/>
          <a:lstStyle/>
          <a:p>
            <a:endParaRPr lang="en-US"/>
          </a:p>
        </p:txBody>
      </p:sp>
      <p:sp>
        <p:nvSpPr>
          <p:cNvPr id="19543" name="Freeform 87"/>
          <p:cNvSpPr>
            <a:spLocks/>
          </p:cNvSpPr>
          <p:nvPr/>
        </p:nvSpPr>
        <p:spPr bwMode="auto">
          <a:xfrm>
            <a:off x="5702300" y="5572125"/>
            <a:ext cx="88900" cy="79375"/>
          </a:xfrm>
          <a:custGeom>
            <a:avLst/>
            <a:gdLst>
              <a:gd name="T0" fmla="*/ 24571325 w 112"/>
              <a:gd name="T1" fmla="*/ 18900775 h 100"/>
              <a:gd name="T2" fmla="*/ 30872116 w 112"/>
              <a:gd name="T3" fmla="*/ 14490702 h 100"/>
              <a:gd name="T4" fmla="*/ 36541871 w 112"/>
              <a:gd name="T5" fmla="*/ 11341100 h 100"/>
              <a:gd name="T6" fmla="*/ 42842657 w 112"/>
              <a:gd name="T7" fmla="*/ 9450388 h 100"/>
              <a:gd name="T8" fmla="*/ 48513205 w 112"/>
              <a:gd name="T9" fmla="*/ 8820150 h 100"/>
              <a:gd name="T10" fmla="*/ 54813210 w 112"/>
              <a:gd name="T11" fmla="*/ 7560470 h 100"/>
              <a:gd name="T12" fmla="*/ 60483758 w 112"/>
              <a:gd name="T13" fmla="*/ 9450388 h 100"/>
              <a:gd name="T14" fmla="*/ 66154307 w 112"/>
              <a:gd name="T15" fmla="*/ 10710862 h 100"/>
              <a:gd name="T16" fmla="*/ 70564381 w 112"/>
              <a:gd name="T17" fmla="*/ 13861258 h 100"/>
              <a:gd name="T18" fmla="*/ 69934143 w 112"/>
              <a:gd name="T19" fmla="*/ 11970543 h 100"/>
              <a:gd name="T20" fmla="*/ 69304700 w 112"/>
              <a:gd name="T21" fmla="*/ 10710862 h 100"/>
              <a:gd name="T22" fmla="*/ 68674462 w 112"/>
              <a:gd name="T23" fmla="*/ 10080625 h 100"/>
              <a:gd name="T24" fmla="*/ 67413988 w 112"/>
              <a:gd name="T25" fmla="*/ 8820150 h 100"/>
              <a:gd name="T26" fmla="*/ 63003914 w 112"/>
              <a:gd name="T27" fmla="*/ 4410075 h 100"/>
              <a:gd name="T28" fmla="*/ 57333365 w 112"/>
              <a:gd name="T29" fmla="*/ 1889919 h 100"/>
              <a:gd name="T30" fmla="*/ 51663598 w 112"/>
              <a:gd name="T31" fmla="*/ 0 h 100"/>
              <a:gd name="T32" fmla="*/ 45362813 w 112"/>
              <a:gd name="T33" fmla="*/ 0 h 100"/>
              <a:gd name="T34" fmla="*/ 37802346 w 112"/>
              <a:gd name="T35" fmla="*/ 630238 h 100"/>
              <a:gd name="T36" fmla="*/ 30872116 w 112"/>
              <a:gd name="T37" fmla="*/ 2520156 h 100"/>
              <a:gd name="T38" fmla="*/ 23941881 w 112"/>
              <a:gd name="T39" fmla="*/ 5670550 h 100"/>
              <a:gd name="T40" fmla="*/ 17641095 w 112"/>
              <a:gd name="T41" fmla="*/ 10080625 h 100"/>
              <a:gd name="T42" fmla="*/ 11970544 w 112"/>
              <a:gd name="T43" fmla="*/ 15751176 h 100"/>
              <a:gd name="T44" fmla="*/ 6930232 w 112"/>
              <a:gd name="T45" fmla="*/ 21421725 h 100"/>
              <a:gd name="T46" fmla="*/ 3150394 w 112"/>
              <a:gd name="T47" fmla="*/ 28351960 h 100"/>
              <a:gd name="T48" fmla="*/ 630238 w 112"/>
              <a:gd name="T49" fmla="*/ 34651952 h 100"/>
              <a:gd name="T50" fmla="*/ 0 w 112"/>
              <a:gd name="T51" fmla="*/ 40952737 h 100"/>
              <a:gd name="T52" fmla="*/ 630238 w 112"/>
              <a:gd name="T53" fmla="*/ 47882967 h 100"/>
              <a:gd name="T54" fmla="*/ 2520156 w 112"/>
              <a:gd name="T55" fmla="*/ 53553527 h 100"/>
              <a:gd name="T56" fmla="*/ 5670550 w 112"/>
              <a:gd name="T57" fmla="*/ 58593838 h 100"/>
              <a:gd name="T58" fmla="*/ 7560470 w 112"/>
              <a:gd name="T59" fmla="*/ 59224075 h 100"/>
              <a:gd name="T60" fmla="*/ 8190707 w 112"/>
              <a:gd name="T61" fmla="*/ 61113994 h 100"/>
              <a:gd name="T62" fmla="*/ 9450388 w 112"/>
              <a:gd name="T63" fmla="*/ 61744231 h 100"/>
              <a:gd name="T64" fmla="*/ 10080625 w 112"/>
              <a:gd name="T65" fmla="*/ 63003912 h 100"/>
              <a:gd name="T66" fmla="*/ 7560470 w 112"/>
              <a:gd name="T67" fmla="*/ 52293053 h 100"/>
              <a:gd name="T68" fmla="*/ 9450388 w 112"/>
              <a:gd name="T69" fmla="*/ 40322500 h 100"/>
              <a:gd name="T70" fmla="*/ 15120940 w 112"/>
              <a:gd name="T71" fmla="*/ 28982197 h 100"/>
              <a:gd name="T72" fmla="*/ 24571325 w 112"/>
              <a:gd name="T73" fmla="*/ 18900775 h 1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2"/>
              <a:gd name="T112" fmla="*/ 0 h 100"/>
              <a:gd name="T113" fmla="*/ 112 w 112"/>
              <a:gd name="T114" fmla="*/ 100 h 1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2" h="100">
                <a:moveTo>
                  <a:pt x="39" y="30"/>
                </a:moveTo>
                <a:lnTo>
                  <a:pt x="49" y="23"/>
                </a:lnTo>
                <a:lnTo>
                  <a:pt x="58" y="18"/>
                </a:lnTo>
                <a:lnTo>
                  <a:pt x="68" y="15"/>
                </a:lnTo>
                <a:lnTo>
                  <a:pt x="77" y="14"/>
                </a:lnTo>
                <a:lnTo>
                  <a:pt x="87" y="12"/>
                </a:lnTo>
                <a:lnTo>
                  <a:pt x="96" y="15"/>
                </a:lnTo>
                <a:lnTo>
                  <a:pt x="105" y="17"/>
                </a:lnTo>
                <a:lnTo>
                  <a:pt x="112" y="22"/>
                </a:lnTo>
                <a:lnTo>
                  <a:pt x="111" y="19"/>
                </a:lnTo>
                <a:lnTo>
                  <a:pt x="110" y="17"/>
                </a:lnTo>
                <a:lnTo>
                  <a:pt x="109" y="16"/>
                </a:lnTo>
                <a:lnTo>
                  <a:pt x="107" y="14"/>
                </a:lnTo>
                <a:lnTo>
                  <a:pt x="100" y="7"/>
                </a:lnTo>
                <a:lnTo>
                  <a:pt x="91" y="3"/>
                </a:lnTo>
                <a:lnTo>
                  <a:pt x="82" y="0"/>
                </a:lnTo>
                <a:lnTo>
                  <a:pt x="72" y="0"/>
                </a:lnTo>
                <a:lnTo>
                  <a:pt x="60" y="1"/>
                </a:lnTo>
                <a:lnTo>
                  <a:pt x="49" y="4"/>
                </a:lnTo>
                <a:lnTo>
                  <a:pt x="38" y="9"/>
                </a:lnTo>
                <a:lnTo>
                  <a:pt x="28" y="16"/>
                </a:lnTo>
                <a:lnTo>
                  <a:pt x="19" y="25"/>
                </a:lnTo>
                <a:lnTo>
                  <a:pt x="11" y="34"/>
                </a:lnTo>
                <a:lnTo>
                  <a:pt x="5" y="45"/>
                </a:lnTo>
                <a:lnTo>
                  <a:pt x="1" y="55"/>
                </a:lnTo>
                <a:lnTo>
                  <a:pt x="0" y="65"/>
                </a:lnTo>
                <a:lnTo>
                  <a:pt x="1" y="76"/>
                </a:lnTo>
                <a:lnTo>
                  <a:pt x="4" y="85"/>
                </a:lnTo>
                <a:lnTo>
                  <a:pt x="9" y="93"/>
                </a:lnTo>
                <a:lnTo>
                  <a:pt x="12" y="94"/>
                </a:lnTo>
                <a:lnTo>
                  <a:pt x="13" y="97"/>
                </a:lnTo>
                <a:lnTo>
                  <a:pt x="15" y="98"/>
                </a:lnTo>
                <a:lnTo>
                  <a:pt x="16" y="100"/>
                </a:lnTo>
                <a:lnTo>
                  <a:pt x="12" y="83"/>
                </a:lnTo>
                <a:lnTo>
                  <a:pt x="15" y="64"/>
                </a:lnTo>
                <a:lnTo>
                  <a:pt x="24" y="46"/>
                </a:lnTo>
                <a:lnTo>
                  <a:pt x="39" y="30"/>
                </a:lnTo>
                <a:close/>
              </a:path>
            </a:pathLst>
          </a:custGeom>
          <a:solidFill>
            <a:srgbClr val="000000"/>
          </a:solidFill>
          <a:ln w="9525">
            <a:noFill/>
            <a:round/>
            <a:headEnd/>
            <a:tailEnd/>
          </a:ln>
        </p:spPr>
        <p:txBody>
          <a:bodyPr/>
          <a:lstStyle/>
          <a:p>
            <a:endParaRPr lang="en-US"/>
          </a:p>
        </p:txBody>
      </p:sp>
      <p:sp>
        <p:nvSpPr>
          <p:cNvPr id="19544" name="Freeform 88"/>
          <p:cNvSpPr>
            <a:spLocks/>
          </p:cNvSpPr>
          <p:nvPr/>
        </p:nvSpPr>
        <p:spPr bwMode="auto">
          <a:xfrm>
            <a:off x="5726113" y="5599113"/>
            <a:ext cx="87312" cy="79375"/>
          </a:xfrm>
          <a:custGeom>
            <a:avLst/>
            <a:gdLst>
              <a:gd name="T0" fmla="*/ 23512099 w 111"/>
              <a:gd name="T1" fmla="*/ 19146665 h 101"/>
              <a:gd name="T2" fmla="*/ 29080406 w 111"/>
              <a:gd name="T3" fmla="*/ 15440404 h 101"/>
              <a:gd name="T4" fmla="*/ 35267758 w 111"/>
              <a:gd name="T5" fmla="*/ 12352635 h 101"/>
              <a:gd name="T6" fmla="*/ 41455109 w 111"/>
              <a:gd name="T7" fmla="*/ 10499505 h 101"/>
              <a:gd name="T8" fmla="*/ 47023411 w 111"/>
              <a:gd name="T9" fmla="*/ 9264084 h 101"/>
              <a:gd name="T10" fmla="*/ 52592511 w 111"/>
              <a:gd name="T11" fmla="*/ 9264084 h 101"/>
              <a:gd name="T12" fmla="*/ 58779076 w 111"/>
              <a:gd name="T13" fmla="*/ 9881795 h 101"/>
              <a:gd name="T14" fmla="*/ 64348164 w 111"/>
              <a:gd name="T15" fmla="*/ 11117215 h 101"/>
              <a:gd name="T16" fmla="*/ 68679153 w 111"/>
              <a:gd name="T17" fmla="*/ 14204983 h 101"/>
              <a:gd name="T18" fmla="*/ 68060103 w 111"/>
              <a:gd name="T19" fmla="*/ 12970349 h 101"/>
              <a:gd name="T20" fmla="*/ 66822790 w 111"/>
              <a:gd name="T21" fmla="*/ 12352635 h 101"/>
              <a:gd name="T22" fmla="*/ 66204527 w 111"/>
              <a:gd name="T23" fmla="*/ 10499505 h 101"/>
              <a:gd name="T24" fmla="*/ 65585477 w 111"/>
              <a:gd name="T25" fmla="*/ 9881795 h 101"/>
              <a:gd name="T26" fmla="*/ 61254489 w 111"/>
              <a:gd name="T27" fmla="*/ 5558608 h 101"/>
              <a:gd name="T28" fmla="*/ 55686187 w 111"/>
              <a:gd name="T29" fmla="*/ 1853131 h 101"/>
              <a:gd name="T30" fmla="*/ 50117087 w 111"/>
              <a:gd name="T31" fmla="*/ 617710 h 101"/>
              <a:gd name="T32" fmla="*/ 43311472 w 111"/>
              <a:gd name="T33" fmla="*/ 0 h 101"/>
              <a:gd name="T34" fmla="*/ 36505071 w 111"/>
              <a:gd name="T35" fmla="*/ 617710 h 101"/>
              <a:gd name="T36" fmla="*/ 29080406 w 111"/>
              <a:gd name="T37" fmla="*/ 3087766 h 101"/>
              <a:gd name="T38" fmla="*/ 22893049 w 111"/>
              <a:gd name="T39" fmla="*/ 6176318 h 101"/>
              <a:gd name="T40" fmla="*/ 16705698 w 111"/>
              <a:gd name="T41" fmla="*/ 10499505 h 101"/>
              <a:gd name="T42" fmla="*/ 10518343 w 111"/>
              <a:gd name="T43" fmla="*/ 16675824 h 101"/>
              <a:gd name="T44" fmla="*/ 5568303 w 111"/>
              <a:gd name="T45" fmla="*/ 22234430 h 101"/>
              <a:gd name="T46" fmla="*/ 3093676 w 111"/>
              <a:gd name="T47" fmla="*/ 28410752 h 101"/>
              <a:gd name="T48" fmla="*/ 619050 w 111"/>
              <a:gd name="T49" fmla="*/ 34587069 h 101"/>
              <a:gd name="T50" fmla="*/ 0 w 111"/>
              <a:gd name="T51" fmla="*/ 41381095 h 101"/>
              <a:gd name="T52" fmla="*/ 0 w 111"/>
              <a:gd name="T53" fmla="*/ 47557411 h 101"/>
              <a:gd name="T54" fmla="*/ 2474627 w 111"/>
              <a:gd name="T55" fmla="*/ 53116030 h 101"/>
              <a:gd name="T56" fmla="*/ 4950040 w 111"/>
              <a:gd name="T57" fmla="*/ 59292346 h 101"/>
              <a:gd name="T58" fmla="*/ 6187353 w 111"/>
              <a:gd name="T59" fmla="*/ 59909270 h 101"/>
              <a:gd name="T60" fmla="*/ 7424667 w 111"/>
              <a:gd name="T61" fmla="*/ 60526980 h 101"/>
              <a:gd name="T62" fmla="*/ 8661980 w 111"/>
              <a:gd name="T63" fmla="*/ 61762401 h 101"/>
              <a:gd name="T64" fmla="*/ 9281030 w 111"/>
              <a:gd name="T65" fmla="*/ 62380111 h 101"/>
              <a:gd name="T66" fmla="*/ 6187353 w 111"/>
              <a:gd name="T67" fmla="*/ 51880609 h 101"/>
              <a:gd name="T68" fmla="*/ 8661980 w 111"/>
              <a:gd name="T69" fmla="*/ 40763385 h 101"/>
              <a:gd name="T70" fmla="*/ 14231072 w 111"/>
              <a:gd name="T71" fmla="*/ 29028463 h 101"/>
              <a:gd name="T72" fmla="*/ 23512099 w 111"/>
              <a:gd name="T73" fmla="*/ 1914666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1"/>
              <a:gd name="T112" fmla="*/ 0 h 101"/>
              <a:gd name="T113" fmla="*/ 111 w 111"/>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1" h="101">
                <a:moveTo>
                  <a:pt x="38" y="31"/>
                </a:moveTo>
                <a:lnTo>
                  <a:pt x="47" y="25"/>
                </a:lnTo>
                <a:lnTo>
                  <a:pt x="57" y="20"/>
                </a:lnTo>
                <a:lnTo>
                  <a:pt x="67" y="17"/>
                </a:lnTo>
                <a:lnTo>
                  <a:pt x="76" y="15"/>
                </a:lnTo>
                <a:lnTo>
                  <a:pt x="85" y="15"/>
                </a:lnTo>
                <a:lnTo>
                  <a:pt x="95" y="16"/>
                </a:lnTo>
                <a:lnTo>
                  <a:pt x="104" y="18"/>
                </a:lnTo>
                <a:lnTo>
                  <a:pt x="111" y="23"/>
                </a:lnTo>
                <a:lnTo>
                  <a:pt x="110" y="21"/>
                </a:lnTo>
                <a:lnTo>
                  <a:pt x="108" y="20"/>
                </a:lnTo>
                <a:lnTo>
                  <a:pt x="107" y="17"/>
                </a:lnTo>
                <a:lnTo>
                  <a:pt x="106" y="16"/>
                </a:lnTo>
                <a:lnTo>
                  <a:pt x="99" y="9"/>
                </a:lnTo>
                <a:lnTo>
                  <a:pt x="90" y="3"/>
                </a:lnTo>
                <a:lnTo>
                  <a:pt x="81" y="1"/>
                </a:lnTo>
                <a:lnTo>
                  <a:pt x="70" y="0"/>
                </a:lnTo>
                <a:lnTo>
                  <a:pt x="59" y="1"/>
                </a:lnTo>
                <a:lnTo>
                  <a:pt x="47" y="5"/>
                </a:lnTo>
                <a:lnTo>
                  <a:pt x="37" y="10"/>
                </a:lnTo>
                <a:lnTo>
                  <a:pt x="27" y="17"/>
                </a:lnTo>
                <a:lnTo>
                  <a:pt x="17" y="27"/>
                </a:lnTo>
                <a:lnTo>
                  <a:pt x="9" y="36"/>
                </a:lnTo>
                <a:lnTo>
                  <a:pt x="5" y="46"/>
                </a:lnTo>
                <a:lnTo>
                  <a:pt x="1" y="56"/>
                </a:lnTo>
                <a:lnTo>
                  <a:pt x="0" y="67"/>
                </a:lnTo>
                <a:lnTo>
                  <a:pt x="0" y="77"/>
                </a:lnTo>
                <a:lnTo>
                  <a:pt x="4" y="86"/>
                </a:lnTo>
                <a:lnTo>
                  <a:pt x="8" y="96"/>
                </a:lnTo>
                <a:lnTo>
                  <a:pt x="10" y="97"/>
                </a:lnTo>
                <a:lnTo>
                  <a:pt x="12" y="98"/>
                </a:lnTo>
                <a:lnTo>
                  <a:pt x="14" y="100"/>
                </a:lnTo>
                <a:lnTo>
                  <a:pt x="15" y="101"/>
                </a:lnTo>
                <a:lnTo>
                  <a:pt x="10" y="84"/>
                </a:lnTo>
                <a:lnTo>
                  <a:pt x="14" y="66"/>
                </a:lnTo>
                <a:lnTo>
                  <a:pt x="23" y="47"/>
                </a:lnTo>
                <a:lnTo>
                  <a:pt x="38" y="31"/>
                </a:lnTo>
                <a:close/>
              </a:path>
            </a:pathLst>
          </a:custGeom>
          <a:solidFill>
            <a:srgbClr val="000000"/>
          </a:solidFill>
          <a:ln w="9525">
            <a:noFill/>
            <a:round/>
            <a:headEnd/>
            <a:tailEnd/>
          </a:ln>
        </p:spPr>
        <p:txBody>
          <a:bodyPr/>
          <a:lstStyle/>
          <a:p>
            <a:endParaRPr lang="en-US"/>
          </a:p>
        </p:txBody>
      </p:sp>
      <p:sp>
        <p:nvSpPr>
          <p:cNvPr id="19545" name="Freeform 89"/>
          <p:cNvSpPr>
            <a:spLocks/>
          </p:cNvSpPr>
          <p:nvPr/>
        </p:nvSpPr>
        <p:spPr bwMode="auto">
          <a:xfrm>
            <a:off x="5791200" y="5680075"/>
            <a:ext cx="87313" cy="79375"/>
          </a:xfrm>
          <a:custGeom>
            <a:avLst/>
            <a:gdLst>
              <a:gd name="T0" fmla="*/ 23512368 w 111"/>
              <a:gd name="T1" fmla="*/ 19146665 h 101"/>
              <a:gd name="T2" fmla="*/ 29080740 w 111"/>
              <a:gd name="T3" fmla="*/ 14822693 h 101"/>
              <a:gd name="T4" fmla="*/ 34649892 w 111"/>
              <a:gd name="T5" fmla="*/ 11734925 h 101"/>
              <a:gd name="T6" fmla="*/ 41455584 w 111"/>
              <a:gd name="T7" fmla="*/ 9881795 h 101"/>
              <a:gd name="T8" fmla="*/ 47024736 w 111"/>
              <a:gd name="T9" fmla="*/ 9264084 h 101"/>
              <a:gd name="T10" fmla="*/ 53212171 w 111"/>
              <a:gd name="T11" fmla="*/ 8029450 h 101"/>
              <a:gd name="T12" fmla="*/ 58162266 w 111"/>
              <a:gd name="T13" fmla="*/ 9881795 h 101"/>
              <a:gd name="T14" fmla="*/ 64349688 w 111"/>
              <a:gd name="T15" fmla="*/ 11117215 h 101"/>
              <a:gd name="T16" fmla="*/ 68680726 w 111"/>
              <a:gd name="T17" fmla="*/ 14204983 h 101"/>
              <a:gd name="T18" fmla="*/ 67443399 w 111"/>
              <a:gd name="T19" fmla="*/ 12352635 h 101"/>
              <a:gd name="T20" fmla="*/ 66824342 w 111"/>
              <a:gd name="T21" fmla="*/ 11117215 h 101"/>
              <a:gd name="T22" fmla="*/ 66206072 w 111"/>
              <a:gd name="T23" fmla="*/ 10499505 h 101"/>
              <a:gd name="T24" fmla="*/ 65587015 w 111"/>
              <a:gd name="T25" fmla="*/ 9264084 h 101"/>
              <a:gd name="T26" fmla="*/ 61255977 w 111"/>
              <a:gd name="T27" fmla="*/ 4940897 h 101"/>
              <a:gd name="T28" fmla="*/ 55686825 w 111"/>
              <a:gd name="T29" fmla="*/ 1853131 h 101"/>
              <a:gd name="T30" fmla="*/ 50118447 w 111"/>
              <a:gd name="T31" fmla="*/ 617710 h 101"/>
              <a:gd name="T32" fmla="*/ 43311968 w 111"/>
              <a:gd name="T33" fmla="*/ 0 h 101"/>
              <a:gd name="T34" fmla="*/ 36506275 w 111"/>
              <a:gd name="T35" fmla="*/ 617710 h 101"/>
              <a:gd name="T36" fmla="*/ 29080740 w 111"/>
              <a:gd name="T37" fmla="*/ 2470842 h 101"/>
              <a:gd name="T38" fmla="*/ 22893311 w 111"/>
              <a:gd name="T39" fmla="*/ 6176318 h 101"/>
              <a:gd name="T40" fmla="*/ 16705889 w 111"/>
              <a:gd name="T41" fmla="*/ 10499505 h 101"/>
              <a:gd name="T42" fmla="*/ 10518464 w 111"/>
              <a:gd name="T43" fmla="*/ 16058114 h 101"/>
              <a:gd name="T44" fmla="*/ 6187424 w 111"/>
              <a:gd name="T45" fmla="*/ 21616720 h 101"/>
              <a:gd name="T46" fmla="*/ 3093712 w 111"/>
              <a:gd name="T47" fmla="*/ 28410752 h 101"/>
              <a:gd name="T48" fmla="*/ 619057 w 111"/>
              <a:gd name="T49" fmla="*/ 34587069 h 101"/>
              <a:gd name="T50" fmla="*/ 0 w 111"/>
              <a:gd name="T51" fmla="*/ 40763385 h 101"/>
              <a:gd name="T52" fmla="*/ 619057 w 111"/>
              <a:gd name="T53" fmla="*/ 47557411 h 101"/>
              <a:gd name="T54" fmla="*/ 1856385 w 111"/>
              <a:gd name="T55" fmla="*/ 53116030 h 101"/>
              <a:gd name="T56" fmla="*/ 5568367 w 111"/>
              <a:gd name="T57" fmla="*/ 58056925 h 101"/>
              <a:gd name="T58" fmla="*/ 6187424 w 111"/>
              <a:gd name="T59" fmla="*/ 58674636 h 101"/>
              <a:gd name="T60" fmla="*/ 7424752 w 111"/>
              <a:gd name="T61" fmla="*/ 59909270 h 101"/>
              <a:gd name="T62" fmla="*/ 8662080 w 111"/>
              <a:gd name="T63" fmla="*/ 61144690 h 101"/>
              <a:gd name="T64" fmla="*/ 9281136 w 111"/>
              <a:gd name="T65" fmla="*/ 62380111 h 101"/>
              <a:gd name="T66" fmla="*/ 7424752 w 111"/>
              <a:gd name="T67" fmla="*/ 51880609 h 101"/>
              <a:gd name="T68" fmla="*/ 8662080 w 111"/>
              <a:gd name="T69" fmla="*/ 40145675 h 101"/>
              <a:gd name="T70" fmla="*/ 14231235 w 111"/>
              <a:gd name="T71" fmla="*/ 29028463 h 101"/>
              <a:gd name="T72" fmla="*/ 23512368 w 111"/>
              <a:gd name="T73" fmla="*/ 19146665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1"/>
              <a:gd name="T112" fmla="*/ 0 h 101"/>
              <a:gd name="T113" fmla="*/ 111 w 111"/>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1" h="101">
                <a:moveTo>
                  <a:pt x="38" y="31"/>
                </a:moveTo>
                <a:lnTo>
                  <a:pt x="47" y="24"/>
                </a:lnTo>
                <a:lnTo>
                  <a:pt x="56" y="19"/>
                </a:lnTo>
                <a:lnTo>
                  <a:pt x="67" y="16"/>
                </a:lnTo>
                <a:lnTo>
                  <a:pt x="76" y="15"/>
                </a:lnTo>
                <a:lnTo>
                  <a:pt x="86" y="13"/>
                </a:lnTo>
                <a:lnTo>
                  <a:pt x="94" y="16"/>
                </a:lnTo>
                <a:lnTo>
                  <a:pt x="104" y="18"/>
                </a:lnTo>
                <a:lnTo>
                  <a:pt x="111" y="23"/>
                </a:lnTo>
                <a:lnTo>
                  <a:pt x="109" y="20"/>
                </a:lnTo>
                <a:lnTo>
                  <a:pt x="108" y="18"/>
                </a:lnTo>
                <a:lnTo>
                  <a:pt x="107" y="17"/>
                </a:lnTo>
                <a:lnTo>
                  <a:pt x="106" y="15"/>
                </a:lnTo>
                <a:lnTo>
                  <a:pt x="99" y="8"/>
                </a:lnTo>
                <a:lnTo>
                  <a:pt x="90" y="3"/>
                </a:lnTo>
                <a:lnTo>
                  <a:pt x="81" y="1"/>
                </a:lnTo>
                <a:lnTo>
                  <a:pt x="70" y="0"/>
                </a:lnTo>
                <a:lnTo>
                  <a:pt x="59" y="1"/>
                </a:lnTo>
                <a:lnTo>
                  <a:pt x="47" y="4"/>
                </a:lnTo>
                <a:lnTo>
                  <a:pt x="37" y="10"/>
                </a:lnTo>
                <a:lnTo>
                  <a:pt x="27" y="17"/>
                </a:lnTo>
                <a:lnTo>
                  <a:pt x="17" y="26"/>
                </a:lnTo>
                <a:lnTo>
                  <a:pt x="10" y="35"/>
                </a:lnTo>
                <a:lnTo>
                  <a:pt x="5" y="46"/>
                </a:lnTo>
                <a:lnTo>
                  <a:pt x="1" y="56"/>
                </a:lnTo>
                <a:lnTo>
                  <a:pt x="0" y="66"/>
                </a:lnTo>
                <a:lnTo>
                  <a:pt x="1" y="77"/>
                </a:lnTo>
                <a:lnTo>
                  <a:pt x="3" y="86"/>
                </a:lnTo>
                <a:lnTo>
                  <a:pt x="9" y="94"/>
                </a:lnTo>
                <a:lnTo>
                  <a:pt x="10" y="95"/>
                </a:lnTo>
                <a:lnTo>
                  <a:pt x="12" y="97"/>
                </a:lnTo>
                <a:lnTo>
                  <a:pt x="14" y="99"/>
                </a:lnTo>
                <a:lnTo>
                  <a:pt x="15" y="101"/>
                </a:lnTo>
                <a:lnTo>
                  <a:pt x="12" y="84"/>
                </a:lnTo>
                <a:lnTo>
                  <a:pt x="14" y="65"/>
                </a:lnTo>
                <a:lnTo>
                  <a:pt x="23" y="47"/>
                </a:lnTo>
                <a:lnTo>
                  <a:pt x="38" y="31"/>
                </a:lnTo>
                <a:close/>
              </a:path>
            </a:pathLst>
          </a:custGeom>
          <a:solidFill>
            <a:srgbClr val="000000"/>
          </a:solidFill>
          <a:ln w="9525">
            <a:noFill/>
            <a:round/>
            <a:headEnd/>
            <a:tailEnd/>
          </a:ln>
        </p:spPr>
        <p:txBody>
          <a:bodyPr/>
          <a:lstStyle/>
          <a:p>
            <a:endParaRPr lang="en-US"/>
          </a:p>
        </p:txBody>
      </p:sp>
      <p:sp>
        <p:nvSpPr>
          <p:cNvPr id="19546" name="Freeform 90"/>
          <p:cNvSpPr>
            <a:spLocks/>
          </p:cNvSpPr>
          <p:nvPr/>
        </p:nvSpPr>
        <p:spPr bwMode="auto">
          <a:xfrm>
            <a:off x="5813425" y="5707063"/>
            <a:ext cx="87313" cy="79375"/>
          </a:xfrm>
          <a:custGeom>
            <a:avLst/>
            <a:gdLst>
              <a:gd name="T0" fmla="*/ 23942018 w 110"/>
              <a:gd name="T1" fmla="*/ 19531013 h 100"/>
              <a:gd name="T2" fmla="*/ 29611811 w 110"/>
              <a:gd name="T3" fmla="*/ 15120939 h 100"/>
              <a:gd name="T4" fmla="*/ 35282392 w 110"/>
              <a:gd name="T5" fmla="*/ 12600781 h 100"/>
              <a:gd name="T6" fmla="*/ 41583214 w 110"/>
              <a:gd name="T7" fmla="*/ 10080625 h 100"/>
              <a:gd name="T8" fmla="*/ 47883242 w 110"/>
              <a:gd name="T9" fmla="*/ 8820150 h 100"/>
              <a:gd name="T10" fmla="*/ 54184076 w 110"/>
              <a:gd name="T11" fmla="*/ 8820150 h 100"/>
              <a:gd name="T12" fmla="*/ 59224416 w 110"/>
              <a:gd name="T13" fmla="*/ 9450388 h 100"/>
              <a:gd name="T14" fmla="*/ 64894997 w 110"/>
              <a:gd name="T15" fmla="*/ 10710862 h 100"/>
              <a:gd name="T16" fmla="*/ 69305096 w 110"/>
              <a:gd name="T17" fmla="*/ 13861258 h 100"/>
              <a:gd name="T18" fmla="*/ 68674855 w 110"/>
              <a:gd name="T19" fmla="*/ 12600781 h 100"/>
              <a:gd name="T20" fmla="*/ 68044614 w 110"/>
              <a:gd name="T21" fmla="*/ 11970543 h 100"/>
              <a:gd name="T22" fmla="*/ 67415167 w 110"/>
              <a:gd name="T23" fmla="*/ 10080625 h 100"/>
              <a:gd name="T24" fmla="*/ 66784926 w 110"/>
              <a:gd name="T25" fmla="*/ 9450388 h 100"/>
              <a:gd name="T26" fmla="*/ 62374827 w 110"/>
              <a:gd name="T27" fmla="*/ 5040313 h 100"/>
              <a:gd name="T28" fmla="*/ 56704246 w 110"/>
              <a:gd name="T29" fmla="*/ 2520156 h 100"/>
              <a:gd name="T30" fmla="*/ 50403412 w 110"/>
              <a:gd name="T31" fmla="*/ 0 h 100"/>
              <a:gd name="T32" fmla="*/ 44103384 w 110"/>
              <a:gd name="T33" fmla="*/ 0 h 100"/>
              <a:gd name="T34" fmla="*/ 36542874 w 110"/>
              <a:gd name="T35" fmla="*/ 630238 h 100"/>
              <a:gd name="T36" fmla="*/ 29611811 w 110"/>
              <a:gd name="T37" fmla="*/ 2520156 h 100"/>
              <a:gd name="T38" fmla="*/ 23311777 w 110"/>
              <a:gd name="T39" fmla="*/ 5670550 h 100"/>
              <a:gd name="T40" fmla="*/ 16381508 w 110"/>
              <a:gd name="T41" fmla="*/ 10080625 h 100"/>
              <a:gd name="T42" fmla="*/ 10710924 w 110"/>
              <a:gd name="T43" fmla="*/ 15751176 h 100"/>
              <a:gd name="T44" fmla="*/ 6300823 w 110"/>
              <a:gd name="T45" fmla="*/ 22051168 h 100"/>
              <a:gd name="T46" fmla="*/ 2520171 w 110"/>
              <a:gd name="T47" fmla="*/ 28351960 h 100"/>
              <a:gd name="T48" fmla="*/ 630241 w 110"/>
              <a:gd name="T49" fmla="*/ 34651952 h 100"/>
              <a:gd name="T50" fmla="*/ 0 w 110"/>
              <a:gd name="T51" fmla="*/ 41582975 h 100"/>
              <a:gd name="T52" fmla="*/ 630241 w 110"/>
              <a:gd name="T53" fmla="*/ 47882967 h 100"/>
              <a:gd name="T54" fmla="*/ 1889930 w 110"/>
              <a:gd name="T55" fmla="*/ 53553527 h 100"/>
              <a:gd name="T56" fmla="*/ 5670582 w 110"/>
              <a:gd name="T57" fmla="*/ 59853519 h 100"/>
              <a:gd name="T58" fmla="*/ 6300823 w 110"/>
              <a:gd name="T59" fmla="*/ 60483756 h 100"/>
              <a:gd name="T60" fmla="*/ 6930272 w 110"/>
              <a:gd name="T61" fmla="*/ 61744231 h 100"/>
              <a:gd name="T62" fmla="*/ 8190754 w 110"/>
              <a:gd name="T63" fmla="*/ 62373675 h 100"/>
              <a:gd name="T64" fmla="*/ 9450442 w 110"/>
              <a:gd name="T65" fmla="*/ 63003912 h 100"/>
              <a:gd name="T66" fmla="*/ 6930272 w 110"/>
              <a:gd name="T67" fmla="*/ 52293053 h 100"/>
              <a:gd name="T68" fmla="*/ 9450442 w 110"/>
              <a:gd name="T69" fmla="*/ 40952737 h 100"/>
              <a:gd name="T70" fmla="*/ 14490785 w 110"/>
              <a:gd name="T71" fmla="*/ 29611641 h 100"/>
              <a:gd name="T72" fmla="*/ 23942018 w 110"/>
              <a:gd name="T73" fmla="*/ 19531013 h 1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0"/>
              <a:gd name="T112" fmla="*/ 0 h 100"/>
              <a:gd name="T113" fmla="*/ 110 w 110"/>
              <a:gd name="T114" fmla="*/ 100 h 1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0" h="100">
                <a:moveTo>
                  <a:pt x="38" y="31"/>
                </a:moveTo>
                <a:lnTo>
                  <a:pt x="47" y="24"/>
                </a:lnTo>
                <a:lnTo>
                  <a:pt x="56" y="20"/>
                </a:lnTo>
                <a:lnTo>
                  <a:pt x="66" y="16"/>
                </a:lnTo>
                <a:lnTo>
                  <a:pt x="76" y="14"/>
                </a:lnTo>
                <a:lnTo>
                  <a:pt x="86" y="14"/>
                </a:lnTo>
                <a:lnTo>
                  <a:pt x="94" y="15"/>
                </a:lnTo>
                <a:lnTo>
                  <a:pt x="103" y="17"/>
                </a:lnTo>
                <a:lnTo>
                  <a:pt x="110" y="22"/>
                </a:lnTo>
                <a:lnTo>
                  <a:pt x="109" y="20"/>
                </a:lnTo>
                <a:lnTo>
                  <a:pt x="108" y="19"/>
                </a:lnTo>
                <a:lnTo>
                  <a:pt x="107" y="16"/>
                </a:lnTo>
                <a:lnTo>
                  <a:pt x="106" y="15"/>
                </a:lnTo>
                <a:lnTo>
                  <a:pt x="99" y="8"/>
                </a:lnTo>
                <a:lnTo>
                  <a:pt x="90" y="4"/>
                </a:lnTo>
                <a:lnTo>
                  <a:pt x="80" y="0"/>
                </a:lnTo>
                <a:lnTo>
                  <a:pt x="70" y="0"/>
                </a:lnTo>
                <a:lnTo>
                  <a:pt x="58" y="1"/>
                </a:lnTo>
                <a:lnTo>
                  <a:pt x="47" y="4"/>
                </a:lnTo>
                <a:lnTo>
                  <a:pt x="37" y="9"/>
                </a:lnTo>
                <a:lnTo>
                  <a:pt x="26" y="16"/>
                </a:lnTo>
                <a:lnTo>
                  <a:pt x="17" y="25"/>
                </a:lnTo>
                <a:lnTo>
                  <a:pt x="10" y="35"/>
                </a:lnTo>
                <a:lnTo>
                  <a:pt x="4" y="45"/>
                </a:lnTo>
                <a:lnTo>
                  <a:pt x="1" y="55"/>
                </a:lnTo>
                <a:lnTo>
                  <a:pt x="0" y="66"/>
                </a:lnTo>
                <a:lnTo>
                  <a:pt x="1" y="76"/>
                </a:lnTo>
                <a:lnTo>
                  <a:pt x="3" y="85"/>
                </a:lnTo>
                <a:lnTo>
                  <a:pt x="9" y="95"/>
                </a:lnTo>
                <a:lnTo>
                  <a:pt x="10" y="96"/>
                </a:lnTo>
                <a:lnTo>
                  <a:pt x="11" y="98"/>
                </a:lnTo>
                <a:lnTo>
                  <a:pt x="13" y="99"/>
                </a:lnTo>
                <a:lnTo>
                  <a:pt x="15" y="100"/>
                </a:lnTo>
                <a:lnTo>
                  <a:pt x="11" y="83"/>
                </a:lnTo>
                <a:lnTo>
                  <a:pt x="15" y="65"/>
                </a:lnTo>
                <a:lnTo>
                  <a:pt x="23" y="47"/>
                </a:lnTo>
                <a:lnTo>
                  <a:pt x="38" y="31"/>
                </a:lnTo>
                <a:close/>
              </a:path>
            </a:pathLst>
          </a:custGeom>
          <a:solidFill>
            <a:srgbClr val="000000"/>
          </a:solidFill>
          <a:ln w="9525">
            <a:noFill/>
            <a:round/>
            <a:headEnd/>
            <a:tailEnd/>
          </a:ln>
        </p:spPr>
        <p:txBody>
          <a:bodyPr/>
          <a:lstStyle/>
          <a:p>
            <a:endParaRPr lang="en-US"/>
          </a:p>
        </p:txBody>
      </p:sp>
      <p:sp>
        <p:nvSpPr>
          <p:cNvPr id="19547" name="Freeform 91"/>
          <p:cNvSpPr>
            <a:spLocks/>
          </p:cNvSpPr>
          <p:nvPr/>
        </p:nvSpPr>
        <p:spPr bwMode="auto">
          <a:xfrm>
            <a:off x="5835650" y="5734050"/>
            <a:ext cx="87313" cy="79375"/>
          </a:xfrm>
          <a:custGeom>
            <a:avLst/>
            <a:gdLst>
              <a:gd name="T0" fmla="*/ 23512368 w 111"/>
              <a:gd name="T1" fmla="*/ 19378395 h 102"/>
              <a:gd name="T2" fmla="*/ 29699796 w 111"/>
              <a:gd name="T3" fmla="*/ 15139616 h 102"/>
              <a:gd name="T4" fmla="*/ 35268162 w 111"/>
              <a:gd name="T5" fmla="*/ 12111691 h 102"/>
              <a:gd name="T6" fmla="*/ 41455584 w 111"/>
              <a:gd name="T7" fmla="*/ 10294626 h 102"/>
              <a:gd name="T8" fmla="*/ 47024736 w 111"/>
              <a:gd name="T9" fmla="*/ 9083769 h 102"/>
              <a:gd name="T10" fmla="*/ 53831227 w 111"/>
              <a:gd name="T11" fmla="*/ 8478340 h 102"/>
              <a:gd name="T12" fmla="*/ 58780536 w 111"/>
              <a:gd name="T13" fmla="*/ 10294626 h 102"/>
              <a:gd name="T14" fmla="*/ 64349688 w 111"/>
              <a:gd name="T15" fmla="*/ 11506262 h 102"/>
              <a:gd name="T16" fmla="*/ 68680726 w 111"/>
              <a:gd name="T17" fmla="*/ 14533409 h 102"/>
              <a:gd name="T18" fmla="*/ 68061669 w 111"/>
              <a:gd name="T19" fmla="*/ 12717119 h 102"/>
              <a:gd name="T20" fmla="*/ 67443399 w 111"/>
              <a:gd name="T21" fmla="*/ 11506262 h 102"/>
              <a:gd name="T22" fmla="*/ 66206072 w 111"/>
              <a:gd name="T23" fmla="*/ 10900055 h 102"/>
              <a:gd name="T24" fmla="*/ 65587015 w 111"/>
              <a:gd name="T25" fmla="*/ 9083769 h 102"/>
              <a:gd name="T26" fmla="*/ 61255977 w 111"/>
              <a:gd name="T27" fmla="*/ 5450417 h 102"/>
              <a:gd name="T28" fmla="*/ 55686825 w 111"/>
              <a:gd name="T29" fmla="*/ 2422494 h 102"/>
              <a:gd name="T30" fmla="*/ 50118447 w 111"/>
              <a:gd name="T31" fmla="*/ 1210858 h 102"/>
              <a:gd name="T32" fmla="*/ 43931025 w 111"/>
              <a:gd name="T33" fmla="*/ 0 h 102"/>
              <a:gd name="T34" fmla="*/ 36506275 w 111"/>
              <a:gd name="T35" fmla="*/ 1210858 h 102"/>
              <a:gd name="T36" fmla="*/ 30318853 w 111"/>
              <a:gd name="T37" fmla="*/ 3027923 h 102"/>
              <a:gd name="T38" fmla="*/ 22893311 w 111"/>
              <a:gd name="T39" fmla="*/ 6661276 h 102"/>
              <a:gd name="T40" fmla="*/ 16705889 w 111"/>
              <a:gd name="T41" fmla="*/ 10900055 h 102"/>
              <a:gd name="T42" fmla="*/ 11137520 w 111"/>
              <a:gd name="T43" fmla="*/ 16350473 h 102"/>
              <a:gd name="T44" fmla="*/ 6806482 w 111"/>
              <a:gd name="T45" fmla="*/ 21800888 h 102"/>
              <a:gd name="T46" fmla="*/ 3093712 w 111"/>
              <a:gd name="T47" fmla="*/ 28462167 h 102"/>
              <a:gd name="T48" fmla="*/ 619057 w 111"/>
              <a:gd name="T49" fmla="*/ 34518010 h 102"/>
              <a:gd name="T50" fmla="*/ 0 w 111"/>
              <a:gd name="T51" fmla="*/ 40573076 h 102"/>
              <a:gd name="T52" fmla="*/ 619057 w 111"/>
              <a:gd name="T53" fmla="*/ 47235127 h 102"/>
              <a:gd name="T54" fmla="*/ 2474655 w 111"/>
              <a:gd name="T55" fmla="*/ 52684776 h 102"/>
              <a:gd name="T56" fmla="*/ 6187424 w 111"/>
              <a:gd name="T57" fmla="*/ 57529762 h 102"/>
              <a:gd name="T58" fmla="*/ 6806482 w 111"/>
              <a:gd name="T59" fmla="*/ 58135191 h 102"/>
              <a:gd name="T60" fmla="*/ 8043809 w 111"/>
              <a:gd name="T61" fmla="*/ 59346048 h 102"/>
              <a:gd name="T62" fmla="*/ 8662080 w 111"/>
              <a:gd name="T63" fmla="*/ 60557684 h 102"/>
              <a:gd name="T64" fmla="*/ 9900193 w 111"/>
              <a:gd name="T65" fmla="*/ 61768541 h 102"/>
              <a:gd name="T66" fmla="*/ 7424752 w 111"/>
              <a:gd name="T67" fmla="*/ 51473918 h 102"/>
              <a:gd name="T68" fmla="*/ 9281136 w 111"/>
              <a:gd name="T69" fmla="*/ 39967647 h 102"/>
              <a:gd name="T70" fmla="*/ 14231235 w 111"/>
              <a:gd name="T71" fmla="*/ 29067595 h 102"/>
              <a:gd name="T72" fmla="*/ 23512368 w 111"/>
              <a:gd name="T73" fmla="*/ 19378395 h 10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1"/>
              <a:gd name="T112" fmla="*/ 0 h 102"/>
              <a:gd name="T113" fmla="*/ 111 w 111"/>
              <a:gd name="T114" fmla="*/ 102 h 10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1" h="102">
                <a:moveTo>
                  <a:pt x="38" y="32"/>
                </a:moveTo>
                <a:lnTo>
                  <a:pt x="48" y="25"/>
                </a:lnTo>
                <a:lnTo>
                  <a:pt x="57" y="20"/>
                </a:lnTo>
                <a:lnTo>
                  <a:pt x="67" y="17"/>
                </a:lnTo>
                <a:lnTo>
                  <a:pt x="76" y="15"/>
                </a:lnTo>
                <a:lnTo>
                  <a:pt x="87" y="14"/>
                </a:lnTo>
                <a:lnTo>
                  <a:pt x="95" y="17"/>
                </a:lnTo>
                <a:lnTo>
                  <a:pt x="104" y="19"/>
                </a:lnTo>
                <a:lnTo>
                  <a:pt x="111" y="24"/>
                </a:lnTo>
                <a:lnTo>
                  <a:pt x="110" y="21"/>
                </a:lnTo>
                <a:lnTo>
                  <a:pt x="109" y="19"/>
                </a:lnTo>
                <a:lnTo>
                  <a:pt x="107" y="18"/>
                </a:lnTo>
                <a:lnTo>
                  <a:pt x="106" y="15"/>
                </a:lnTo>
                <a:lnTo>
                  <a:pt x="99" y="9"/>
                </a:lnTo>
                <a:lnTo>
                  <a:pt x="90" y="4"/>
                </a:lnTo>
                <a:lnTo>
                  <a:pt x="81" y="2"/>
                </a:lnTo>
                <a:lnTo>
                  <a:pt x="71" y="0"/>
                </a:lnTo>
                <a:lnTo>
                  <a:pt x="59" y="2"/>
                </a:lnTo>
                <a:lnTo>
                  <a:pt x="49" y="5"/>
                </a:lnTo>
                <a:lnTo>
                  <a:pt x="37" y="11"/>
                </a:lnTo>
                <a:lnTo>
                  <a:pt x="27" y="18"/>
                </a:lnTo>
                <a:lnTo>
                  <a:pt x="18" y="27"/>
                </a:lnTo>
                <a:lnTo>
                  <a:pt x="11" y="36"/>
                </a:lnTo>
                <a:lnTo>
                  <a:pt x="5" y="47"/>
                </a:lnTo>
                <a:lnTo>
                  <a:pt x="1" y="57"/>
                </a:lnTo>
                <a:lnTo>
                  <a:pt x="0" y="67"/>
                </a:lnTo>
                <a:lnTo>
                  <a:pt x="1" y="78"/>
                </a:lnTo>
                <a:lnTo>
                  <a:pt x="4" y="87"/>
                </a:lnTo>
                <a:lnTo>
                  <a:pt x="10" y="95"/>
                </a:lnTo>
                <a:lnTo>
                  <a:pt x="11" y="96"/>
                </a:lnTo>
                <a:lnTo>
                  <a:pt x="13" y="98"/>
                </a:lnTo>
                <a:lnTo>
                  <a:pt x="14" y="100"/>
                </a:lnTo>
                <a:lnTo>
                  <a:pt x="16" y="102"/>
                </a:lnTo>
                <a:lnTo>
                  <a:pt x="12" y="85"/>
                </a:lnTo>
                <a:lnTo>
                  <a:pt x="15" y="66"/>
                </a:lnTo>
                <a:lnTo>
                  <a:pt x="23" y="48"/>
                </a:lnTo>
                <a:lnTo>
                  <a:pt x="38" y="32"/>
                </a:lnTo>
                <a:close/>
              </a:path>
            </a:pathLst>
          </a:custGeom>
          <a:solidFill>
            <a:srgbClr val="000000"/>
          </a:solidFill>
          <a:ln w="9525">
            <a:noFill/>
            <a:round/>
            <a:headEnd/>
            <a:tailEnd/>
          </a:ln>
        </p:spPr>
        <p:txBody>
          <a:bodyPr/>
          <a:lstStyle/>
          <a:p>
            <a:endParaRPr lang="en-US"/>
          </a:p>
        </p:txBody>
      </p:sp>
      <p:sp>
        <p:nvSpPr>
          <p:cNvPr id="19548" name="Freeform 92"/>
          <p:cNvSpPr>
            <a:spLocks/>
          </p:cNvSpPr>
          <p:nvPr/>
        </p:nvSpPr>
        <p:spPr bwMode="auto">
          <a:xfrm>
            <a:off x="5856288" y="5761038"/>
            <a:ext cx="88900" cy="79375"/>
          </a:xfrm>
          <a:custGeom>
            <a:avLst/>
            <a:gdLst>
              <a:gd name="T0" fmla="*/ 23941881 w 112"/>
              <a:gd name="T1" fmla="*/ 19531013 h 100"/>
              <a:gd name="T2" fmla="*/ 29611642 w 112"/>
              <a:gd name="T3" fmla="*/ 15120939 h 100"/>
              <a:gd name="T4" fmla="*/ 35282190 w 112"/>
              <a:gd name="T5" fmla="*/ 12600781 h 100"/>
              <a:gd name="T6" fmla="*/ 42212420 w 112"/>
              <a:gd name="T7" fmla="*/ 10080625 h 100"/>
              <a:gd name="T8" fmla="*/ 48513205 w 112"/>
              <a:gd name="T9" fmla="*/ 8820150 h 100"/>
              <a:gd name="T10" fmla="*/ 54183766 w 112"/>
              <a:gd name="T11" fmla="*/ 8820150 h 100"/>
              <a:gd name="T12" fmla="*/ 60483758 w 112"/>
              <a:gd name="T13" fmla="*/ 9450388 h 100"/>
              <a:gd name="T14" fmla="*/ 65524069 w 112"/>
              <a:gd name="T15" fmla="*/ 11341100 h 100"/>
              <a:gd name="T16" fmla="*/ 70564381 w 112"/>
              <a:gd name="T17" fmla="*/ 14490702 h 100"/>
              <a:gd name="T18" fmla="*/ 69934143 w 112"/>
              <a:gd name="T19" fmla="*/ 13231021 h 100"/>
              <a:gd name="T20" fmla="*/ 68674462 w 112"/>
              <a:gd name="T21" fmla="*/ 11341100 h 100"/>
              <a:gd name="T22" fmla="*/ 67413988 w 112"/>
              <a:gd name="T23" fmla="*/ 10710862 h 100"/>
              <a:gd name="T24" fmla="*/ 66784544 w 112"/>
              <a:gd name="T25" fmla="*/ 9450388 h 100"/>
              <a:gd name="T26" fmla="*/ 62373677 w 112"/>
              <a:gd name="T27" fmla="*/ 5040313 h 100"/>
              <a:gd name="T28" fmla="*/ 57333365 w 112"/>
              <a:gd name="T29" fmla="*/ 1889919 h 100"/>
              <a:gd name="T30" fmla="*/ 51033361 w 112"/>
              <a:gd name="T31" fmla="*/ 0 h 100"/>
              <a:gd name="T32" fmla="*/ 44103132 w 112"/>
              <a:gd name="T33" fmla="*/ 0 h 100"/>
              <a:gd name="T34" fmla="*/ 37802346 w 112"/>
              <a:gd name="T35" fmla="*/ 630238 h 100"/>
              <a:gd name="T36" fmla="*/ 30241879 w 112"/>
              <a:gd name="T37" fmla="*/ 1889919 h 100"/>
              <a:gd name="T38" fmla="*/ 23311644 w 112"/>
              <a:gd name="T39" fmla="*/ 5670550 h 100"/>
              <a:gd name="T40" fmla="*/ 16381414 w 112"/>
              <a:gd name="T41" fmla="*/ 10080625 h 100"/>
              <a:gd name="T42" fmla="*/ 10710863 w 112"/>
              <a:gd name="T43" fmla="*/ 15751176 h 100"/>
              <a:gd name="T44" fmla="*/ 6300787 w 112"/>
              <a:gd name="T45" fmla="*/ 22051168 h 100"/>
              <a:gd name="T46" fmla="*/ 3150394 w 112"/>
              <a:gd name="T47" fmla="*/ 28351960 h 100"/>
              <a:gd name="T48" fmla="*/ 630238 w 112"/>
              <a:gd name="T49" fmla="*/ 34651952 h 100"/>
              <a:gd name="T50" fmla="*/ 0 w 112"/>
              <a:gd name="T51" fmla="*/ 42212418 h 100"/>
              <a:gd name="T52" fmla="*/ 630238 w 112"/>
              <a:gd name="T53" fmla="*/ 47882967 h 100"/>
              <a:gd name="T54" fmla="*/ 1889919 w 112"/>
              <a:gd name="T55" fmla="*/ 54183765 h 100"/>
              <a:gd name="T56" fmla="*/ 5670550 w 112"/>
              <a:gd name="T57" fmla="*/ 59224075 h 100"/>
              <a:gd name="T58" fmla="*/ 6930232 w 112"/>
              <a:gd name="T59" fmla="*/ 60483756 h 100"/>
              <a:gd name="T60" fmla="*/ 8190707 w 112"/>
              <a:gd name="T61" fmla="*/ 61744231 h 100"/>
              <a:gd name="T62" fmla="*/ 9450388 w 112"/>
              <a:gd name="T63" fmla="*/ 62373675 h 100"/>
              <a:gd name="T64" fmla="*/ 10080625 w 112"/>
              <a:gd name="T65" fmla="*/ 63003912 h 100"/>
              <a:gd name="T66" fmla="*/ 6930232 w 112"/>
              <a:gd name="T67" fmla="*/ 52293053 h 100"/>
              <a:gd name="T68" fmla="*/ 9450388 w 112"/>
              <a:gd name="T69" fmla="*/ 40952737 h 100"/>
              <a:gd name="T70" fmla="*/ 14490702 w 112"/>
              <a:gd name="T71" fmla="*/ 29611641 h 100"/>
              <a:gd name="T72" fmla="*/ 23941881 w 112"/>
              <a:gd name="T73" fmla="*/ 19531013 h 1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2"/>
              <a:gd name="T112" fmla="*/ 0 h 100"/>
              <a:gd name="T113" fmla="*/ 112 w 112"/>
              <a:gd name="T114" fmla="*/ 100 h 1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2" h="100">
                <a:moveTo>
                  <a:pt x="38" y="31"/>
                </a:moveTo>
                <a:lnTo>
                  <a:pt x="47" y="24"/>
                </a:lnTo>
                <a:lnTo>
                  <a:pt x="56" y="20"/>
                </a:lnTo>
                <a:lnTo>
                  <a:pt x="67" y="16"/>
                </a:lnTo>
                <a:lnTo>
                  <a:pt x="77" y="14"/>
                </a:lnTo>
                <a:lnTo>
                  <a:pt x="86" y="14"/>
                </a:lnTo>
                <a:lnTo>
                  <a:pt x="96" y="15"/>
                </a:lnTo>
                <a:lnTo>
                  <a:pt x="104" y="18"/>
                </a:lnTo>
                <a:lnTo>
                  <a:pt x="112" y="23"/>
                </a:lnTo>
                <a:lnTo>
                  <a:pt x="111" y="21"/>
                </a:lnTo>
                <a:lnTo>
                  <a:pt x="109" y="18"/>
                </a:lnTo>
                <a:lnTo>
                  <a:pt x="107" y="17"/>
                </a:lnTo>
                <a:lnTo>
                  <a:pt x="106" y="15"/>
                </a:lnTo>
                <a:lnTo>
                  <a:pt x="99" y="8"/>
                </a:lnTo>
                <a:lnTo>
                  <a:pt x="91" y="3"/>
                </a:lnTo>
                <a:lnTo>
                  <a:pt x="81" y="0"/>
                </a:lnTo>
                <a:lnTo>
                  <a:pt x="70" y="0"/>
                </a:lnTo>
                <a:lnTo>
                  <a:pt x="60" y="1"/>
                </a:lnTo>
                <a:lnTo>
                  <a:pt x="48" y="3"/>
                </a:lnTo>
                <a:lnTo>
                  <a:pt x="37" y="9"/>
                </a:lnTo>
                <a:lnTo>
                  <a:pt x="26" y="16"/>
                </a:lnTo>
                <a:lnTo>
                  <a:pt x="17" y="25"/>
                </a:lnTo>
                <a:lnTo>
                  <a:pt x="10" y="35"/>
                </a:lnTo>
                <a:lnTo>
                  <a:pt x="5" y="45"/>
                </a:lnTo>
                <a:lnTo>
                  <a:pt x="1" y="55"/>
                </a:lnTo>
                <a:lnTo>
                  <a:pt x="0" y="67"/>
                </a:lnTo>
                <a:lnTo>
                  <a:pt x="1" y="76"/>
                </a:lnTo>
                <a:lnTo>
                  <a:pt x="3" y="86"/>
                </a:lnTo>
                <a:lnTo>
                  <a:pt x="9" y="94"/>
                </a:lnTo>
                <a:lnTo>
                  <a:pt x="11" y="96"/>
                </a:lnTo>
                <a:lnTo>
                  <a:pt x="13" y="98"/>
                </a:lnTo>
                <a:lnTo>
                  <a:pt x="15" y="99"/>
                </a:lnTo>
                <a:lnTo>
                  <a:pt x="16" y="100"/>
                </a:lnTo>
                <a:lnTo>
                  <a:pt x="11" y="83"/>
                </a:lnTo>
                <a:lnTo>
                  <a:pt x="15" y="65"/>
                </a:lnTo>
                <a:lnTo>
                  <a:pt x="23" y="47"/>
                </a:lnTo>
                <a:lnTo>
                  <a:pt x="38" y="31"/>
                </a:lnTo>
                <a:close/>
              </a:path>
            </a:pathLst>
          </a:custGeom>
          <a:solidFill>
            <a:srgbClr val="000000"/>
          </a:solidFill>
          <a:ln w="9525">
            <a:noFill/>
            <a:round/>
            <a:headEnd/>
            <a:tailEnd/>
          </a:ln>
        </p:spPr>
        <p:txBody>
          <a:bodyPr/>
          <a:lstStyle/>
          <a:p>
            <a:endParaRPr lang="en-US"/>
          </a:p>
        </p:txBody>
      </p:sp>
      <p:sp>
        <p:nvSpPr>
          <p:cNvPr id="19549" name="Freeform 93"/>
          <p:cNvSpPr>
            <a:spLocks/>
          </p:cNvSpPr>
          <p:nvPr/>
        </p:nvSpPr>
        <p:spPr bwMode="auto">
          <a:xfrm>
            <a:off x="5900738" y="5815013"/>
            <a:ext cx="88900" cy="79375"/>
          </a:xfrm>
          <a:custGeom>
            <a:avLst/>
            <a:gdLst>
              <a:gd name="T0" fmla="*/ 24571325 w 112"/>
              <a:gd name="T1" fmla="*/ 19531013 h 100"/>
              <a:gd name="T2" fmla="*/ 30872116 w 112"/>
              <a:gd name="T3" fmla="*/ 15120939 h 100"/>
              <a:gd name="T4" fmla="*/ 36541871 w 112"/>
              <a:gd name="T5" fmla="*/ 12600781 h 100"/>
              <a:gd name="T6" fmla="*/ 42842657 w 112"/>
              <a:gd name="T7" fmla="*/ 10080625 h 100"/>
              <a:gd name="T8" fmla="*/ 48513205 w 112"/>
              <a:gd name="T9" fmla="*/ 8820150 h 100"/>
              <a:gd name="T10" fmla="*/ 54813210 w 112"/>
              <a:gd name="T11" fmla="*/ 8820150 h 100"/>
              <a:gd name="T12" fmla="*/ 60483758 w 112"/>
              <a:gd name="T13" fmla="*/ 9450388 h 100"/>
              <a:gd name="T14" fmla="*/ 66154307 w 112"/>
              <a:gd name="T15" fmla="*/ 11341100 h 100"/>
              <a:gd name="T16" fmla="*/ 70564381 w 112"/>
              <a:gd name="T17" fmla="*/ 14490702 h 100"/>
              <a:gd name="T18" fmla="*/ 69934143 w 112"/>
              <a:gd name="T19" fmla="*/ 13231021 h 100"/>
              <a:gd name="T20" fmla="*/ 69304700 w 112"/>
              <a:gd name="T21" fmla="*/ 11341100 h 100"/>
              <a:gd name="T22" fmla="*/ 68674462 w 112"/>
              <a:gd name="T23" fmla="*/ 10710862 h 100"/>
              <a:gd name="T24" fmla="*/ 67413988 w 112"/>
              <a:gd name="T25" fmla="*/ 9450388 h 100"/>
              <a:gd name="T26" fmla="*/ 63003914 w 112"/>
              <a:gd name="T27" fmla="*/ 5040313 h 100"/>
              <a:gd name="T28" fmla="*/ 57333365 w 112"/>
              <a:gd name="T29" fmla="*/ 1889919 h 100"/>
              <a:gd name="T30" fmla="*/ 51663598 w 112"/>
              <a:gd name="T31" fmla="*/ 0 h 100"/>
              <a:gd name="T32" fmla="*/ 45362813 w 112"/>
              <a:gd name="T33" fmla="*/ 0 h 100"/>
              <a:gd name="T34" fmla="*/ 37802346 w 112"/>
              <a:gd name="T35" fmla="*/ 630238 h 100"/>
              <a:gd name="T36" fmla="*/ 30872116 w 112"/>
              <a:gd name="T37" fmla="*/ 1889919 h 100"/>
              <a:gd name="T38" fmla="*/ 23941881 w 112"/>
              <a:gd name="T39" fmla="*/ 5670550 h 100"/>
              <a:gd name="T40" fmla="*/ 17641095 w 112"/>
              <a:gd name="T41" fmla="*/ 10080625 h 100"/>
              <a:gd name="T42" fmla="*/ 11970544 w 112"/>
              <a:gd name="T43" fmla="*/ 15751176 h 100"/>
              <a:gd name="T44" fmla="*/ 6930232 w 112"/>
              <a:gd name="T45" fmla="*/ 22051168 h 100"/>
              <a:gd name="T46" fmla="*/ 3150394 w 112"/>
              <a:gd name="T47" fmla="*/ 28351960 h 100"/>
              <a:gd name="T48" fmla="*/ 630238 w 112"/>
              <a:gd name="T49" fmla="*/ 34651952 h 100"/>
              <a:gd name="T50" fmla="*/ 0 w 112"/>
              <a:gd name="T51" fmla="*/ 42212418 h 100"/>
              <a:gd name="T52" fmla="*/ 630238 w 112"/>
              <a:gd name="T53" fmla="*/ 47882967 h 100"/>
              <a:gd name="T54" fmla="*/ 2520156 w 112"/>
              <a:gd name="T55" fmla="*/ 54183765 h 100"/>
              <a:gd name="T56" fmla="*/ 5670550 w 112"/>
              <a:gd name="T57" fmla="*/ 59224075 h 100"/>
              <a:gd name="T58" fmla="*/ 7560470 w 112"/>
              <a:gd name="T59" fmla="*/ 60483756 h 100"/>
              <a:gd name="T60" fmla="*/ 8190707 w 112"/>
              <a:gd name="T61" fmla="*/ 61744231 h 100"/>
              <a:gd name="T62" fmla="*/ 9450388 w 112"/>
              <a:gd name="T63" fmla="*/ 62373675 h 100"/>
              <a:gd name="T64" fmla="*/ 10080625 w 112"/>
              <a:gd name="T65" fmla="*/ 63003912 h 100"/>
              <a:gd name="T66" fmla="*/ 7560470 w 112"/>
              <a:gd name="T67" fmla="*/ 52293053 h 100"/>
              <a:gd name="T68" fmla="*/ 9450388 w 112"/>
              <a:gd name="T69" fmla="*/ 41582975 h 100"/>
              <a:gd name="T70" fmla="*/ 15120940 w 112"/>
              <a:gd name="T71" fmla="*/ 29611641 h 100"/>
              <a:gd name="T72" fmla="*/ 24571325 w 112"/>
              <a:gd name="T73" fmla="*/ 19531013 h 10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2"/>
              <a:gd name="T112" fmla="*/ 0 h 100"/>
              <a:gd name="T113" fmla="*/ 112 w 112"/>
              <a:gd name="T114" fmla="*/ 100 h 10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2" h="100">
                <a:moveTo>
                  <a:pt x="39" y="31"/>
                </a:moveTo>
                <a:lnTo>
                  <a:pt x="49" y="24"/>
                </a:lnTo>
                <a:lnTo>
                  <a:pt x="58" y="20"/>
                </a:lnTo>
                <a:lnTo>
                  <a:pt x="68" y="16"/>
                </a:lnTo>
                <a:lnTo>
                  <a:pt x="77" y="14"/>
                </a:lnTo>
                <a:lnTo>
                  <a:pt x="87" y="14"/>
                </a:lnTo>
                <a:lnTo>
                  <a:pt x="96" y="15"/>
                </a:lnTo>
                <a:lnTo>
                  <a:pt x="105" y="18"/>
                </a:lnTo>
                <a:lnTo>
                  <a:pt x="112" y="23"/>
                </a:lnTo>
                <a:lnTo>
                  <a:pt x="111" y="21"/>
                </a:lnTo>
                <a:lnTo>
                  <a:pt x="110" y="18"/>
                </a:lnTo>
                <a:lnTo>
                  <a:pt x="109" y="17"/>
                </a:lnTo>
                <a:lnTo>
                  <a:pt x="107" y="15"/>
                </a:lnTo>
                <a:lnTo>
                  <a:pt x="100" y="8"/>
                </a:lnTo>
                <a:lnTo>
                  <a:pt x="91" y="3"/>
                </a:lnTo>
                <a:lnTo>
                  <a:pt x="82" y="0"/>
                </a:lnTo>
                <a:lnTo>
                  <a:pt x="72" y="0"/>
                </a:lnTo>
                <a:lnTo>
                  <a:pt x="60" y="1"/>
                </a:lnTo>
                <a:lnTo>
                  <a:pt x="49" y="3"/>
                </a:lnTo>
                <a:lnTo>
                  <a:pt x="38" y="9"/>
                </a:lnTo>
                <a:lnTo>
                  <a:pt x="28" y="16"/>
                </a:lnTo>
                <a:lnTo>
                  <a:pt x="19" y="25"/>
                </a:lnTo>
                <a:lnTo>
                  <a:pt x="11" y="35"/>
                </a:lnTo>
                <a:lnTo>
                  <a:pt x="5" y="45"/>
                </a:lnTo>
                <a:lnTo>
                  <a:pt x="1" y="55"/>
                </a:lnTo>
                <a:lnTo>
                  <a:pt x="0" y="67"/>
                </a:lnTo>
                <a:lnTo>
                  <a:pt x="1" y="76"/>
                </a:lnTo>
                <a:lnTo>
                  <a:pt x="4" y="86"/>
                </a:lnTo>
                <a:lnTo>
                  <a:pt x="9" y="94"/>
                </a:lnTo>
                <a:lnTo>
                  <a:pt x="12" y="96"/>
                </a:lnTo>
                <a:lnTo>
                  <a:pt x="13" y="98"/>
                </a:lnTo>
                <a:lnTo>
                  <a:pt x="15" y="99"/>
                </a:lnTo>
                <a:lnTo>
                  <a:pt x="16" y="100"/>
                </a:lnTo>
                <a:lnTo>
                  <a:pt x="12" y="83"/>
                </a:lnTo>
                <a:lnTo>
                  <a:pt x="15" y="66"/>
                </a:lnTo>
                <a:lnTo>
                  <a:pt x="24" y="47"/>
                </a:lnTo>
                <a:lnTo>
                  <a:pt x="39" y="31"/>
                </a:lnTo>
                <a:close/>
              </a:path>
            </a:pathLst>
          </a:custGeom>
          <a:solidFill>
            <a:srgbClr val="000000"/>
          </a:solidFill>
          <a:ln w="9525">
            <a:noFill/>
            <a:round/>
            <a:headEnd/>
            <a:tailEnd/>
          </a:ln>
        </p:spPr>
        <p:txBody>
          <a:bodyPr/>
          <a:lstStyle/>
          <a:p>
            <a:endParaRPr lang="en-US"/>
          </a:p>
        </p:txBody>
      </p:sp>
      <p:sp>
        <p:nvSpPr>
          <p:cNvPr id="19550" name="Freeform 94"/>
          <p:cNvSpPr>
            <a:spLocks/>
          </p:cNvSpPr>
          <p:nvPr/>
        </p:nvSpPr>
        <p:spPr bwMode="auto">
          <a:xfrm>
            <a:off x="5475288" y="5294313"/>
            <a:ext cx="41275" cy="50800"/>
          </a:xfrm>
          <a:custGeom>
            <a:avLst/>
            <a:gdLst>
              <a:gd name="T0" fmla="*/ 8177404 w 50"/>
              <a:gd name="T1" fmla="*/ 0 h 64"/>
              <a:gd name="T2" fmla="*/ 34072515 w 50"/>
              <a:gd name="T3" fmla="*/ 30872110 h 64"/>
              <a:gd name="T4" fmla="*/ 32709615 w 50"/>
              <a:gd name="T5" fmla="*/ 32131791 h 64"/>
              <a:gd name="T6" fmla="*/ 28620915 w 50"/>
              <a:gd name="T7" fmla="*/ 35912420 h 64"/>
              <a:gd name="T8" fmla="*/ 25895108 w 50"/>
              <a:gd name="T9" fmla="*/ 39692256 h 64"/>
              <a:gd name="T10" fmla="*/ 23169308 w 50"/>
              <a:gd name="T11" fmla="*/ 40322493 h 64"/>
              <a:gd name="T12" fmla="*/ 21806408 w 50"/>
              <a:gd name="T13" fmla="*/ 37172101 h 64"/>
              <a:gd name="T14" fmla="*/ 18398745 w 50"/>
              <a:gd name="T15" fmla="*/ 33392265 h 64"/>
              <a:gd name="T16" fmla="*/ 15673770 w 50"/>
              <a:gd name="T17" fmla="*/ 28981399 h 64"/>
              <a:gd name="T18" fmla="*/ 10903204 w 50"/>
              <a:gd name="T19" fmla="*/ 22681402 h 64"/>
              <a:gd name="T20" fmla="*/ 6814504 w 50"/>
              <a:gd name="T21" fmla="*/ 17641092 h 64"/>
              <a:gd name="T22" fmla="*/ 2725801 w 50"/>
              <a:gd name="T23" fmla="*/ 14490699 h 64"/>
              <a:gd name="T24" fmla="*/ 681863 w 50"/>
              <a:gd name="T25" fmla="*/ 11340304 h 64"/>
              <a:gd name="T26" fmla="*/ 0 w 50"/>
              <a:gd name="T27" fmla="*/ 10080623 h 64"/>
              <a:gd name="T28" fmla="*/ 2044764 w 50"/>
              <a:gd name="T29" fmla="*/ 2520156 h 64"/>
              <a:gd name="T30" fmla="*/ 8177404 w 50"/>
              <a:gd name="T31" fmla="*/ 0 h 6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0"/>
              <a:gd name="T49" fmla="*/ 0 h 64"/>
              <a:gd name="T50" fmla="*/ 50 w 50"/>
              <a:gd name="T51" fmla="*/ 64 h 6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0" h="64">
                <a:moveTo>
                  <a:pt x="12" y="0"/>
                </a:moveTo>
                <a:lnTo>
                  <a:pt x="50" y="49"/>
                </a:lnTo>
                <a:lnTo>
                  <a:pt x="48" y="51"/>
                </a:lnTo>
                <a:lnTo>
                  <a:pt x="42" y="57"/>
                </a:lnTo>
                <a:lnTo>
                  <a:pt x="38" y="63"/>
                </a:lnTo>
                <a:lnTo>
                  <a:pt x="34" y="64"/>
                </a:lnTo>
                <a:lnTo>
                  <a:pt x="32" y="59"/>
                </a:lnTo>
                <a:lnTo>
                  <a:pt x="27" y="53"/>
                </a:lnTo>
                <a:lnTo>
                  <a:pt x="23" y="46"/>
                </a:lnTo>
                <a:lnTo>
                  <a:pt x="16" y="36"/>
                </a:lnTo>
                <a:lnTo>
                  <a:pt x="10" y="28"/>
                </a:lnTo>
                <a:lnTo>
                  <a:pt x="4" y="23"/>
                </a:lnTo>
                <a:lnTo>
                  <a:pt x="1" y="18"/>
                </a:lnTo>
                <a:lnTo>
                  <a:pt x="0" y="16"/>
                </a:lnTo>
                <a:lnTo>
                  <a:pt x="3" y="4"/>
                </a:lnTo>
                <a:lnTo>
                  <a:pt x="12" y="0"/>
                </a:lnTo>
                <a:close/>
              </a:path>
            </a:pathLst>
          </a:custGeom>
          <a:solidFill>
            <a:srgbClr val="000000"/>
          </a:solidFill>
          <a:ln w="9525">
            <a:noFill/>
            <a:round/>
            <a:headEnd/>
            <a:tailEnd/>
          </a:ln>
        </p:spPr>
        <p:txBody>
          <a:bodyPr/>
          <a:lstStyle/>
          <a:p>
            <a:endParaRPr lang="en-US"/>
          </a:p>
        </p:txBody>
      </p:sp>
      <p:sp>
        <p:nvSpPr>
          <p:cNvPr id="19551" name="Freeform 95"/>
          <p:cNvSpPr>
            <a:spLocks/>
          </p:cNvSpPr>
          <p:nvPr/>
        </p:nvSpPr>
        <p:spPr bwMode="auto">
          <a:xfrm>
            <a:off x="5192713" y="5000625"/>
            <a:ext cx="266700" cy="184150"/>
          </a:xfrm>
          <a:custGeom>
            <a:avLst/>
            <a:gdLst>
              <a:gd name="T0" fmla="*/ 0 w 337"/>
              <a:gd name="T1" fmla="*/ 59224078 h 232"/>
              <a:gd name="T2" fmla="*/ 211064978 w 337"/>
              <a:gd name="T3" fmla="*/ 146169074 h 232"/>
              <a:gd name="T4" fmla="*/ 40083346 w 337"/>
              <a:gd name="T5" fmla="*/ 0 h 232"/>
              <a:gd name="T6" fmla="*/ 0 w 337"/>
              <a:gd name="T7" fmla="*/ 59224078 h 232"/>
              <a:gd name="T8" fmla="*/ 0 60000 65536"/>
              <a:gd name="T9" fmla="*/ 0 60000 65536"/>
              <a:gd name="T10" fmla="*/ 0 60000 65536"/>
              <a:gd name="T11" fmla="*/ 0 60000 65536"/>
              <a:gd name="T12" fmla="*/ 0 w 337"/>
              <a:gd name="T13" fmla="*/ 0 h 232"/>
              <a:gd name="T14" fmla="*/ 337 w 337"/>
              <a:gd name="T15" fmla="*/ 232 h 232"/>
            </a:gdLst>
            <a:ahLst/>
            <a:cxnLst>
              <a:cxn ang="T8">
                <a:pos x="T0" y="T1"/>
              </a:cxn>
              <a:cxn ang="T9">
                <a:pos x="T2" y="T3"/>
              </a:cxn>
              <a:cxn ang="T10">
                <a:pos x="T4" y="T5"/>
              </a:cxn>
              <a:cxn ang="T11">
                <a:pos x="T6" y="T7"/>
              </a:cxn>
            </a:cxnLst>
            <a:rect l="T12" t="T13" r="T14" b="T15"/>
            <a:pathLst>
              <a:path w="337" h="232">
                <a:moveTo>
                  <a:pt x="0" y="94"/>
                </a:moveTo>
                <a:lnTo>
                  <a:pt x="337" y="232"/>
                </a:lnTo>
                <a:lnTo>
                  <a:pt x="64" y="0"/>
                </a:lnTo>
                <a:lnTo>
                  <a:pt x="0" y="94"/>
                </a:lnTo>
                <a:close/>
              </a:path>
            </a:pathLst>
          </a:custGeom>
          <a:solidFill>
            <a:srgbClr val="000000"/>
          </a:solidFill>
          <a:ln w="9525">
            <a:noFill/>
            <a:round/>
            <a:headEnd/>
            <a:tailEnd/>
          </a:ln>
        </p:spPr>
        <p:txBody>
          <a:bodyPr/>
          <a:lstStyle/>
          <a:p>
            <a:endParaRPr lang="en-US"/>
          </a:p>
        </p:txBody>
      </p:sp>
      <p:sp>
        <p:nvSpPr>
          <p:cNvPr id="19552" name="Freeform 96"/>
          <p:cNvSpPr>
            <a:spLocks/>
          </p:cNvSpPr>
          <p:nvPr/>
        </p:nvSpPr>
        <p:spPr bwMode="auto">
          <a:xfrm>
            <a:off x="6273800" y="4751388"/>
            <a:ext cx="315913" cy="290512"/>
          </a:xfrm>
          <a:custGeom>
            <a:avLst/>
            <a:gdLst>
              <a:gd name="T0" fmla="*/ 193987947 w 400"/>
              <a:gd name="T1" fmla="*/ 0 h 368"/>
              <a:gd name="T2" fmla="*/ 0 w 400"/>
              <a:gd name="T3" fmla="*/ 229340300 h 368"/>
              <a:gd name="T4" fmla="*/ 249502582 w 400"/>
              <a:gd name="T5" fmla="*/ 54842041 h 368"/>
              <a:gd name="T6" fmla="*/ 193987947 w 400"/>
              <a:gd name="T7" fmla="*/ 0 h 368"/>
              <a:gd name="T8" fmla="*/ 0 60000 65536"/>
              <a:gd name="T9" fmla="*/ 0 60000 65536"/>
              <a:gd name="T10" fmla="*/ 0 60000 65536"/>
              <a:gd name="T11" fmla="*/ 0 60000 65536"/>
              <a:gd name="T12" fmla="*/ 0 w 400"/>
              <a:gd name="T13" fmla="*/ 0 h 368"/>
              <a:gd name="T14" fmla="*/ 400 w 400"/>
              <a:gd name="T15" fmla="*/ 368 h 368"/>
            </a:gdLst>
            <a:ahLst/>
            <a:cxnLst>
              <a:cxn ang="T8">
                <a:pos x="T0" y="T1"/>
              </a:cxn>
              <a:cxn ang="T9">
                <a:pos x="T2" y="T3"/>
              </a:cxn>
              <a:cxn ang="T10">
                <a:pos x="T4" y="T5"/>
              </a:cxn>
              <a:cxn ang="T11">
                <a:pos x="T6" y="T7"/>
              </a:cxn>
            </a:cxnLst>
            <a:rect l="T12" t="T13" r="T14" b="T15"/>
            <a:pathLst>
              <a:path w="400" h="368">
                <a:moveTo>
                  <a:pt x="311" y="0"/>
                </a:moveTo>
                <a:lnTo>
                  <a:pt x="0" y="368"/>
                </a:lnTo>
                <a:lnTo>
                  <a:pt x="400" y="88"/>
                </a:lnTo>
                <a:lnTo>
                  <a:pt x="311" y="0"/>
                </a:lnTo>
                <a:close/>
              </a:path>
            </a:pathLst>
          </a:custGeom>
          <a:solidFill>
            <a:srgbClr val="000000"/>
          </a:solidFill>
          <a:ln w="9525">
            <a:noFill/>
            <a:round/>
            <a:headEnd/>
            <a:tailEnd/>
          </a:ln>
        </p:spPr>
        <p:txBody>
          <a:bodyPr/>
          <a:lstStyle/>
          <a:p>
            <a:endParaRPr lang="en-US"/>
          </a:p>
        </p:txBody>
      </p:sp>
      <p:sp>
        <p:nvSpPr>
          <p:cNvPr id="19553" name="Freeform 97"/>
          <p:cNvSpPr>
            <a:spLocks/>
          </p:cNvSpPr>
          <p:nvPr/>
        </p:nvSpPr>
        <p:spPr bwMode="auto">
          <a:xfrm>
            <a:off x="6492875" y="5275263"/>
            <a:ext cx="304800" cy="152400"/>
          </a:xfrm>
          <a:custGeom>
            <a:avLst/>
            <a:gdLst>
              <a:gd name="T0" fmla="*/ 242566706 w 383"/>
              <a:gd name="T1" fmla="*/ 0 h 194"/>
              <a:gd name="T2" fmla="*/ 0 w 383"/>
              <a:gd name="T3" fmla="*/ 119720424 h 194"/>
              <a:gd name="T4" fmla="*/ 242566706 w 383"/>
              <a:gd name="T5" fmla="*/ 70351456 h 194"/>
              <a:gd name="T6" fmla="*/ 242566706 w 383"/>
              <a:gd name="T7" fmla="*/ 0 h 194"/>
              <a:gd name="T8" fmla="*/ 0 60000 65536"/>
              <a:gd name="T9" fmla="*/ 0 60000 65536"/>
              <a:gd name="T10" fmla="*/ 0 60000 65536"/>
              <a:gd name="T11" fmla="*/ 0 60000 65536"/>
              <a:gd name="T12" fmla="*/ 0 w 383"/>
              <a:gd name="T13" fmla="*/ 0 h 194"/>
              <a:gd name="T14" fmla="*/ 383 w 383"/>
              <a:gd name="T15" fmla="*/ 194 h 194"/>
            </a:gdLst>
            <a:ahLst/>
            <a:cxnLst>
              <a:cxn ang="T8">
                <a:pos x="T0" y="T1"/>
              </a:cxn>
              <a:cxn ang="T9">
                <a:pos x="T2" y="T3"/>
              </a:cxn>
              <a:cxn ang="T10">
                <a:pos x="T4" y="T5"/>
              </a:cxn>
              <a:cxn ang="T11">
                <a:pos x="T6" y="T7"/>
              </a:cxn>
            </a:cxnLst>
            <a:rect l="T12" t="T13" r="T14" b="T15"/>
            <a:pathLst>
              <a:path w="383" h="194">
                <a:moveTo>
                  <a:pt x="383" y="0"/>
                </a:moveTo>
                <a:lnTo>
                  <a:pt x="0" y="194"/>
                </a:lnTo>
                <a:lnTo>
                  <a:pt x="383" y="114"/>
                </a:lnTo>
                <a:lnTo>
                  <a:pt x="383" y="0"/>
                </a:lnTo>
                <a:close/>
              </a:path>
            </a:pathLst>
          </a:custGeom>
          <a:solidFill>
            <a:srgbClr val="000000"/>
          </a:solidFill>
          <a:ln w="9525">
            <a:noFill/>
            <a:round/>
            <a:headEnd/>
            <a:tailEnd/>
          </a:ln>
        </p:spPr>
        <p:txBody>
          <a:bodyPr/>
          <a:lstStyle/>
          <a:p>
            <a:endParaRPr lang="en-US"/>
          </a:p>
        </p:txBody>
      </p:sp>
      <p:sp>
        <p:nvSpPr>
          <p:cNvPr id="19554" name="Freeform 98"/>
          <p:cNvSpPr>
            <a:spLocks/>
          </p:cNvSpPr>
          <p:nvPr/>
        </p:nvSpPr>
        <p:spPr bwMode="auto">
          <a:xfrm>
            <a:off x="5292725" y="5829300"/>
            <a:ext cx="309563" cy="254000"/>
          </a:xfrm>
          <a:custGeom>
            <a:avLst/>
            <a:gdLst>
              <a:gd name="T0" fmla="*/ 245087621 w 391"/>
              <a:gd name="T1" fmla="*/ 0 h 320"/>
              <a:gd name="T2" fmla="*/ 0 w 391"/>
              <a:gd name="T3" fmla="*/ 131678362 h 320"/>
              <a:gd name="T4" fmla="*/ 45758318 w 391"/>
              <a:gd name="T5" fmla="*/ 201612473 h 320"/>
              <a:gd name="T6" fmla="*/ 245087621 w 391"/>
              <a:gd name="T7" fmla="*/ 0 h 320"/>
              <a:gd name="T8" fmla="*/ 0 60000 65536"/>
              <a:gd name="T9" fmla="*/ 0 60000 65536"/>
              <a:gd name="T10" fmla="*/ 0 60000 65536"/>
              <a:gd name="T11" fmla="*/ 0 60000 65536"/>
              <a:gd name="T12" fmla="*/ 0 w 391"/>
              <a:gd name="T13" fmla="*/ 0 h 320"/>
              <a:gd name="T14" fmla="*/ 391 w 391"/>
              <a:gd name="T15" fmla="*/ 320 h 320"/>
            </a:gdLst>
            <a:ahLst/>
            <a:cxnLst>
              <a:cxn ang="T8">
                <a:pos x="T0" y="T1"/>
              </a:cxn>
              <a:cxn ang="T9">
                <a:pos x="T2" y="T3"/>
              </a:cxn>
              <a:cxn ang="T10">
                <a:pos x="T4" y="T5"/>
              </a:cxn>
              <a:cxn ang="T11">
                <a:pos x="T6" y="T7"/>
              </a:cxn>
            </a:cxnLst>
            <a:rect l="T12" t="T13" r="T14" b="T15"/>
            <a:pathLst>
              <a:path w="391" h="320">
                <a:moveTo>
                  <a:pt x="391" y="0"/>
                </a:moveTo>
                <a:lnTo>
                  <a:pt x="0" y="209"/>
                </a:lnTo>
                <a:lnTo>
                  <a:pt x="73" y="320"/>
                </a:lnTo>
                <a:lnTo>
                  <a:pt x="391" y="0"/>
                </a:lnTo>
                <a:close/>
              </a:path>
            </a:pathLst>
          </a:custGeom>
          <a:solidFill>
            <a:srgbClr val="000000"/>
          </a:solidFill>
          <a:ln w="9525">
            <a:noFill/>
            <a:round/>
            <a:headEnd/>
            <a:tailEnd/>
          </a:ln>
        </p:spPr>
        <p:txBody>
          <a:bodyPr/>
          <a:lstStyle/>
          <a:p>
            <a:endParaRPr lang="en-US"/>
          </a:p>
        </p:txBody>
      </p:sp>
      <p:sp>
        <p:nvSpPr>
          <p:cNvPr id="19555" name="Freeform 99"/>
          <p:cNvSpPr>
            <a:spLocks/>
          </p:cNvSpPr>
          <p:nvPr/>
        </p:nvSpPr>
        <p:spPr bwMode="auto">
          <a:xfrm>
            <a:off x="5795963" y="6091238"/>
            <a:ext cx="136525" cy="342900"/>
          </a:xfrm>
          <a:custGeom>
            <a:avLst/>
            <a:gdLst>
              <a:gd name="T0" fmla="*/ 107740333 w 173"/>
              <a:gd name="T1" fmla="*/ 0 h 433"/>
              <a:gd name="T2" fmla="*/ 0 w 173"/>
              <a:gd name="T3" fmla="*/ 247089968 h 433"/>
              <a:gd name="T4" fmla="*/ 69750859 w 173"/>
              <a:gd name="T5" fmla="*/ 271548313 h 433"/>
              <a:gd name="T6" fmla="*/ 107740333 w 173"/>
              <a:gd name="T7" fmla="*/ 0 h 433"/>
              <a:gd name="T8" fmla="*/ 0 60000 65536"/>
              <a:gd name="T9" fmla="*/ 0 60000 65536"/>
              <a:gd name="T10" fmla="*/ 0 60000 65536"/>
              <a:gd name="T11" fmla="*/ 0 60000 65536"/>
              <a:gd name="T12" fmla="*/ 0 w 173"/>
              <a:gd name="T13" fmla="*/ 0 h 433"/>
              <a:gd name="T14" fmla="*/ 173 w 173"/>
              <a:gd name="T15" fmla="*/ 433 h 433"/>
            </a:gdLst>
            <a:ahLst/>
            <a:cxnLst>
              <a:cxn ang="T8">
                <a:pos x="T0" y="T1"/>
              </a:cxn>
              <a:cxn ang="T9">
                <a:pos x="T2" y="T3"/>
              </a:cxn>
              <a:cxn ang="T10">
                <a:pos x="T4" y="T5"/>
              </a:cxn>
              <a:cxn ang="T11">
                <a:pos x="T6" y="T7"/>
              </a:cxn>
            </a:cxnLst>
            <a:rect l="T12" t="T13" r="T14" b="T15"/>
            <a:pathLst>
              <a:path w="173" h="433">
                <a:moveTo>
                  <a:pt x="173" y="0"/>
                </a:moveTo>
                <a:lnTo>
                  <a:pt x="0" y="394"/>
                </a:lnTo>
                <a:lnTo>
                  <a:pt x="112" y="433"/>
                </a:lnTo>
                <a:lnTo>
                  <a:pt x="173" y="0"/>
                </a:lnTo>
                <a:close/>
              </a:path>
            </a:pathLst>
          </a:custGeom>
          <a:solidFill>
            <a:srgbClr val="000000"/>
          </a:solidFill>
          <a:ln w="9525">
            <a:noFill/>
            <a:round/>
            <a:headEnd/>
            <a:tailEnd/>
          </a:ln>
        </p:spPr>
        <p:txBody>
          <a:bodyPr/>
          <a:lstStyle/>
          <a:p>
            <a:endParaRPr lang="en-US"/>
          </a:p>
        </p:txBody>
      </p:sp>
      <p:grpSp>
        <p:nvGrpSpPr>
          <p:cNvPr id="2" name="Group 100"/>
          <p:cNvGrpSpPr>
            <a:grpSpLocks/>
          </p:cNvGrpSpPr>
          <p:nvPr/>
        </p:nvGrpSpPr>
        <p:grpSpPr bwMode="auto">
          <a:xfrm>
            <a:off x="2635250" y="5429250"/>
            <a:ext cx="1009650" cy="1057275"/>
            <a:chOff x="1001" y="2879"/>
            <a:chExt cx="636" cy="666"/>
          </a:xfrm>
        </p:grpSpPr>
        <p:sp>
          <p:nvSpPr>
            <p:cNvPr id="19614" name="Freeform 101"/>
            <p:cNvSpPr>
              <a:spLocks/>
            </p:cNvSpPr>
            <p:nvPr/>
          </p:nvSpPr>
          <p:spPr bwMode="auto">
            <a:xfrm>
              <a:off x="1035" y="3475"/>
              <a:ext cx="91" cy="52"/>
            </a:xfrm>
            <a:custGeom>
              <a:avLst/>
              <a:gdLst>
                <a:gd name="T0" fmla="*/ 0 w 91"/>
                <a:gd name="T1" fmla="*/ 9 h 52"/>
                <a:gd name="T2" fmla="*/ 0 w 91"/>
                <a:gd name="T3" fmla="*/ 35 h 52"/>
                <a:gd name="T4" fmla="*/ 0 w 91"/>
                <a:gd name="T5" fmla="*/ 44 h 52"/>
                <a:gd name="T6" fmla="*/ 11 w 91"/>
                <a:gd name="T7" fmla="*/ 52 h 52"/>
                <a:gd name="T8" fmla="*/ 28 w 91"/>
                <a:gd name="T9" fmla="*/ 52 h 52"/>
                <a:gd name="T10" fmla="*/ 45 w 91"/>
                <a:gd name="T11" fmla="*/ 52 h 52"/>
                <a:gd name="T12" fmla="*/ 45 w 91"/>
                <a:gd name="T13" fmla="*/ 44 h 52"/>
                <a:gd name="T14" fmla="*/ 62 w 91"/>
                <a:gd name="T15" fmla="*/ 44 h 52"/>
                <a:gd name="T16" fmla="*/ 74 w 91"/>
                <a:gd name="T17" fmla="*/ 44 h 52"/>
                <a:gd name="T18" fmla="*/ 91 w 91"/>
                <a:gd name="T19" fmla="*/ 44 h 52"/>
                <a:gd name="T20" fmla="*/ 91 w 91"/>
                <a:gd name="T21" fmla="*/ 35 h 52"/>
                <a:gd name="T22" fmla="*/ 91 w 91"/>
                <a:gd name="T23" fmla="*/ 18 h 52"/>
                <a:gd name="T24" fmla="*/ 79 w 91"/>
                <a:gd name="T25" fmla="*/ 18 h 52"/>
                <a:gd name="T26" fmla="*/ 68 w 91"/>
                <a:gd name="T27" fmla="*/ 9 h 52"/>
                <a:gd name="T28" fmla="*/ 62 w 91"/>
                <a:gd name="T29" fmla="*/ 0 h 52"/>
                <a:gd name="T30" fmla="*/ 51 w 91"/>
                <a:gd name="T31" fmla="*/ 9 h 52"/>
                <a:gd name="T32" fmla="*/ 34 w 91"/>
                <a:gd name="T33" fmla="*/ 0 h 52"/>
                <a:gd name="T34" fmla="*/ 28 w 91"/>
                <a:gd name="T35" fmla="*/ 9 h 52"/>
                <a:gd name="T36" fmla="*/ 11 w 91"/>
                <a:gd name="T37" fmla="*/ 9 h 52"/>
                <a:gd name="T38" fmla="*/ 0 w 91"/>
                <a:gd name="T39" fmla="*/ 9 h 5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1"/>
                <a:gd name="T61" fmla="*/ 0 h 52"/>
                <a:gd name="T62" fmla="*/ 91 w 91"/>
                <a:gd name="T63" fmla="*/ 52 h 5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1" h="52">
                  <a:moveTo>
                    <a:pt x="0" y="9"/>
                  </a:moveTo>
                  <a:lnTo>
                    <a:pt x="0" y="35"/>
                  </a:lnTo>
                  <a:lnTo>
                    <a:pt x="0" y="44"/>
                  </a:lnTo>
                  <a:lnTo>
                    <a:pt x="11" y="52"/>
                  </a:lnTo>
                  <a:lnTo>
                    <a:pt x="28" y="52"/>
                  </a:lnTo>
                  <a:lnTo>
                    <a:pt x="45" y="52"/>
                  </a:lnTo>
                  <a:lnTo>
                    <a:pt x="45" y="44"/>
                  </a:lnTo>
                  <a:lnTo>
                    <a:pt x="62" y="44"/>
                  </a:lnTo>
                  <a:lnTo>
                    <a:pt x="74" y="44"/>
                  </a:lnTo>
                  <a:lnTo>
                    <a:pt x="91" y="44"/>
                  </a:lnTo>
                  <a:lnTo>
                    <a:pt x="91" y="35"/>
                  </a:lnTo>
                  <a:lnTo>
                    <a:pt x="91" y="18"/>
                  </a:lnTo>
                  <a:lnTo>
                    <a:pt x="79" y="18"/>
                  </a:lnTo>
                  <a:lnTo>
                    <a:pt x="68" y="9"/>
                  </a:lnTo>
                  <a:lnTo>
                    <a:pt x="62" y="0"/>
                  </a:lnTo>
                  <a:lnTo>
                    <a:pt x="51" y="9"/>
                  </a:lnTo>
                  <a:lnTo>
                    <a:pt x="34" y="0"/>
                  </a:lnTo>
                  <a:lnTo>
                    <a:pt x="28" y="9"/>
                  </a:lnTo>
                  <a:lnTo>
                    <a:pt x="11" y="9"/>
                  </a:lnTo>
                  <a:lnTo>
                    <a:pt x="0" y="9"/>
                  </a:lnTo>
                  <a:close/>
                </a:path>
              </a:pathLst>
            </a:custGeom>
            <a:solidFill>
              <a:srgbClr val="FFFFFF"/>
            </a:solidFill>
            <a:ln w="9525">
              <a:solidFill>
                <a:srgbClr val="0000FF"/>
              </a:solidFill>
              <a:round/>
              <a:headEnd/>
              <a:tailEnd/>
            </a:ln>
          </p:spPr>
          <p:txBody>
            <a:bodyPr/>
            <a:lstStyle/>
            <a:p>
              <a:endParaRPr lang="en-US"/>
            </a:p>
          </p:txBody>
        </p:sp>
        <p:sp>
          <p:nvSpPr>
            <p:cNvPr id="19615" name="Oval 102"/>
            <p:cNvSpPr>
              <a:spLocks noChangeArrowheads="1"/>
            </p:cNvSpPr>
            <p:nvPr/>
          </p:nvSpPr>
          <p:spPr bwMode="auto">
            <a:xfrm>
              <a:off x="1038" y="3496"/>
              <a:ext cx="5" cy="2"/>
            </a:xfrm>
            <a:prstGeom prst="ellipse">
              <a:avLst/>
            </a:prstGeom>
            <a:noFill/>
            <a:ln w="9525">
              <a:solidFill>
                <a:srgbClr val="0000FF"/>
              </a:solidFill>
              <a:round/>
              <a:headEnd/>
              <a:tailEnd/>
            </a:ln>
          </p:spPr>
          <p:txBody>
            <a:bodyPr/>
            <a:lstStyle/>
            <a:p>
              <a:endParaRPr lang="en-US"/>
            </a:p>
          </p:txBody>
        </p:sp>
        <p:sp>
          <p:nvSpPr>
            <p:cNvPr id="19616" name="Oval 103"/>
            <p:cNvSpPr>
              <a:spLocks noChangeArrowheads="1"/>
            </p:cNvSpPr>
            <p:nvPr/>
          </p:nvSpPr>
          <p:spPr bwMode="auto">
            <a:xfrm>
              <a:off x="1077" y="3487"/>
              <a:ext cx="0" cy="11"/>
            </a:xfrm>
            <a:prstGeom prst="ellipse">
              <a:avLst/>
            </a:prstGeom>
            <a:noFill/>
            <a:ln w="9525">
              <a:solidFill>
                <a:srgbClr val="0000FF"/>
              </a:solidFill>
              <a:round/>
              <a:headEnd/>
              <a:tailEnd/>
            </a:ln>
          </p:spPr>
          <p:txBody>
            <a:bodyPr/>
            <a:lstStyle/>
            <a:p>
              <a:endParaRPr lang="en-US"/>
            </a:p>
          </p:txBody>
        </p:sp>
        <p:sp>
          <p:nvSpPr>
            <p:cNvPr id="19617" name="Freeform 104"/>
            <p:cNvSpPr>
              <a:spLocks/>
            </p:cNvSpPr>
            <p:nvPr/>
          </p:nvSpPr>
          <p:spPr bwMode="auto">
            <a:xfrm>
              <a:off x="1069" y="3484"/>
              <a:ext cx="17" cy="35"/>
            </a:xfrm>
            <a:custGeom>
              <a:avLst/>
              <a:gdLst>
                <a:gd name="T0" fmla="*/ 11 w 17"/>
                <a:gd name="T1" fmla="*/ 35 h 35"/>
                <a:gd name="T2" fmla="*/ 17 w 17"/>
                <a:gd name="T3" fmla="*/ 17 h 35"/>
                <a:gd name="T4" fmla="*/ 11 w 17"/>
                <a:gd name="T5" fmla="*/ 9 h 35"/>
                <a:gd name="T6" fmla="*/ 0 w 17"/>
                <a:gd name="T7" fmla="*/ 9 h 35"/>
                <a:gd name="T8" fmla="*/ 0 w 17"/>
                <a:gd name="T9" fmla="*/ 0 h 35"/>
                <a:gd name="T10" fmla="*/ 11 w 17"/>
                <a:gd name="T11" fmla="*/ 35 h 35"/>
                <a:gd name="T12" fmla="*/ 0 60000 65536"/>
                <a:gd name="T13" fmla="*/ 0 60000 65536"/>
                <a:gd name="T14" fmla="*/ 0 60000 65536"/>
                <a:gd name="T15" fmla="*/ 0 60000 65536"/>
                <a:gd name="T16" fmla="*/ 0 60000 65536"/>
                <a:gd name="T17" fmla="*/ 0 60000 65536"/>
                <a:gd name="T18" fmla="*/ 0 w 17"/>
                <a:gd name="T19" fmla="*/ 0 h 35"/>
                <a:gd name="T20" fmla="*/ 17 w 1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17" h="35">
                  <a:moveTo>
                    <a:pt x="11" y="35"/>
                  </a:moveTo>
                  <a:lnTo>
                    <a:pt x="17" y="17"/>
                  </a:lnTo>
                  <a:lnTo>
                    <a:pt x="11" y="9"/>
                  </a:lnTo>
                  <a:lnTo>
                    <a:pt x="0" y="9"/>
                  </a:lnTo>
                  <a:lnTo>
                    <a:pt x="0" y="0"/>
                  </a:lnTo>
                  <a:lnTo>
                    <a:pt x="11" y="35"/>
                  </a:lnTo>
                  <a:close/>
                </a:path>
              </a:pathLst>
            </a:custGeom>
            <a:solidFill>
              <a:srgbClr val="FFFFFF"/>
            </a:solidFill>
            <a:ln w="9525">
              <a:noFill/>
              <a:round/>
              <a:headEnd/>
              <a:tailEnd/>
            </a:ln>
          </p:spPr>
          <p:txBody>
            <a:bodyPr/>
            <a:lstStyle/>
            <a:p>
              <a:endParaRPr lang="en-US"/>
            </a:p>
          </p:txBody>
        </p:sp>
        <p:sp>
          <p:nvSpPr>
            <p:cNvPr id="19618" name="Freeform 105"/>
            <p:cNvSpPr>
              <a:spLocks/>
            </p:cNvSpPr>
            <p:nvPr/>
          </p:nvSpPr>
          <p:spPr bwMode="auto">
            <a:xfrm>
              <a:off x="1069" y="3484"/>
              <a:ext cx="17" cy="35"/>
            </a:xfrm>
            <a:custGeom>
              <a:avLst/>
              <a:gdLst>
                <a:gd name="T0" fmla="*/ 11 w 17"/>
                <a:gd name="T1" fmla="*/ 35 h 35"/>
                <a:gd name="T2" fmla="*/ 17 w 17"/>
                <a:gd name="T3" fmla="*/ 17 h 35"/>
                <a:gd name="T4" fmla="*/ 11 w 17"/>
                <a:gd name="T5" fmla="*/ 9 h 35"/>
                <a:gd name="T6" fmla="*/ 0 w 17"/>
                <a:gd name="T7" fmla="*/ 9 h 35"/>
                <a:gd name="T8" fmla="*/ 0 w 17"/>
                <a:gd name="T9" fmla="*/ 0 h 35"/>
                <a:gd name="T10" fmla="*/ 0 60000 65536"/>
                <a:gd name="T11" fmla="*/ 0 60000 65536"/>
                <a:gd name="T12" fmla="*/ 0 60000 65536"/>
                <a:gd name="T13" fmla="*/ 0 60000 65536"/>
                <a:gd name="T14" fmla="*/ 0 60000 65536"/>
                <a:gd name="T15" fmla="*/ 0 w 17"/>
                <a:gd name="T16" fmla="*/ 0 h 35"/>
                <a:gd name="T17" fmla="*/ 17 w 17"/>
                <a:gd name="T18" fmla="*/ 35 h 35"/>
              </a:gdLst>
              <a:ahLst/>
              <a:cxnLst>
                <a:cxn ang="T10">
                  <a:pos x="T0" y="T1"/>
                </a:cxn>
                <a:cxn ang="T11">
                  <a:pos x="T2" y="T3"/>
                </a:cxn>
                <a:cxn ang="T12">
                  <a:pos x="T4" y="T5"/>
                </a:cxn>
                <a:cxn ang="T13">
                  <a:pos x="T6" y="T7"/>
                </a:cxn>
                <a:cxn ang="T14">
                  <a:pos x="T8" y="T9"/>
                </a:cxn>
              </a:cxnLst>
              <a:rect l="T15" t="T16" r="T17" b="T18"/>
              <a:pathLst>
                <a:path w="17" h="35">
                  <a:moveTo>
                    <a:pt x="11" y="35"/>
                  </a:moveTo>
                  <a:lnTo>
                    <a:pt x="17" y="17"/>
                  </a:lnTo>
                  <a:lnTo>
                    <a:pt x="11" y="9"/>
                  </a:lnTo>
                  <a:lnTo>
                    <a:pt x="0" y="9"/>
                  </a:lnTo>
                  <a:lnTo>
                    <a:pt x="0" y="0"/>
                  </a:lnTo>
                </a:path>
              </a:pathLst>
            </a:custGeom>
            <a:noFill/>
            <a:ln w="9525">
              <a:solidFill>
                <a:srgbClr val="0000FF"/>
              </a:solidFill>
              <a:round/>
              <a:headEnd/>
              <a:tailEnd/>
            </a:ln>
          </p:spPr>
          <p:txBody>
            <a:bodyPr/>
            <a:lstStyle/>
            <a:p>
              <a:endParaRPr lang="en-US"/>
            </a:p>
          </p:txBody>
        </p:sp>
        <p:sp>
          <p:nvSpPr>
            <p:cNvPr id="19619" name="Freeform 106"/>
            <p:cNvSpPr>
              <a:spLocks/>
            </p:cNvSpPr>
            <p:nvPr/>
          </p:nvSpPr>
          <p:spPr bwMode="auto">
            <a:xfrm>
              <a:off x="1023" y="3259"/>
              <a:ext cx="80" cy="225"/>
            </a:xfrm>
            <a:custGeom>
              <a:avLst/>
              <a:gdLst>
                <a:gd name="T0" fmla="*/ 6 w 80"/>
                <a:gd name="T1" fmla="*/ 0 h 225"/>
                <a:gd name="T2" fmla="*/ 0 w 80"/>
                <a:gd name="T3" fmla="*/ 35 h 225"/>
                <a:gd name="T4" fmla="*/ 6 w 80"/>
                <a:gd name="T5" fmla="*/ 69 h 225"/>
                <a:gd name="T6" fmla="*/ 6 w 80"/>
                <a:gd name="T7" fmla="*/ 165 h 225"/>
                <a:gd name="T8" fmla="*/ 6 w 80"/>
                <a:gd name="T9" fmla="*/ 216 h 225"/>
                <a:gd name="T10" fmla="*/ 17 w 80"/>
                <a:gd name="T11" fmla="*/ 225 h 225"/>
                <a:gd name="T12" fmla="*/ 23 w 80"/>
                <a:gd name="T13" fmla="*/ 225 h 225"/>
                <a:gd name="T14" fmla="*/ 40 w 80"/>
                <a:gd name="T15" fmla="*/ 225 h 225"/>
                <a:gd name="T16" fmla="*/ 46 w 80"/>
                <a:gd name="T17" fmla="*/ 216 h 225"/>
                <a:gd name="T18" fmla="*/ 69 w 80"/>
                <a:gd name="T19" fmla="*/ 225 h 225"/>
                <a:gd name="T20" fmla="*/ 74 w 80"/>
                <a:gd name="T21" fmla="*/ 225 h 225"/>
                <a:gd name="T22" fmla="*/ 80 w 80"/>
                <a:gd name="T23" fmla="*/ 216 h 225"/>
                <a:gd name="T24" fmla="*/ 80 w 80"/>
                <a:gd name="T25" fmla="*/ 156 h 225"/>
                <a:gd name="T26" fmla="*/ 80 w 80"/>
                <a:gd name="T27" fmla="*/ 121 h 225"/>
                <a:gd name="T28" fmla="*/ 74 w 80"/>
                <a:gd name="T29" fmla="*/ 0 h 225"/>
                <a:gd name="T30" fmla="*/ 69 w 80"/>
                <a:gd name="T31" fmla="*/ 9 h 225"/>
                <a:gd name="T32" fmla="*/ 46 w 80"/>
                <a:gd name="T33" fmla="*/ 18 h 225"/>
                <a:gd name="T34" fmla="*/ 23 w 80"/>
                <a:gd name="T35" fmla="*/ 18 h 225"/>
                <a:gd name="T36" fmla="*/ 6 w 80"/>
                <a:gd name="T37" fmla="*/ 0 h 2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225"/>
                <a:gd name="T59" fmla="*/ 80 w 80"/>
                <a:gd name="T60" fmla="*/ 225 h 2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225">
                  <a:moveTo>
                    <a:pt x="6" y="0"/>
                  </a:moveTo>
                  <a:lnTo>
                    <a:pt x="0" y="35"/>
                  </a:lnTo>
                  <a:lnTo>
                    <a:pt x="6" y="69"/>
                  </a:lnTo>
                  <a:lnTo>
                    <a:pt x="6" y="165"/>
                  </a:lnTo>
                  <a:lnTo>
                    <a:pt x="6" y="216"/>
                  </a:lnTo>
                  <a:lnTo>
                    <a:pt x="17" y="225"/>
                  </a:lnTo>
                  <a:lnTo>
                    <a:pt x="23" y="225"/>
                  </a:lnTo>
                  <a:lnTo>
                    <a:pt x="40" y="225"/>
                  </a:lnTo>
                  <a:lnTo>
                    <a:pt x="46" y="216"/>
                  </a:lnTo>
                  <a:lnTo>
                    <a:pt x="69" y="225"/>
                  </a:lnTo>
                  <a:lnTo>
                    <a:pt x="74" y="225"/>
                  </a:lnTo>
                  <a:lnTo>
                    <a:pt x="80" y="216"/>
                  </a:lnTo>
                  <a:lnTo>
                    <a:pt x="80" y="156"/>
                  </a:lnTo>
                  <a:lnTo>
                    <a:pt x="80" y="121"/>
                  </a:lnTo>
                  <a:lnTo>
                    <a:pt x="74" y="0"/>
                  </a:lnTo>
                  <a:lnTo>
                    <a:pt x="69" y="9"/>
                  </a:lnTo>
                  <a:lnTo>
                    <a:pt x="46" y="18"/>
                  </a:lnTo>
                  <a:lnTo>
                    <a:pt x="23" y="18"/>
                  </a:lnTo>
                  <a:lnTo>
                    <a:pt x="6" y="0"/>
                  </a:lnTo>
                  <a:close/>
                </a:path>
              </a:pathLst>
            </a:custGeom>
            <a:blipFill dpi="0" rotWithShape="0">
              <a:blip r:embed="rId2"/>
              <a:srcRect/>
              <a:tile tx="0" ty="0" sx="100000" sy="100000" flip="none" algn="tl"/>
            </a:blipFill>
            <a:ln w="9525">
              <a:solidFill>
                <a:srgbClr val="0000FF"/>
              </a:solidFill>
              <a:round/>
              <a:headEnd/>
              <a:tailEnd/>
            </a:ln>
          </p:spPr>
          <p:txBody>
            <a:bodyPr/>
            <a:lstStyle/>
            <a:p>
              <a:endParaRPr lang="en-US"/>
            </a:p>
          </p:txBody>
        </p:sp>
        <p:sp>
          <p:nvSpPr>
            <p:cNvPr id="19620" name="Freeform 107"/>
            <p:cNvSpPr>
              <a:spLocks/>
            </p:cNvSpPr>
            <p:nvPr/>
          </p:nvSpPr>
          <p:spPr bwMode="auto">
            <a:xfrm>
              <a:off x="1069" y="3337"/>
              <a:ext cx="5" cy="138"/>
            </a:xfrm>
            <a:custGeom>
              <a:avLst/>
              <a:gdLst>
                <a:gd name="T0" fmla="*/ 0 w 5"/>
                <a:gd name="T1" fmla="*/ 138 h 138"/>
                <a:gd name="T2" fmla="*/ 5 w 5"/>
                <a:gd name="T3" fmla="*/ 52 h 138"/>
                <a:gd name="T4" fmla="*/ 5 w 5"/>
                <a:gd name="T5" fmla="*/ 0 h 138"/>
                <a:gd name="T6" fmla="*/ 0 60000 65536"/>
                <a:gd name="T7" fmla="*/ 0 60000 65536"/>
                <a:gd name="T8" fmla="*/ 0 60000 65536"/>
                <a:gd name="T9" fmla="*/ 0 w 5"/>
                <a:gd name="T10" fmla="*/ 0 h 138"/>
                <a:gd name="T11" fmla="*/ 5 w 5"/>
                <a:gd name="T12" fmla="*/ 138 h 138"/>
              </a:gdLst>
              <a:ahLst/>
              <a:cxnLst>
                <a:cxn ang="T6">
                  <a:pos x="T0" y="T1"/>
                </a:cxn>
                <a:cxn ang="T7">
                  <a:pos x="T2" y="T3"/>
                </a:cxn>
                <a:cxn ang="T8">
                  <a:pos x="T4" y="T5"/>
                </a:cxn>
              </a:cxnLst>
              <a:rect l="T9" t="T10" r="T11" b="T12"/>
              <a:pathLst>
                <a:path w="5" h="138">
                  <a:moveTo>
                    <a:pt x="0" y="138"/>
                  </a:moveTo>
                  <a:lnTo>
                    <a:pt x="5" y="52"/>
                  </a:lnTo>
                  <a:lnTo>
                    <a:pt x="5" y="0"/>
                  </a:lnTo>
                </a:path>
              </a:pathLst>
            </a:custGeom>
            <a:noFill/>
            <a:ln w="9525">
              <a:solidFill>
                <a:srgbClr val="0000FF"/>
              </a:solidFill>
              <a:round/>
              <a:headEnd/>
              <a:tailEnd/>
            </a:ln>
          </p:spPr>
          <p:txBody>
            <a:bodyPr/>
            <a:lstStyle/>
            <a:p>
              <a:endParaRPr lang="en-US"/>
            </a:p>
          </p:txBody>
        </p:sp>
        <p:sp>
          <p:nvSpPr>
            <p:cNvPr id="19621" name="Freeform 108"/>
            <p:cNvSpPr>
              <a:spLocks/>
            </p:cNvSpPr>
            <p:nvPr/>
          </p:nvSpPr>
          <p:spPr bwMode="auto">
            <a:xfrm>
              <a:off x="1035" y="3026"/>
              <a:ext cx="45" cy="78"/>
            </a:xfrm>
            <a:custGeom>
              <a:avLst/>
              <a:gdLst>
                <a:gd name="T0" fmla="*/ 5 w 45"/>
                <a:gd name="T1" fmla="*/ 26 h 78"/>
                <a:gd name="T2" fmla="*/ 0 w 45"/>
                <a:gd name="T3" fmla="*/ 26 h 78"/>
                <a:gd name="T4" fmla="*/ 0 w 45"/>
                <a:gd name="T5" fmla="*/ 34 h 78"/>
                <a:gd name="T6" fmla="*/ 0 w 45"/>
                <a:gd name="T7" fmla="*/ 43 h 78"/>
                <a:gd name="T8" fmla="*/ 5 w 45"/>
                <a:gd name="T9" fmla="*/ 43 h 78"/>
                <a:gd name="T10" fmla="*/ 11 w 45"/>
                <a:gd name="T11" fmla="*/ 60 h 78"/>
                <a:gd name="T12" fmla="*/ 22 w 45"/>
                <a:gd name="T13" fmla="*/ 78 h 78"/>
                <a:gd name="T14" fmla="*/ 39 w 45"/>
                <a:gd name="T15" fmla="*/ 78 h 78"/>
                <a:gd name="T16" fmla="*/ 45 w 45"/>
                <a:gd name="T17" fmla="*/ 60 h 78"/>
                <a:gd name="T18" fmla="*/ 45 w 45"/>
                <a:gd name="T19" fmla="*/ 52 h 78"/>
                <a:gd name="T20" fmla="*/ 45 w 45"/>
                <a:gd name="T21" fmla="*/ 17 h 78"/>
                <a:gd name="T22" fmla="*/ 39 w 45"/>
                <a:gd name="T23" fmla="*/ 0 h 78"/>
                <a:gd name="T24" fmla="*/ 17 w 45"/>
                <a:gd name="T25" fmla="*/ 17 h 78"/>
                <a:gd name="T26" fmla="*/ 5 w 45"/>
                <a:gd name="T27" fmla="*/ 8 h 78"/>
                <a:gd name="T28" fmla="*/ 5 w 45"/>
                <a:gd name="T29" fmla="*/ 26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78"/>
                <a:gd name="T47" fmla="*/ 45 w 45"/>
                <a:gd name="T48" fmla="*/ 78 h 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78">
                  <a:moveTo>
                    <a:pt x="5" y="26"/>
                  </a:moveTo>
                  <a:lnTo>
                    <a:pt x="0" y="26"/>
                  </a:lnTo>
                  <a:lnTo>
                    <a:pt x="0" y="34"/>
                  </a:lnTo>
                  <a:lnTo>
                    <a:pt x="0" y="43"/>
                  </a:lnTo>
                  <a:lnTo>
                    <a:pt x="5" y="43"/>
                  </a:lnTo>
                  <a:lnTo>
                    <a:pt x="11" y="60"/>
                  </a:lnTo>
                  <a:lnTo>
                    <a:pt x="22" y="78"/>
                  </a:lnTo>
                  <a:lnTo>
                    <a:pt x="39" y="78"/>
                  </a:lnTo>
                  <a:lnTo>
                    <a:pt x="45" y="60"/>
                  </a:lnTo>
                  <a:lnTo>
                    <a:pt x="45" y="52"/>
                  </a:lnTo>
                  <a:lnTo>
                    <a:pt x="45" y="17"/>
                  </a:lnTo>
                  <a:lnTo>
                    <a:pt x="39" y="0"/>
                  </a:lnTo>
                  <a:lnTo>
                    <a:pt x="17" y="17"/>
                  </a:lnTo>
                  <a:lnTo>
                    <a:pt x="5" y="8"/>
                  </a:lnTo>
                  <a:lnTo>
                    <a:pt x="5" y="26"/>
                  </a:lnTo>
                  <a:close/>
                </a:path>
              </a:pathLst>
            </a:custGeom>
            <a:noFill/>
            <a:ln w="9525">
              <a:solidFill>
                <a:srgbClr val="0000FF"/>
              </a:solidFill>
              <a:round/>
              <a:headEnd/>
              <a:tailEnd/>
            </a:ln>
          </p:spPr>
          <p:txBody>
            <a:bodyPr/>
            <a:lstStyle/>
            <a:p>
              <a:endParaRPr lang="en-US"/>
            </a:p>
          </p:txBody>
        </p:sp>
        <p:sp>
          <p:nvSpPr>
            <p:cNvPr id="19622" name="Freeform 109"/>
            <p:cNvSpPr>
              <a:spLocks/>
            </p:cNvSpPr>
            <p:nvPr/>
          </p:nvSpPr>
          <p:spPr bwMode="auto">
            <a:xfrm>
              <a:off x="1023" y="3000"/>
              <a:ext cx="63" cy="69"/>
            </a:xfrm>
            <a:custGeom>
              <a:avLst/>
              <a:gdLst>
                <a:gd name="T0" fmla="*/ 57 w 63"/>
                <a:gd name="T1" fmla="*/ 43 h 69"/>
                <a:gd name="T2" fmla="*/ 63 w 63"/>
                <a:gd name="T3" fmla="*/ 34 h 69"/>
                <a:gd name="T4" fmla="*/ 63 w 63"/>
                <a:gd name="T5" fmla="*/ 17 h 69"/>
                <a:gd name="T6" fmla="*/ 57 w 63"/>
                <a:gd name="T7" fmla="*/ 8 h 69"/>
                <a:gd name="T8" fmla="*/ 46 w 63"/>
                <a:gd name="T9" fmla="*/ 0 h 69"/>
                <a:gd name="T10" fmla="*/ 29 w 63"/>
                <a:gd name="T11" fmla="*/ 0 h 69"/>
                <a:gd name="T12" fmla="*/ 17 w 63"/>
                <a:gd name="T13" fmla="*/ 0 h 69"/>
                <a:gd name="T14" fmla="*/ 12 w 63"/>
                <a:gd name="T15" fmla="*/ 8 h 69"/>
                <a:gd name="T16" fmla="*/ 6 w 63"/>
                <a:gd name="T17" fmla="*/ 0 h 69"/>
                <a:gd name="T18" fmla="*/ 12 w 63"/>
                <a:gd name="T19" fmla="*/ 8 h 69"/>
                <a:gd name="T20" fmla="*/ 6 w 63"/>
                <a:gd name="T21" fmla="*/ 8 h 69"/>
                <a:gd name="T22" fmla="*/ 6 w 63"/>
                <a:gd name="T23" fmla="*/ 8 h 69"/>
                <a:gd name="T24" fmla="*/ 0 w 63"/>
                <a:gd name="T25" fmla="*/ 17 h 69"/>
                <a:gd name="T26" fmla="*/ 0 w 63"/>
                <a:gd name="T27" fmla="*/ 43 h 69"/>
                <a:gd name="T28" fmla="*/ 12 w 63"/>
                <a:gd name="T29" fmla="*/ 69 h 69"/>
                <a:gd name="T30" fmla="*/ 12 w 63"/>
                <a:gd name="T31" fmla="*/ 60 h 69"/>
                <a:gd name="T32" fmla="*/ 12 w 63"/>
                <a:gd name="T33" fmla="*/ 52 h 69"/>
                <a:gd name="T34" fmla="*/ 17 w 63"/>
                <a:gd name="T35" fmla="*/ 52 h 69"/>
                <a:gd name="T36" fmla="*/ 17 w 63"/>
                <a:gd name="T37" fmla="*/ 34 h 69"/>
                <a:gd name="T38" fmla="*/ 29 w 63"/>
                <a:gd name="T39" fmla="*/ 43 h 69"/>
                <a:gd name="T40" fmla="*/ 51 w 63"/>
                <a:gd name="T41" fmla="*/ 26 h 69"/>
                <a:gd name="T42" fmla="*/ 57 w 63"/>
                <a:gd name="T43" fmla="*/ 43 h 6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3"/>
                <a:gd name="T67" fmla="*/ 0 h 69"/>
                <a:gd name="T68" fmla="*/ 63 w 63"/>
                <a:gd name="T69" fmla="*/ 69 h 6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3" h="69">
                  <a:moveTo>
                    <a:pt x="57" y="43"/>
                  </a:moveTo>
                  <a:lnTo>
                    <a:pt x="63" y="34"/>
                  </a:lnTo>
                  <a:lnTo>
                    <a:pt x="63" y="17"/>
                  </a:lnTo>
                  <a:lnTo>
                    <a:pt x="57" y="8"/>
                  </a:lnTo>
                  <a:lnTo>
                    <a:pt x="46" y="0"/>
                  </a:lnTo>
                  <a:lnTo>
                    <a:pt x="29" y="0"/>
                  </a:lnTo>
                  <a:lnTo>
                    <a:pt x="17" y="0"/>
                  </a:lnTo>
                  <a:lnTo>
                    <a:pt x="12" y="8"/>
                  </a:lnTo>
                  <a:lnTo>
                    <a:pt x="6" y="0"/>
                  </a:lnTo>
                  <a:lnTo>
                    <a:pt x="12" y="8"/>
                  </a:lnTo>
                  <a:lnTo>
                    <a:pt x="6" y="8"/>
                  </a:lnTo>
                  <a:lnTo>
                    <a:pt x="0" y="17"/>
                  </a:lnTo>
                  <a:lnTo>
                    <a:pt x="0" y="43"/>
                  </a:lnTo>
                  <a:lnTo>
                    <a:pt x="12" y="69"/>
                  </a:lnTo>
                  <a:lnTo>
                    <a:pt x="12" y="60"/>
                  </a:lnTo>
                  <a:lnTo>
                    <a:pt x="12" y="52"/>
                  </a:lnTo>
                  <a:lnTo>
                    <a:pt x="17" y="52"/>
                  </a:lnTo>
                  <a:lnTo>
                    <a:pt x="17" y="34"/>
                  </a:lnTo>
                  <a:lnTo>
                    <a:pt x="29" y="43"/>
                  </a:lnTo>
                  <a:lnTo>
                    <a:pt x="51" y="26"/>
                  </a:lnTo>
                  <a:lnTo>
                    <a:pt x="57" y="43"/>
                  </a:lnTo>
                  <a:close/>
                </a:path>
              </a:pathLst>
            </a:custGeom>
            <a:blipFill dpi="0" rotWithShape="0">
              <a:blip r:embed="rId3"/>
              <a:srcRect/>
              <a:tile tx="0" ty="0" sx="100000" sy="100000" flip="none" algn="tl"/>
            </a:blipFill>
            <a:ln w="9525">
              <a:solidFill>
                <a:srgbClr val="0000FF"/>
              </a:solidFill>
              <a:round/>
              <a:headEnd/>
              <a:tailEnd/>
            </a:ln>
          </p:spPr>
          <p:txBody>
            <a:bodyPr/>
            <a:lstStyle/>
            <a:p>
              <a:endParaRPr lang="en-US"/>
            </a:p>
          </p:txBody>
        </p:sp>
        <p:sp>
          <p:nvSpPr>
            <p:cNvPr id="19623" name="Freeform 110"/>
            <p:cNvSpPr>
              <a:spLocks/>
            </p:cNvSpPr>
            <p:nvPr/>
          </p:nvSpPr>
          <p:spPr bwMode="auto">
            <a:xfrm>
              <a:off x="1040" y="3069"/>
              <a:ext cx="34" cy="52"/>
            </a:xfrm>
            <a:custGeom>
              <a:avLst/>
              <a:gdLst>
                <a:gd name="T0" fmla="*/ 0 w 34"/>
                <a:gd name="T1" fmla="*/ 0 h 52"/>
                <a:gd name="T2" fmla="*/ 0 w 34"/>
                <a:gd name="T3" fmla="*/ 35 h 52"/>
                <a:gd name="T4" fmla="*/ 12 w 34"/>
                <a:gd name="T5" fmla="*/ 43 h 52"/>
                <a:gd name="T6" fmla="*/ 23 w 34"/>
                <a:gd name="T7" fmla="*/ 52 h 52"/>
                <a:gd name="T8" fmla="*/ 29 w 34"/>
                <a:gd name="T9" fmla="*/ 43 h 52"/>
                <a:gd name="T10" fmla="*/ 34 w 34"/>
                <a:gd name="T11" fmla="*/ 35 h 52"/>
                <a:gd name="T12" fmla="*/ 29 w 34"/>
                <a:gd name="T13" fmla="*/ 35 h 52"/>
                <a:gd name="T14" fmla="*/ 17 w 34"/>
                <a:gd name="T15" fmla="*/ 35 h 52"/>
                <a:gd name="T16" fmla="*/ 6 w 34"/>
                <a:gd name="T17" fmla="*/ 17 h 52"/>
                <a:gd name="T18" fmla="*/ 0 w 34"/>
                <a:gd name="T19" fmla="*/ 0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52"/>
                <a:gd name="T32" fmla="*/ 34 w 34"/>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52">
                  <a:moveTo>
                    <a:pt x="0" y="0"/>
                  </a:moveTo>
                  <a:lnTo>
                    <a:pt x="0" y="35"/>
                  </a:lnTo>
                  <a:lnTo>
                    <a:pt x="12" y="43"/>
                  </a:lnTo>
                  <a:lnTo>
                    <a:pt x="23" y="52"/>
                  </a:lnTo>
                  <a:lnTo>
                    <a:pt x="29" y="43"/>
                  </a:lnTo>
                  <a:lnTo>
                    <a:pt x="34" y="35"/>
                  </a:lnTo>
                  <a:lnTo>
                    <a:pt x="29" y="35"/>
                  </a:lnTo>
                  <a:lnTo>
                    <a:pt x="17" y="35"/>
                  </a:lnTo>
                  <a:lnTo>
                    <a:pt x="6" y="17"/>
                  </a:lnTo>
                  <a:lnTo>
                    <a:pt x="0" y="0"/>
                  </a:lnTo>
                  <a:close/>
                </a:path>
              </a:pathLst>
            </a:custGeom>
            <a:solidFill>
              <a:srgbClr val="FFFFFF"/>
            </a:solidFill>
            <a:ln w="9525">
              <a:solidFill>
                <a:srgbClr val="0000FF"/>
              </a:solidFill>
              <a:round/>
              <a:headEnd/>
              <a:tailEnd/>
            </a:ln>
          </p:spPr>
          <p:txBody>
            <a:bodyPr/>
            <a:lstStyle/>
            <a:p>
              <a:endParaRPr lang="en-US"/>
            </a:p>
          </p:txBody>
        </p:sp>
        <p:sp>
          <p:nvSpPr>
            <p:cNvPr id="19624" name="Freeform 111"/>
            <p:cNvSpPr>
              <a:spLocks/>
            </p:cNvSpPr>
            <p:nvPr/>
          </p:nvSpPr>
          <p:spPr bwMode="auto">
            <a:xfrm>
              <a:off x="1001" y="3104"/>
              <a:ext cx="113" cy="173"/>
            </a:xfrm>
            <a:custGeom>
              <a:avLst/>
              <a:gdLst>
                <a:gd name="T0" fmla="*/ 39 w 113"/>
                <a:gd name="T1" fmla="*/ 0 h 173"/>
                <a:gd name="T2" fmla="*/ 22 w 113"/>
                <a:gd name="T3" fmla="*/ 8 h 173"/>
                <a:gd name="T4" fmla="*/ 11 w 113"/>
                <a:gd name="T5" fmla="*/ 25 h 173"/>
                <a:gd name="T6" fmla="*/ 0 w 113"/>
                <a:gd name="T7" fmla="*/ 60 h 173"/>
                <a:gd name="T8" fmla="*/ 0 w 113"/>
                <a:gd name="T9" fmla="*/ 103 h 173"/>
                <a:gd name="T10" fmla="*/ 11 w 113"/>
                <a:gd name="T11" fmla="*/ 112 h 173"/>
                <a:gd name="T12" fmla="*/ 22 w 113"/>
                <a:gd name="T13" fmla="*/ 103 h 173"/>
                <a:gd name="T14" fmla="*/ 22 w 113"/>
                <a:gd name="T15" fmla="*/ 86 h 173"/>
                <a:gd name="T16" fmla="*/ 22 w 113"/>
                <a:gd name="T17" fmla="*/ 155 h 173"/>
                <a:gd name="T18" fmla="*/ 45 w 113"/>
                <a:gd name="T19" fmla="*/ 173 h 173"/>
                <a:gd name="T20" fmla="*/ 68 w 113"/>
                <a:gd name="T21" fmla="*/ 173 h 173"/>
                <a:gd name="T22" fmla="*/ 91 w 113"/>
                <a:gd name="T23" fmla="*/ 173 h 173"/>
                <a:gd name="T24" fmla="*/ 102 w 113"/>
                <a:gd name="T25" fmla="*/ 155 h 173"/>
                <a:gd name="T26" fmla="*/ 96 w 113"/>
                <a:gd name="T27" fmla="*/ 86 h 173"/>
                <a:gd name="T28" fmla="*/ 108 w 113"/>
                <a:gd name="T29" fmla="*/ 95 h 173"/>
                <a:gd name="T30" fmla="*/ 113 w 113"/>
                <a:gd name="T31" fmla="*/ 86 h 173"/>
                <a:gd name="T32" fmla="*/ 108 w 113"/>
                <a:gd name="T33" fmla="*/ 43 h 173"/>
                <a:gd name="T34" fmla="*/ 96 w 113"/>
                <a:gd name="T35" fmla="*/ 17 h 173"/>
                <a:gd name="T36" fmla="*/ 85 w 113"/>
                <a:gd name="T37" fmla="*/ 0 h 173"/>
                <a:gd name="T38" fmla="*/ 68 w 113"/>
                <a:gd name="T39" fmla="*/ 0 h 173"/>
                <a:gd name="T40" fmla="*/ 68 w 113"/>
                <a:gd name="T41" fmla="*/ 8 h 173"/>
                <a:gd name="T42" fmla="*/ 62 w 113"/>
                <a:gd name="T43" fmla="*/ 17 h 173"/>
                <a:gd name="T44" fmla="*/ 51 w 113"/>
                <a:gd name="T45" fmla="*/ 8 h 173"/>
                <a:gd name="T46" fmla="*/ 39 w 113"/>
                <a:gd name="T47" fmla="*/ 0 h 1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3"/>
                <a:gd name="T73" fmla="*/ 0 h 173"/>
                <a:gd name="T74" fmla="*/ 113 w 113"/>
                <a:gd name="T75" fmla="*/ 173 h 1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3" h="173">
                  <a:moveTo>
                    <a:pt x="39" y="0"/>
                  </a:moveTo>
                  <a:lnTo>
                    <a:pt x="22" y="8"/>
                  </a:lnTo>
                  <a:lnTo>
                    <a:pt x="11" y="25"/>
                  </a:lnTo>
                  <a:lnTo>
                    <a:pt x="0" y="60"/>
                  </a:lnTo>
                  <a:lnTo>
                    <a:pt x="0" y="103"/>
                  </a:lnTo>
                  <a:lnTo>
                    <a:pt x="11" y="112"/>
                  </a:lnTo>
                  <a:lnTo>
                    <a:pt x="22" y="103"/>
                  </a:lnTo>
                  <a:lnTo>
                    <a:pt x="22" y="86"/>
                  </a:lnTo>
                  <a:lnTo>
                    <a:pt x="22" y="155"/>
                  </a:lnTo>
                  <a:lnTo>
                    <a:pt x="45" y="173"/>
                  </a:lnTo>
                  <a:lnTo>
                    <a:pt x="68" y="173"/>
                  </a:lnTo>
                  <a:lnTo>
                    <a:pt x="91" y="173"/>
                  </a:lnTo>
                  <a:lnTo>
                    <a:pt x="102" y="155"/>
                  </a:lnTo>
                  <a:lnTo>
                    <a:pt x="96" y="86"/>
                  </a:lnTo>
                  <a:lnTo>
                    <a:pt x="108" y="95"/>
                  </a:lnTo>
                  <a:lnTo>
                    <a:pt x="113" y="86"/>
                  </a:lnTo>
                  <a:lnTo>
                    <a:pt x="108" y="43"/>
                  </a:lnTo>
                  <a:lnTo>
                    <a:pt x="96" y="17"/>
                  </a:lnTo>
                  <a:lnTo>
                    <a:pt x="85" y="0"/>
                  </a:lnTo>
                  <a:lnTo>
                    <a:pt x="68" y="0"/>
                  </a:lnTo>
                  <a:lnTo>
                    <a:pt x="68" y="8"/>
                  </a:lnTo>
                  <a:lnTo>
                    <a:pt x="62" y="17"/>
                  </a:lnTo>
                  <a:lnTo>
                    <a:pt x="51" y="8"/>
                  </a:lnTo>
                  <a:lnTo>
                    <a:pt x="39" y="0"/>
                  </a:lnTo>
                  <a:close/>
                </a:path>
              </a:pathLst>
            </a:custGeom>
            <a:blipFill dpi="0" rotWithShape="0">
              <a:blip r:embed="rId4"/>
              <a:srcRect/>
              <a:tile tx="0" ty="0" sx="100000" sy="100000" flip="none" algn="tl"/>
            </a:blipFill>
            <a:ln w="9525">
              <a:solidFill>
                <a:srgbClr val="0000FF"/>
              </a:solidFill>
              <a:round/>
              <a:headEnd/>
              <a:tailEnd/>
            </a:ln>
          </p:spPr>
          <p:txBody>
            <a:bodyPr/>
            <a:lstStyle/>
            <a:p>
              <a:endParaRPr lang="en-US"/>
            </a:p>
          </p:txBody>
        </p:sp>
        <p:sp>
          <p:nvSpPr>
            <p:cNvPr id="19625" name="Line 112"/>
            <p:cNvSpPr>
              <a:spLocks noChangeShapeType="1"/>
            </p:cNvSpPr>
            <p:nvPr/>
          </p:nvSpPr>
          <p:spPr bwMode="auto">
            <a:xfrm flipV="1">
              <a:off x="1097" y="3173"/>
              <a:ext cx="1" cy="17"/>
            </a:xfrm>
            <a:prstGeom prst="line">
              <a:avLst/>
            </a:prstGeom>
            <a:noFill/>
            <a:ln w="9525">
              <a:solidFill>
                <a:srgbClr val="0000FF"/>
              </a:solidFill>
              <a:round/>
              <a:headEnd/>
              <a:tailEnd/>
            </a:ln>
          </p:spPr>
          <p:txBody>
            <a:bodyPr/>
            <a:lstStyle/>
            <a:p>
              <a:endParaRPr lang="en-US"/>
            </a:p>
          </p:txBody>
        </p:sp>
        <p:sp>
          <p:nvSpPr>
            <p:cNvPr id="19626" name="Freeform 113"/>
            <p:cNvSpPr>
              <a:spLocks/>
            </p:cNvSpPr>
            <p:nvPr/>
          </p:nvSpPr>
          <p:spPr bwMode="auto">
            <a:xfrm>
              <a:off x="1001" y="3207"/>
              <a:ext cx="34" cy="95"/>
            </a:xfrm>
            <a:custGeom>
              <a:avLst/>
              <a:gdLst>
                <a:gd name="T0" fmla="*/ 22 w 34"/>
                <a:gd name="T1" fmla="*/ 0 h 95"/>
                <a:gd name="T2" fmla="*/ 22 w 34"/>
                <a:gd name="T3" fmla="*/ 35 h 95"/>
                <a:gd name="T4" fmla="*/ 34 w 34"/>
                <a:gd name="T5" fmla="*/ 78 h 95"/>
                <a:gd name="T6" fmla="*/ 28 w 34"/>
                <a:gd name="T7" fmla="*/ 95 h 95"/>
                <a:gd name="T8" fmla="*/ 5 w 34"/>
                <a:gd name="T9" fmla="*/ 44 h 95"/>
                <a:gd name="T10" fmla="*/ 0 w 34"/>
                <a:gd name="T11" fmla="*/ 0 h 95"/>
                <a:gd name="T12" fmla="*/ 11 w 34"/>
                <a:gd name="T13" fmla="*/ 9 h 95"/>
                <a:gd name="T14" fmla="*/ 22 w 34"/>
                <a:gd name="T15" fmla="*/ 0 h 95"/>
                <a:gd name="T16" fmla="*/ 0 60000 65536"/>
                <a:gd name="T17" fmla="*/ 0 60000 65536"/>
                <a:gd name="T18" fmla="*/ 0 60000 65536"/>
                <a:gd name="T19" fmla="*/ 0 60000 65536"/>
                <a:gd name="T20" fmla="*/ 0 60000 65536"/>
                <a:gd name="T21" fmla="*/ 0 60000 65536"/>
                <a:gd name="T22" fmla="*/ 0 60000 65536"/>
                <a:gd name="T23" fmla="*/ 0 60000 65536"/>
                <a:gd name="T24" fmla="*/ 0 w 34"/>
                <a:gd name="T25" fmla="*/ 0 h 95"/>
                <a:gd name="T26" fmla="*/ 34 w 34"/>
                <a:gd name="T27" fmla="*/ 95 h 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 h="95">
                  <a:moveTo>
                    <a:pt x="22" y="0"/>
                  </a:moveTo>
                  <a:lnTo>
                    <a:pt x="22" y="35"/>
                  </a:lnTo>
                  <a:lnTo>
                    <a:pt x="34" y="78"/>
                  </a:lnTo>
                  <a:lnTo>
                    <a:pt x="28" y="95"/>
                  </a:lnTo>
                  <a:lnTo>
                    <a:pt x="5" y="44"/>
                  </a:lnTo>
                  <a:lnTo>
                    <a:pt x="0" y="0"/>
                  </a:lnTo>
                  <a:lnTo>
                    <a:pt x="11" y="9"/>
                  </a:lnTo>
                  <a:lnTo>
                    <a:pt x="22" y="0"/>
                  </a:lnTo>
                  <a:close/>
                </a:path>
              </a:pathLst>
            </a:custGeom>
            <a:solidFill>
              <a:srgbClr val="FFFFFF"/>
            </a:solidFill>
            <a:ln w="9525">
              <a:solidFill>
                <a:srgbClr val="0000FF"/>
              </a:solidFill>
              <a:round/>
              <a:headEnd/>
              <a:tailEnd/>
            </a:ln>
          </p:spPr>
          <p:txBody>
            <a:bodyPr/>
            <a:lstStyle/>
            <a:p>
              <a:endParaRPr lang="en-US"/>
            </a:p>
          </p:txBody>
        </p:sp>
        <p:sp>
          <p:nvSpPr>
            <p:cNvPr id="19627" name="Freeform 114"/>
            <p:cNvSpPr>
              <a:spLocks/>
            </p:cNvSpPr>
            <p:nvPr/>
          </p:nvSpPr>
          <p:spPr bwMode="auto">
            <a:xfrm>
              <a:off x="1097" y="3190"/>
              <a:ext cx="17" cy="95"/>
            </a:xfrm>
            <a:custGeom>
              <a:avLst/>
              <a:gdLst>
                <a:gd name="T0" fmla="*/ 17 w 17"/>
                <a:gd name="T1" fmla="*/ 0 h 95"/>
                <a:gd name="T2" fmla="*/ 17 w 17"/>
                <a:gd name="T3" fmla="*/ 43 h 95"/>
                <a:gd name="T4" fmla="*/ 6 w 17"/>
                <a:gd name="T5" fmla="*/ 95 h 95"/>
                <a:gd name="T6" fmla="*/ 0 w 17"/>
                <a:gd name="T7" fmla="*/ 78 h 95"/>
                <a:gd name="T8" fmla="*/ 6 w 17"/>
                <a:gd name="T9" fmla="*/ 69 h 95"/>
                <a:gd name="T10" fmla="*/ 0 w 17"/>
                <a:gd name="T11" fmla="*/ 0 h 95"/>
                <a:gd name="T12" fmla="*/ 12 w 17"/>
                <a:gd name="T13" fmla="*/ 9 h 95"/>
                <a:gd name="T14" fmla="*/ 17 w 17"/>
                <a:gd name="T15" fmla="*/ 0 h 95"/>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95"/>
                <a:gd name="T26" fmla="*/ 17 w 17"/>
                <a:gd name="T27" fmla="*/ 95 h 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95">
                  <a:moveTo>
                    <a:pt x="17" y="0"/>
                  </a:moveTo>
                  <a:lnTo>
                    <a:pt x="17" y="43"/>
                  </a:lnTo>
                  <a:lnTo>
                    <a:pt x="6" y="95"/>
                  </a:lnTo>
                  <a:lnTo>
                    <a:pt x="0" y="78"/>
                  </a:lnTo>
                  <a:lnTo>
                    <a:pt x="6" y="69"/>
                  </a:lnTo>
                  <a:lnTo>
                    <a:pt x="0" y="0"/>
                  </a:lnTo>
                  <a:lnTo>
                    <a:pt x="12" y="9"/>
                  </a:lnTo>
                  <a:lnTo>
                    <a:pt x="17" y="0"/>
                  </a:lnTo>
                  <a:close/>
                </a:path>
              </a:pathLst>
            </a:custGeom>
            <a:solidFill>
              <a:srgbClr val="FFFFFF"/>
            </a:solidFill>
            <a:ln w="9525">
              <a:solidFill>
                <a:srgbClr val="0000FF"/>
              </a:solidFill>
              <a:round/>
              <a:headEnd/>
              <a:tailEnd/>
            </a:ln>
          </p:spPr>
          <p:txBody>
            <a:bodyPr/>
            <a:lstStyle/>
            <a:p>
              <a:endParaRPr lang="en-US"/>
            </a:p>
          </p:txBody>
        </p:sp>
        <p:sp>
          <p:nvSpPr>
            <p:cNvPr id="19628" name="Freeform 115"/>
            <p:cNvSpPr>
              <a:spLocks/>
            </p:cNvSpPr>
            <p:nvPr/>
          </p:nvSpPr>
          <p:spPr bwMode="auto">
            <a:xfrm>
              <a:off x="1222" y="3475"/>
              <a:ext cx="119" cy="70"/>
            </a:xfrm>
            <a:custGeom>
              <a:avLst/>
              <a:gdLst>
                <a:gd name="T0" fmla="*/ 6 w 119"/>
                <a:gd name="T1" fmla="*/ 18 h 70"/>
                <a:gd name="T2" fmla="*/ 0 w 119"/>
                <a:gd name="T3" fmla="*/ 44 h 70"/>
                <a:gd name="T4" fmla="*/ 0 w 119"/>
                <a:gd name="T5" fmla="*/ 52 h 70"/>
                <a:gd name="T6" fmla="*/ 17 w 119"/>
                <a:gd name="T7" fmla="*/ 61 h 70"/>
                <a:gd name="T8" fmla="*/ 34 w 119"/>
                <a:gd name="T9" fmla="*/ 70 h 70"/>
                <a:gd name="T10" fmla="*/ 57 w 119"/>
                <a:gd name="T11" fmla="*/ 61 h 70"/>
                <a:gd name="T12" fmla="*/ 63 w 119"/>
                <a:gd name="T13" fmla="*/ 52 h 70"/>
                <a:gd name="T14" fmla="*/ 85 w 119"/>
                <a:gd name="T15" fmla="*/ 52 h 70"/>
                <a:gd name="T16" fmla="*/ 91 w 119"/>
                <a:gd name="T17" fmla="*/ 52 h 70"/>
                <a:gd name="T18" fmla="*/ 114 w 119"/>
                <a:gd name="T19" fmla="*/ 52 h 70"/>
                <a:gd name="T20" fmla="*/ 119 w 119"/>
                <a:gd name="T21" fmla="*/ 44 h 70"/>
                <a:gd name="T22" fmla="*/ 114 w 119"/>
                <a:gd name="T23" fmla="*/ 26 h 70"/>
                <a:gd name="T24" fmla="*/ 102 w 119"/>
                <a:gd name="T25" fmla="*/ 18 h 70"/>
                <a:gd name="T26" fmla="*/ 91 w 119"/>
                <a:gd name="T27" fmla="*/ 9 h 70"/>
                <a:gd name="T28" fmla="*/ 80 w 119"/>
                <a:gd name="T29" fmla="*/ 0 h 70"/>
                <a:gd name="T30" fmla="*/ 68 w 119"/>
                <a:gd name="T31" fmla="*/ 9 h 70"/>
                <a:gd name="T32" fmla="*/ 46 w 119"/>
                <a:gd name="T33" fmla="*/ 9 h 70"/>
                <a:gd name="T34" fmla="*/ 34 w 119"/>
                <a:gd name="T35" fmla="*/ 9 h 70"/>
                <a:gd name="T36" fmla="*/ 17 w 119"/>
                <a:gd name="T37" fmla="*/ 18 h 70"/>
                <a:gd name="T38" fmla="*/ 6 w 119"/>
                <a:gd name="T39" fmla="*/ 18 h 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9"/>
                <a:gd name="T61" fmla="*/ 0 h 70"/>
                <a:gd name="T62" fmla="*/ 119 w 119"/>
                <a:gd name="T63" fmla="*/ 70 h 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9" h="70">
                  <a:moveTo>
                    <a:pt x="6" y="18"/>
                  </a:moveTo>
                  <a:lnTo>
                    <a:pt x="0" y="44"/>
                  </a:lnTo>
                  <a:lnTo>
                    <a:pt x="0" y="52"/>
                  </a:lnTo>
                  <a:lnTo>
                    <a:pt x="17" y="61"/>
                  </a:lnTo>
                  <a:lnTo>
                    <a:pt x="34" y="70"/>
                  </a:lnTo>
                  <a:lnTo>
                    <a:pt x="57" y="61"/>
                  </a:lnTo>
                  <a:lnTo>
                    <a:pt x="63" y="52"/>
                  </a:lnTo>
                  <a:lnTo>
                    <a:pt x="85" y="52"/>
                  </a:lnTo>
                  <a:lnTo>
                    <a:pt x="91" y="52"/>
                  </a:lnTo>
                  <a:lnTo>
                    <a:pt x="114" y="52"/>
                  </a:lnTo>
                  <a:lnTo>
                    <a:pt x="119" y="44"/>
                  </a:lnTo>
                  <a:lnTo>
                    <a:pt x="114" y="26"/>
                  </a:lnTo>
                  <a:lnTo>
                    <a:pt x="102" y="18"/>
                  </a:lnTo>
                  <a:lnTo>
                    <a:pt x="91" y="9"/>
                  </a:lnTo>
                  <a:lnTo>
                    <a:pt x="80" y="0"/>
                  </a:lnTo>
                  <a:lnTo>
                    <a:pt x="68" y="9"/>
                  </a:lnTo>
                  <a:lnTo>
                    <a:pt x="46" y="9"/>
                  </a:lnTo>
                  <a:lnTo>
                    <a:pt x="34" y="9"/>
                  </a:lnTo>
                  <a:lnTo>
                    <a:pt x="17" y="18"/>
                  </a:lnTo>
                  <a:lnTo>
                    <a:pt x="6" y="18"/>
                  </a:lnTo>
                  <a:close/>
                </a:path>
              </a:pathLst>
            </a:custGeom>
            <a:solidFill>
              <a:srgbClr val="FFFFFF"/>
            </a:solidFill>
            <a:ln w="9525">
              <a:solidFill>
                <a:srgbClr val="0000FF"/>
              </a:solidFill>
              <a:round/>
              <a:headEnd/>
              <a:tailEnd/>
            </a:ln>
          </p:spPr>
          <p:txBody>
            <a:bodyPr/>
            <a:lstStyle/>
            <a:p>
              <a:endParaRPr lang="en-US"/>
            </a:p>
          </p:txBody>
        </p:sp>
        <p:sp>
          <p:nvSpPr>
            <p:cNvPr id="19629" name="Oval 116"/>
            <p:cNvSpPr>
              <a:spLocks noChangeArrowheads="1"/>
            </p:cNvSpPr>
            <p:nvPr/>
          </p:nvSpPr>
          <p:spPr bwMode="auto">
            <a:xfrm>
              <a:off x="1228" y="3493"/>
              <a:ext cx="5" cy="17"/>
            </a:xfrm>
            <a:prstGeom prst="ellipse">
              <a:avLst/>
            </a:prstGeom>
            <a:noFill/>
            <a:ln w="9525">
              <a:solidFill>
                <a:srgbClr val="0000FF"/>
              </a:solidFill>
              <a:round/>
              <a:headEnd/>
              <a:tailEnd/>
            </a:ln>
          </p:spPr>
          <p:txBody>
            <a:bodyPr/>
            <a:lstStyle/>
            <a:p>
              <a:endParaRPr lang="en-US"/>
            </a:p>
          </p:txBody>
        </p:sp>
        <p:sp>
          <p:nvSpPr>
            <p:cNvPr id="19630" name="Oval 117"/>
            <p:cNvSpPr>
              <a:spLocks noChangeArrowheads="1"/>
            </p:cNvSpPr>
            <p:nvPr/>
          </p:nvSpPr>
          <p:spPr bwMode="auto">
            <a:xfrm>
              <a:off x="1276" y="3487"/>
              <a:ext cx="0" cy="11"/>
            </a:xfrm>
            <a:prstGeom prst="ellipse">
              <a:avLst/>
            </a:prstGeom>
            <a:noFill/>
            <a:ln w="9525">
              <a:solidFill>
                <a:srgbClr val="0000FF"/>
              </a:solidFill>
              <a:round/>
              <a:headEnd/>
              <a:tailEnd/>
            </a:ln>
          </p:spPr>
          <p:txBody>
            <a:bodyPr/>
            <a:lstStyle/>
            <a:p>
              <a:endParaRPr lang="en-US"/>
            </a:p>
          </p:txBody>
        </p:sp>
        <p:sp>
          <p:nvSpPr>
            <p:cNvPr id="19631" name="Freeform 118"/>
            <p:cNvSpPr>
              <a:spLocks/>
            </p:cNvSpPr>
            <p:nvPr/>
          </p:nvSpPr>
          <p:spPr bwMode="auto">
            <a:xfrm>
              <a:off x="1268" y="3484"/>
              <a:ext cx="17" cy="43"/>
            </a:xfrm>
            <a:custGeom>
              <a:avLst/>
              <a:gdLst>
                <a:gd name="T0" fmla="*/ 17 w 17"/>
                <a:gd name="T1" fmla="*/ 43 h 43"/>
                <a:gd name="T2" fmla="*/ 17 w 17"/>
                <a:gd name="T3" fmla="*/ 26 h 43"/>
                <a:gd name="T4" fmla="*/ 11 w 17"/>
                <a:gd name="T5" fmla="*/ 17 h 43"/>
                <a:gd name="T6" fmla="*/ 0 w 17"/>
                <a:gd name="T7" fmla="*/ 17 h 43"/>
                <a:gd name="T8" fmla="*/ 0 w 17"/>
                <a:gd name="T9" fmla="*/ 0 h 43"/>
                <a:gd name="T10" fmla="*/ 17 w 17"/>
                <a:gd name="T11" fmla="*/ 43 h 43"/>
                <a:gd name="T12" fmla="*/ 0 60000 65536"/>
                <a:gd name="T13" fmla="*/ 0 60000 65536"/>
                <a:gd name="T14" fmla="*/ 0 60000 65536"/>
                <a:gd name="T15" fmla="*/ 0 60000 65536"/>
                <a:gd name="T16" fmla="*/ 0 60000 65536"/>
                <a:gd name="T17" fmla="*/ 0 60000 65536"/>
                <a:gd name="T18" fmla="*/ 0 w 17"/>
                <a:gd name="T19" fmla="*/ 0 h 43"/>
                <a:gd name="T20" fmla="*/ 17 w 17"/>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7" h="43">
                  <a:moveTo>
                    <a:pt x="17" y="43"/>
                  </a:moveTo>
                  <a:lnTo>
                    <a:pt x="17" y="26"/>
                  </a:lnTo>
                  <a:lnTo>
                    <a:pt x="11" y="17"/>
                  </a:lnTo>
                  <a:lnTo>
                    <a:pt x="0" y="17"/>
                  </a:lnTo>
                  <a:lnTo>
                    <a:pt x="0" y="0"/>
                  </a:lnTo>
                  <a:lnTo>
                    <a:pt x="17" y="43"/>
                  </a:lnTo>
                  <a:close/>
                </a:path>
              </a:pathLst>
            </a:custGeom>
            <a:solidFill>
              <a:srgbClr val="FFFFFF"/>
            </a:solidFill>
            <a:ln w="9525">
              <a:noFill/>
              <a:round/>
              <a:headEnd/>
              <a:tailEnd/>
            </a:ln>
          </p:spPr>
          <p:txBody>
            <a:bodyPr/>
            <a:lstStyle/>
            <a:p>
              <a:endParaRPr lang="en-US"/>
            </a:p>
          </p:txBody>
        </p:sp>
        <p:sp>
          <p:nvSpPr>
            <p:cNvPr id="19632" name="Freeform 119"/>
            <p:cNvSpPr>
              <a:spLocks/>
            </p:cNvSpPr>
            <p:nvPr/>
          </p:nvSpPr>
          <p:spPr bwMode="auto">
            <a:xfrm>
              <a:off x="1268" y="3484"/>
              <a:ext cx="17" cy="43"/>
            </a:xfrm>
            <a:custGeom>
              <a:avLst/>
              <a:gdLst>
                <a:gd name="T0" fmla="*/ 17 w 17"/>
                <a:gd name="T1" fmla="*/ 43 h 43"/>
                <a:gd name="T2" fmla="*/ 17 w 17"/>
                <a:gd name="T3" fmla="*/ 26 h 43"/>
                <a:gd name="T4" fmla="*/ 11 w 17"/>
                <a:gd name="T5" fmla="*/ 17 h 43"/>
                <a:gd name="T6" fmla="*/ 0 w 17"/>
                <a:gd name="T7" fmla="*/ 17 h 43"/>
                <a:gd name="T8" fmla="*/ 0 w 17"/>
                <a:gd name="T9" fmla="*/ 0 h 43"/>
                <a:gd name="T10" fmla="*/ 0 60000 65536"/>
                <a:gd name="T11" fmla="*/ 0 60000 65536"/>
                <a:gd name="T12" fmla="*/ 0 60000 65536"/>
                <a:gd name="T13" fmla="*/ 0 60000 65536"/>
                <a:gd name="T14" fmla="*/ 0 60000 65536"/>
                <a:gd name="T15" fmla="*/ 0 w 17"/>
                <a:gd name="T16" fmla="*/ 0 h 43"/>
                <a:gd name="T17" fmla="*/ 17 w 17"/>
                <a:gd name="T18" fmla="*/ 43 h 43"/>
              </a:gdLst>
              <a:ahLst/>
              <a:cxnLst>
                <a:cxn ang="T10">
                  <a:pos x="T0" y="T1"/>
                </a:cxn>
                <a:cxn ang="T11">
                  <a:pos x="T2" y="T3"/>
                </a:cxn>
                <a:cxn ang="T12">
                  <a:pos x="T4" y="T5"/>
                </a:cxn>
                <a:cxn ang="T13">
                  <a:pos x="T6" y="T7"/>
                </a:cxn>
                <a:cxn ang="T14">
                  <a:pos x="T8" y="T9"/>
                </a:cxn>
              </a:cxnLst>
              <a:rect l="T15" t="T16" r="T17" b="T18"/>
              <a:pathLst>
                <a:path w="17" h="43">
                  <a:moveTo>
                    <a:pt x="17" y="43"/>
                  </a:moveTo>
                  <a:lnTo>
                    <a:pt x="17" y="26"/>
                  </a:lnTo>
                  <a:lnTo>
                    <a:pt x="11" y="17"/>
                  </a:lnTo>
                  <a:lnTo>
                    <a:pt x="0" y="17"/>
                  </a:lnTo>
                  <a:lnTo>
                    <a:pt x="0" y="0"/>
                  </a:lnTo>
                </a:path>
              </a:pathLst>
            </a:custGeom>
            <a:noFill/>
            <a:ln w="9525">
              <a:solidFill>
                <a:srgbClr val="0000FF"/>
              </a:solidFill>
              <a:round/>
              <a:headEnd/>
              <a:tailEnd/>
            </a:ln>
          </p:spPr>
          <p:txBody>
            <a:bodyPr/>
            <a:lstStyle/>
            <a:p>
              <a:endParaRPr lang="en-US"/>
            </a:p>
          </p:txBody>
        </p:sp>
        <p:sp>
          <p:nvSpPr>
            <p:cNvPr id="19633" name="Freeform 120"/>
            <p:cNvSpPr>
              <a:spLocks/>
            </p:cNvSpPr>
            <p:nvPr/>
          </p:nvSpPr>
          <p:spPr bwMode="auto">
            <a:xfrm>
              <a:off x="1211" y="3207"/>
              <a:ext cx="102" cy="286"/>
            </a:xfrm>
            <a:custGeom>
              <a:avLst/>
              <a:gdLst>
                <a:gd name="T0" fmla="*/ 5 w 102"/>
                <a:gd name="T1" fmla="*/ 0 h 286"/>
                <a:gd name="T2" fmla="*/ 0 w 102"/>
                <a:gd name="T3" fmla="*/ 44 h 286"/>
                <a:gd name="T4" fmla="*/ 5 w 102"/>
                <a:gd name="T5" fmla="*/ 87 h 286"/>
                <a:gd name="T6" fmla="*/ 11 w 102"/>
                <a:gd name="T7" fmla="*/ 199 h 286"/>
                <a:gd name="T8" fmla="*/ 11 w 102"/>
                <a:gd name="T9" fmla="*/ 268 h 286"/>
                <a:gd name="T10" fmla="*/ 17 w 102"/>
                <a:gd name="T11" fmla="*/ 286 h 286"/>
                <a:gd name="T12" fmla="*/ 28 w 102"/>
                <a:gd name="T13" fmla="*/ 286 h 286"/>
                <a:gd name="T14" fmla="*/ 51 w 102"/>
                <a:gd name="T15" fmla="*/ 277 h 286"/>
                <a:gd name="T16" fmla="*/ 57 w 102"/>
                <a:gd name="T17" fmla="*/ 268 h 286"/>
                <a:gd name="T18" fmla="*/ 79 w 102"/>
                <a:gd name="T19" fmla="*/ 277 h 286"/>
                <a:gd name="T20" fmla="*/ 91 w 102"/>
                <a:gd name="T21" fmla="*/ 277 h 286"/>
                <a:gd name="T22" fmla="*/ 96 w 102"/>
                <a:gd name="T23" fmla="*/ 260 h 286"/>
                <a:gd name="T24" fmla="*/ 102 w 102"/>
                <a:gd name="T25" fmla="*/ 191 h 286"/>
                <a:gd name="T26" fmla="*/ 102 w 102"/>
                <a:gd name="T27" fmla="*/ 147 h 286"/>
                <a:gd name="T28" fmla="*/ 96 w 102"/>
                <a:gd name="T29" fmla="*/ 0 h 286"/>
                <a:gd name="T30" fmla="*/ 85 w 102"/>
                <a:gd name="T31" fmla="*/ 9 h 286"/>
                <a:gd name="T32" fmla="*/ 57 w 102"/>
                <a:gd name="T33" fmla="*/ 18 h 286"/>
                <a:gd name="T34" fmla="*/ 28 w 102"/>
                <a:gd name="T35" fmla="*/ 18 h 286"/>
                <a:gd name="T36" fmla="*/ 5 w 102"/>
                <a:gd name="T37" fmla="*/ 0 h 28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
                <a:gd name="T58" fmla="*/ 0 h 286"/>
                <a:gd name="T59" fmla="*/ 102 w 102"/>
                <a:gd name="T60" fmla="*/ 286 h 28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 h="286">
                  <a:moveTo>
                    <a:pt x="5" y="0"/>
                  </a:moveTo>
                  <a:lnTo>
                    <a:pt x="0" y="44"/>
                  </a:lnTo>
                  <a:lnTo>
                    <a:pt x="5" y="87"/>
                  </a:lnTo>
                  <a:lnTo>
                    <a:pt x="11" y="199"/>
                  </a:lnTo>
                  <a:lnTo>
                    <a:pt x="11" y="268"/>
                  </a:lnTo>
                  <a:lnTo>
                    <a:pt x="17" y="286"/>
                  </a:lnTo>
                  <a:lnTo>
                    <a:pt x="28" y="286"/>
                  </a:lnTo>
                  <a:lnTo>
                    <a:pt x="51" y="277"/>
                  </a:lnTo>
                  <a:lnTo>
                    <a:pt x="57" y="268"/>
                  </a:lnTo>
                  <a:lnTo>
                    <a:pt x="79" y="277"/>
                  </a:lnTo>
                  <a:lnTo>
                    <a:pt x="91" y="277"/>
                  </a:lnTo>
                  <a:lnTo>
                    <a:pt x="96" y="260"/>
                  </a:lnTo>
                  <a:lnTo>
                    <a:pt x="102" y="191"/>
                  </a:lnTo>
                  <a:lnTo>
                    <a:pt x="102" y="147"/>
                  </a:lnTo>
                  <a:lnTo>
                    <a:pt x="96" y="0"/>
                  </a:lnTo>
                  <a:lnTo>
                    <a:pt x="85" y="9"/>
                  </a:lnTo>
                  <a:lnTo>
                    <a:pt x="57" y="18"/>
                  </a:lnTo>
                  <a:lnTo>
                    <a:pt x="28" y="18"/>
                  </a:lnTo>
                  <a:lnTo>
                    <a:pt x="5" y="0"/>
                  </a:lnTo>
                  <a:close/>
                </a:path>
              </a:pathLst>
            </a:custGeom>
            <a:blipFill dpi="0" rotWithShape="0">
              <a:blip r:embed="rId2"/>
              <a:srcRect/>
              <a:tile tx="0" ty="0" sx="100000" sy="100000" flip="none" algn="tl"/>
            </a:blipFill>
            <a:ln w="9525">
              <a:solidFill>
                <a:srgbClr val="0000FF"/>
              </a:solidFill>
              <a:round/>
              <a:headEnd/>
              <a:tailEnd/>
            </a:ln>
          </p:spPr>
          <p:txBody>
            <a:bodyPr/>
            <a:lstStyle/>
            <a:p>
              <a:endParaRPr lang="en-US"/>
            </a:p>
          </p:txBody>
        </p:sp>
        <p:sp>
          <p:nvSpPr>
            <p:cNvPr id="19634" name="Freeform 121"/>
            <p:cNvSpPr>
              <a:spLocks/>
            </p:cNvSpPr>
            <p:nvPr/>
          </p:nvSpPr>
          <p:spPr bwMode="auto">
            <a:xfrm>
              <a:off x="1268" y="3294"/>
              <a:ext cx="5" cy="181"/>
            </a:xfrm>
            <a:custGeom>
              <a:avLst/>
              <a:gdLst>
                <a:gd name="T0" fmla="*/ 0 w 5"/>
                <a:gd name="T1" fmla="*/ 181 h 181"/>
                <a:gd name="T2" fmla="*/ 5 w 5"/>
                <a:gd name="T3" fmla="*/ 69 h 181"/>
                <a:gd name="T4" fmla="*/ 5 w 5"/>
                <a:gd name="T5" fmla="*/ 0 h 181"/>
                <a:gd name="T6" fmla="*/ 0 60000 65536"/>
                <a:gd name="T7" fmla="*/ 0 60000 65536"/>
                <a:gd name="T8" fmla="*/ 0 60000 65536"/>
                <a:gd name="T9" fmla="*/ 0 w 5"/>
                <a:gd name="T10" fmla="*/ 0 h 181"/>
                <a:gd name="T11" fmla="*/ 5 w 5"/>
                <a:gd name="T12" fmla="*/ 181 h 181"/>
              </a:gdLst>
              <a:ahLst/>
              <a:cxnLst>
                <a:cxn ang="T6">
                  <a:pos x="T0" y="T1"/>
                </a:cxn>
                <a:cxn ang="T7">
                  <a:pos x="T2" y="T3"/>
                </a:cxn>
                <a:cxn ang="T8">
                  <a:pos x="T4" y="T5"/>
                </a:cxn>
              </a:cxnLst>
              <a:rect l="T9" t="T10" r="T11" b="T12"/>
              <a:pathLst>
                <a:path w="5" h="181">
                  <a:moveTo>
                    <a:pt x="0" y="181"/>
                  </a:moveTo>
                  <a:lnTo>
                    <a:pt x="5" y="69"/>
                  </a:lnTo>
                  <a:lnTo>
                    <a:pt x="5" y="0"/>
                  </a:lnTo>
                </a:path>
              </a:pathLst>
            </a:custGeom>
            <a:noFill/>
            <a:ln w="9525">
              <a:solidFill>
                <a:srgbClr val="0000FF"/>
              </a:solidFill>
              <a:round/>
              <a:headEnd/>
              <a:tailEnd/>
            </a:ln>
          </p:spPr>
          <p:txBody>
            <a:bodyPr/>
            <a:lstStyle/>
            <a:p>
              <a:endParaRPr lang="en-US"/>
            </a:p>
          </p:txBody>
        </p:sp>
        <p:sp>
          <p:nvSpPr>
            <p:cNvPr id="19635" name="Freeform 122"/>
            <p:cNvSpPr>
              <a:spLocks/>
            </p:cNvSpPr>
            <p:nvPr/>
          </p:nvSpPr>
          <p:spPr bwMode="auto">
            <a:xfrm>
              <a:off x="1222" y="2905"/>
              <a:ext cx="63" cy="103"/>
            </a:xfrm>
            <a:custGeom>
              <a:avLst/>
              <a:gdLst>
                <a:gd name="T0" fmla="*/ 11 w 63"/>
                <a:gd name="T1" fmla="*/ 43 h 103"/>
                <a:gd name="T2" fmla="*/ 6 w 63"/>
                <a:gd name="T3" fmla="*/ 43 h 103"/>
                <a:gd name="T4" fmla="*/ 0 w 63"/>
                <a:gd name="T5" fmla="*/ 52 h 103"/>
                <a:gd name="T6" fmla="*/ 0 w 63"/>
                <a:gd name="T7" fmla="*/ 60 h 103"/>
                <a:gd name="T8" fmla="*/ 11 w 63"/>
                <a:gd name="T9" fmla="*/ 69 h 103"/>
                <a:gd name="T10" fmla="*/ 17 w 63"/>
                <a:gd name="T11" fmla="*/ 86 h 103"/>
                <a:gd name="T12" fmla="*/ 34 w 63"/>
                <a:gd name="T13" fmla="*/ 103 h 103"/>
                <a:gd name="T14" fmla="*/ 51 w 63"/>
                <a:gd name="T15" fmla="*/ 103 h 103"/>
                <a:gd name="T16" fmla="*/ 57 w 63"/>
                <a:gd name="T17" fmla="*/ 86 h 103"/>
                <a:gd name="T18" fmla="*/ 63 w 63"/>
                <a:gd name="T19" fmla="*/ 69 h 103"/>
                <a:gd name="T20" fmla="*/ 63 w 63"/>
                <a:gd name="T21" fmla="*/ 34 h 103"/>
                <a:gd name="T22" fmla="*/ 57 w 63"/>
                <a:gd name="T23" fmla="*/ 0 h 103"/>
                <a:gd name="T24" fmla="*/ 23 w 63"/>
                <a:gd name="T25" fmla="*/ 26 h 103"/>
                <a:gd name="T26" fmla="*/ 11 w 63"/>
                <a:gd name="T27" fmla="*/ 26 h 103"/>
                <a:gd name="T28" fmla="*/ 11 w 63"/>
                <a:gd name="T29" fmla="*/ 43 h 1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3"/>
                <a:gd name="T46" fmla="*/ 0 h 103"/>
                <a:gd name="T47" fmla="*/ 63 w 63"/>
                <a:gd name="T48" fmla="*/ 103 h 1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3" h="103">
                  <a:moveTo>
                    <a:pt x="11" y="43"/>
                  </a:moveTo>
                  <a:lnTo>
                    <a:pt x="6" y="43"/>
                  </a:lnTo>
                  <a:lnTo>
                    <a:pt x="0" y="52"/>
                  </a:lnTo>
                  <a:lnTo>
                    <a:pt x="0" y="60"/>
                  </a:lnTo>
                  <a:lnTo>
                    <a:pt x="11" y="69"/>
                  </a:lnTo>
                  <a:lnTo>
                    <a:pt x="17" y="86"/>
                  </a:lnTo>
                  <a:lnTo>
                    <a:pt x="34" y="103"/>
                  </a:lnTo>
                  <a:lnTo>
                    <a:pt x="51" y="103"/>
                  </a:lnTo>
                  <a:lnTo>
                    <a:pt x="57" y="86"/>
                  </a:lnTo>
                  <a:lnTo>
                    <a:pt x="63" y="69"/>
                  </a:lnTo>
                  <a:lnTo>
                    <a:pt x="63" y="34"/>
                  </a:lnTo>
                  <a:lnTo>
                    <a:pt x="57" y="0"/>
                  </a:lnTo>
                  <a:lnTo>
                    <a:pt x="23" y="26"/>
                  </a:lnTo>
                  <a:lnTo>
                    <a:pt x="11" y="26"/>
                  </a:lnTo>
                  <a:lnTo>
                    <a:pt x="11" y="43"/>
                  </a:lnTo>
                  <a:close/>
                </a:path>
              </a:pathLst>
            </a:custGeom>
            <a:noFill/>
            <a:ln w="9525">
              <a:solidFill>
                <a:srgbClr val="0000FF"/>
              </a:solidFill>
              <a:round/>
              <a:headEnd/>
              <a:tailEnd/>
            </a:ln>
          </p:spPr>
          <p:txBody>
            <a:bodyPr/>
            <a:lstStyle/>
            <a:p>
              <a:endParaRPr lang="en-US"/>
            </a:p>
          </p:txBody>
        </p:sp>
        <p:sp>
          <p:nvSpPr>
            <p:cNvPr id="19636" name="Freeform 123"/>
            <p:cNvSpPr>
              <a:spLocks/>
            </p:cNvSpPr>
            <p:nvPr/>
          </p:nvSpPr>
          <p:spPr bwMode="auto">
            <a:xfrm>
              <a:off x="1211" y="2879"/>
              <a:ext cx="79" cy="86"/>
            </a:xfrm>
            <a:custGeom>
              <a:avLst/>
              <a:gdLst>
                <a:gd name="T0" fmla="*/ 74 w 79"/>
                <a:gd name="T1" fmla="*/ 60 h 86"/>
                <a:gd name="T2" fmla="*/ 74 w 79"/>
                <a:gd name="T3" fmla="*/ 43 h 86"/>
                <a:gd name="T4" fmla="*/ 79 w 79"/>
                <a:gd name="T5" fmla="*/ 26 h 86"/>
                <a:gd name="T6" fmla="*/ 68 w 79"/>
                <a:gd name="T7" fmla="*/ 8 h 86"/>
                <a:gd name="T8" fmla="*/ 57 w 79"/>
                <a:gd name="T9" fmla="*/ 0 h 86"/>
                <a:gd name="T10" fmla="*/ 34 w 79"/>
                <a:gd name="T11" fmla="*/ 0 h 86"/>
                <a:gd name="T12" fmla="*/ 17 w 79"/>
                <a:gd name="T13" fmla="*/ 0 h 86"/>
                <a:gd name="T14" fmla="*/ 11 w 79"/>
                <a:gd name="T15" fmla="*/ 8 h 86"/>
                <a:gd name="T16" fmla="*/ 5 w 79"/>
                <a:gd name="T17" fmla="*/ 0 h 86"/>
                <a:gd name="T18" fmla="*/ 11 w 79"/>
                <a:gd name="T19" fmla="*/ 8 h 86"/>
                <a:gd name="T20" fmla="*/ 5 w 79"/>
                <a:gd name="T21" fmla="*/ 8 h 86"/>
                <a:gd name="T22" fmla="*/ 11 w 79"/>
                <a:gd name="T23" fmla="*/ 17 h 86"/>
                <a:gd name="T24" fmla="*/ 0 w 79"/>
                <a:gd name="T25" fmla="*/ 26 h 86"/>
                <a:gd name="T26" fmla="*/ 0 w 79"/>
                <a:gd name="T27" fmla="*/ 60 h 86"/>
                <a:gd name="T28" fmla="*/ 11 w 79"/>
                <a:gd name="T29" fmla="*/ 86 h 86"/>
                <a:gd name="T30" fmla="*/ 11 w 79"/>
                <a:gd name="T31" fmla="*/ 78 h 86"/>
                <a:gd name="T32" fmla="*/ 17 w 79"/>
                <a:gd name="T33" fmla="*/ 69 h 86"/>
                <a:gd name="T34" fmla="*/ 22 w 79"/>
                <a:gd name="T35" fmla="*/ 69 h 86"/>
                <a:gd name="T36" fmla="*/ 22 w 79"/>
                <a:gd name="T37" fmla="*/ 52 h 86"/>
                <a:gd name="T38" fmla="*/ 34 w 79"/>
                <a:gd name="T39" fmla="*/ 52 h 86"/>
                <a:gd name="T40" fmla="*/ 68 w 79"/>
                <a:gd name="T41" fmla="*/ 26 h 86"/>
                <a:gd name="T42" fmla="*/ 74 w 79"/>
                <a:gd name="T43" fmla="*/ 60 h 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9"/>
                <a:gd name="T67" fmla="*/ 0 h 86"/>
                <a:gd name="T68" fmla="*/ 79 w 79"/>
                <a:gd name="T69" fmla="*/ 86 h 8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9" h="86">
                  <a:moveTo>
                    <a:pt x="74" y="60"/>
                  </a:moveTo>
                  <a:lnTo>
                    <a:pt x="74" y="43"/>
                  </a:lnTo>
                  <a:lnTo>
                    <a:pt x="79" y="26"/>
                  </a:lnTo>
                  <a:lnTo>
                    <a:pt x="68" y="8"/>
                  </a:lnTo>
                  <a:lnTo>
                    <a:pt x="57" y="0"/>
                  </a:lnTo>
                  <a:lnTo>
                    <a:pt x="34" y="0"/>
                  </a:lnTo>
                  <a:lnTo>
                    <a:pt x="17" y="0"/>
                  </a:lnTo>
                  <a:lnTo>
                    <a:pt x="11" y="8"/>
                  </a:lnTo>
                  <a:lnTo>
                    <a:pt x="5" y="0"/>
                  </a:lnTo>
                  <a:lnTo>
                    <a:pt x="11" y="8"/>
                  </a:lnTo>
                  <a:lnTo>
                    <a:pt x="5" y="8"/>
                  </a:lnTo>
                  <a:lnTo>
                    <a:pt x="11" y="17"/>
                  </a:lnTo>
                  <a:lnTo>
                    <a:pt x="0" y="26"/>
                  </a:lnTo>
                  <a:lnTo>
                    <a:pt x="0" y="60"/>
                  </a:lnTo>
                  <a:lnTo>
                    <a:pt x="11" y="86"/>
                  </a:lnTo>
                  <a:lnTo>
                    <a:pt x="11" y="78"/>
                  </a:lnTo>
                  <a:lnTo>
                    <a:pt x="17" y="69"/>
                  </a:lnTo>
                  <a:lnTo>
                    <a:pt x="22" y="69"/>
                  </a:lnTo>
                  <a:lnTo>
                    <a:pt x="22" y="52"/>
                  </a:lnTo>
                  <a:lnTo>
                    <a:pt x="34" y="52"/>
                  </a:lnTo>
                  <a:lnTo>
                    <a:pt x="68" y="26"/>
                  </a:lnTo>
                  <a:lnTo>
                    <a:pt x="74" y="60"/>
                  </a:lnTo>
                  <a:close/>
                </a:path>
              </a:pathLst>
            </a:custGeom>
            <a:blipFill dpi="0" rotWithShape="0">
              <a:blip r:embed="rId3"/>
              <a:srcRect/>
              <a:tile tx="0" ty="0" sx="100000" sy="100000" flip="none" algn="tl"/>
            </a:blipFill>
            <a:ln w="9525">
              <a:solidFill>
                <a:srgbClr val="0000FF"/>
              </a:solidFill>
              <a:round/>
              <a:headEnd/>
              <a:tailEnd/>
            </a:ln>
          </p:spPr>
          <p:txBody>
            <a:bodyPr/>
            <a:lstStyle/>
            <a:p>
              <a:endParaRPr lang="en-US"/>
            </a:p>
          </p:txBody>
        </p:sp>
        <p:sp>
          <p:nvSpPr>
            <p:cNvPr id="19637" name="Freeform 124"/>
            <p:cNvSpPr>
              <a:spLocks/>
            </p:cNvSpPr>
            <p:nvPr/>
          </p:nvSpPr>
          <p:spPr bwMode="auto">
            <a:xfrm>
              <a:off x="1228" y="2974"/>
              <a:ext cx="45" cy="52"/>
            </a:xfrm>
            <a:custGeom>
              <a:avLst/>
              <a:gdLst>
                <a:gd name="T0" fmla="*/ 5 w 45"/>
                <a:gd name="T1" fmla="*/ 0 h 52"/>
                <a:gd name="T2" fmla="*/ 0 w 45"/>
                <a:gd name="T3" fmla="*/ 34 h 52"/>
                <a:gd name="T4" fmla="*/ 17 w 45"/>
                <a:gd name="T5" fmla="*/ 52 h 52"/>
                <a:gd name="T6" fmla="*/ 28 w 45"/>
                <a:gd name="T7" fmla="*/ 52 h 52"/>
                <a:gd name="T8" fmla="*/ 40 w 45"/>
                <a:gd name="T9" fmla="*/ 43 h 52"/>
                <a:gd name="T10" fmla="*/ 45 w 45"/>
                <a:gd name="T11" fmla="*/ 43 h 52"/>
                <a:gd name="T12" fmla="*/ 40 w 45"/>
                <a:gd name="T13" fmla="*/ 34 h 52"/>
                <a:gd name="T14" fmla="*/ 28 w 45"/>
                <a:gd name="T15" fmla="*/ 34 h 52"/>
                <a:gd name="T16" fmla="*/ 11 w 45"/>
                <a:gd name="T17" fmla="*/ 17 h 52"/>
                <a:gd name="T18" fmla="*/ 5 w 45"/>
                <a:gd name="T19" fmla="*/ 0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
                <a:gd name="T31" fmla="*/ 0 h 52"/>
                <a:gd name="T32" fmla="*/ 45 w 45"/>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 h="52">
                  <a:moveTo>
                    <a:pt x="5" y="0"/>
                  </a:moveTo>
                  <a:lnTo>
                    <a:pt x="0" y="34"/>
                  </a:lnTo>
                  <a:lnTo>
                    <a:pt x="17" y="52"/>
                  </a:lnTo>
                  <a:lnTo>
                    <a:pt x="28" y="52"/>
                  </a:lnTo>
                  <a:lnTo>
                    <a:pt x="40" y="43"/>
                  </a:lnTo>
                  <a:lnTo>
                    <a:pt x="45" y="43"/>
                  </a:lnTo>
                  <a:lnTo>
                    <a:pt x="40" y="34"/>
                  </a:lnTo>
                  <a:lnTo>
                    <a:pt x="28" y="34"/>
                  </a:lnTo>
                  <a:lnTo>
                    <a:pt x="11" y="17"/>
                  </a:lnTo>
                  <a:lnTo>
                    <a:pt x="5" y="0"/>
                  </a:lnTo>
                  <a:close/>
                </a:path>
              </a:pathLst>
            </a:custGeom>
            <a:solidFill>
              <a:srgbClr val="FFFFFF"/>
            </a:solidFill>
            <a:ln w="9525">
              <a:solidFill>
                <a:srgbClr val="0000FF"/>
              </a:solidFill>
              <a:round/>
              <a:headEnd/>
              <a:tailEnd/>
            </a:ln>
          </p:spPr>
          <p:txBody>
            <a:bodyPr/>
            <a:lstStyle/>
            <a:p>
              <a:endParaRPr lang="en-US"/>
            </a:p>
          </p:txBody>
        </p:sp>
        <p:sp>
          <p:nvSpPr>
            <p:cNvPr id="19638" name="Freeform 125"/>
            <p:cNvSpPr>
              <a:spLocks/>
            </p:cNvSpPr>
            <p:nvPr/>
          </p:nvSpPr>
          <p:spPr bwMode="auto">
            <a:xfrm>
              <a:off x="1182" y="3008"/>
              <a:ext cx="142" cy="217"/>
            </a:xfrm>
            <a:custGeom>
              <a:avLst/>
              <a:gdLst>
                <a:gd name="T0" fmla="*/ 46 w 142"/>
                <a:gd name="T1" fmla="*/ 0 h 217"/>
                <a:gd name="T2" fmla="*/ 29 w 142"/>
                <a:gd name="T3" fmla="*/ 18 h 217"/>
                <a:gd name="T4" fmla="*/ 12 w 142"/>
                <a:gd name="T5" fmla="*/ 35 h 217"/>
                <a:gd name="T6" fmla="*/ 0 w 142"/>
                <a:gd name="T7" fmla="*/ 78 h 217"/>
                <a:gd name="T8" fmla="*/ 0 w 142"/>
                <a:gd name="T9" fmla="*/ 130 h 217"/>
                <a:gd name="T10" fmla="*/ 12 w 142"/>
                <a:gd name="T11" fmla="*/ 139 h 217"/>
                <a:gd name="T12" fmla="*/ 29 w 142"/>
                <a:gd name="T13" fmla="*/ 130 h 217"/>
                <a:gd name="T14" fmla="*/ 29 w 142"/>
                <a:gd name="T15" fmla="*/ 113 h 217"/>
                <a:gd name="T16" fmla="*/ 29 w 142"/>
                <a:gd name="T17" fmla="*/ 199 h 217"/>
                <a:gd name="T18" fmla="*/ 57 w 142"/>
                <a:gd name="T19" fmla="*/ 217 h 217"/>
                <a:gd name="T20" fmla="*/ 86 w 142"/>
                <a:gd name="T21" fmla="*/ 217 h 217"/>
                <a:gd name="T22" fmla="*/ 114 w 142"/>
                <a:gd name="T23" fmla="*/ 217 h 217"/>
                <a:gd name="T24" fmla="*/ 125 w 142"/>
                <a:gd name="T25" fmla="*/ 199 h 217"/>
                <a:gd name="T26" fmla="*/ 120 w 142"/>
                <a:gd name="T27" fmla="*/ 113 h 217"/>
                <a:gd name="T28" fmla="*/ 137 w 142"/>
                <a:gd name="T29" fmla="*/ 113 h 217"/>
                <a:gd name="T30" fmla="*/ 142 w 142"/>
                <a:gd name="T31" fmla="*/ 104 h 217"/>
                <a:gd name="T32" fmla="*/ 137 w 142"/>
                <a:gd name="T33" fmla="*/ 61 h 217"/>
                <a:gd name="T34" fmla="*/ 125 w 142"/>
                <a:gd name="T35" fmla="*/ 18 h 217"/>
                <a:gd name="T36" fmla="*/ 103 w 142"/>
                <a:gd name="T37" fmla="*/ 9 h 217"/>
                <a:gd name="T38" fmla="*/ 86 w 142"/>
                <a:gd name="T39" fmla="*/ 0 h 217"/>
                <a:gd name="T40" fmla="*/ 86 w 142"/>
                <a:gd name="T41" fmla="*/ 9 h 217"/>
                <a:gd name="T42" fmla="*/ 74 w 142"/>
                <a:gd name="T43" fmla="*/ 18 h 217"/>
                <a:gd name="T44" fmla="*/ 63 w 142"/>
                <a:gd name="T45" fmla="*/ 18 h 217"/>
                <a:gd name="T46" fmla="*/ 46 w 142"/>
                <a:gd name="T47" fmla="*/ 0 h 2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2"/>
                <a:gd name="T73" fmla="*/ 0 h 217"/>
                <a:gd name="T74" fmla="*/ 142 w 142"/>
                <a:gd name="T75" fmla="*/ 217 h 2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2" h="217">
                  <a:moveTo>
                    <a:pt x="46" y="0"/>
                  </a:moveTo>
                  <a:lnTo>
                    <a:pt x="29" y="18"/>
                  </a:lnTo>
                  <a:lnTo>
                    <a:pt x="12" y="35"/>
                  </a:lnTo>
                  <a:lnTo>
                    <a:pt x="0" y="78"/>
                  </a:lnTo>
                  <a:lnTo>
                    <a:pt x="0" y="130"/>
                  </a:lnTo>
                  <a:lnTo>
                    <a:pt x="12" y="139"/>
                  </a:lnTo>
                  <a:lnTo>
                    <a:pt x="29" y="130"/>
                  </a:lnTo>
                  <a:lnTo>
                    <a:pt x="29" y="113"/>
                  </a:lnTo>
                  <a:lnTo>
                    <a:pt x="29" y="199"/>
                  </a:lnTo>
                  <a:lnTo>
                    <a:pt x="57" y="217"/>
                  </a:lnTo>
                  <a:lnTo>
                    <a:pt x="86" y="217"/>
                  </a:lnTo>
                  <a:lnTo>
                    <a:pt x="114" y="217"/>
                  </a:lnTo>
                  <a:lnTo>
                    <a:pt x="125" y="199"/>
                  </a:lnTo>
                  <a:lnTo>
                    <a:pt x="120" y="113"/>
                  </a:lnTo>
                  <a:lnTo>
                    <a:pt x="137" y="113"/>
                  </a:lnTo>
                  <a:lnTo>
                    <a:pt x="142" y="104"/>
                  </a:lnTo>
                  <a:lnTo>
                    <a:pt x="137" y="61"/>
                  </a:lnTo>
                  <a:lnTo>
                    <a:pt x="125" y="18"/>
                  </a:lnTo>
                  <a:lnTo>
                    <a:pt x="103" y="9"/>
                  </a:lnTo>
                  <a:lnTo>
                    <a:pt x="86" y="0"/>
                  </a:lnTo>
                  <a:lnTo>
                    <a:pt x="86" y="9"/>
                  </a:lnTo>
                  <a:lnTo>
                    <a:pt x="74" y="18"/>
                  </a:lnTo>
                  <a:lnTo>
                    <a:pt x="63" y="18"/>
                  </a:lnTo>
                  <a:lnTo>
                    <a:pt x="46" y="0"/>
                  </a:lnTo>
                  <a:close/>
                </a:path>
              </a:pathLst>
            </a:custGeom>
            <a:blipFill dpi="0" rotWithShape="0">
              <a:blip r:embed="rId4"/>
              <a:srcRect/>
              <a:tile tx="0" ty="0" sx="100000" sy="100000" flip="none" algn="tl"/>
            </a:blipFill>
            <a:ln w="9525">
              <a:solidFill>
                <a:srgbClr val="0000FF"/>
              </a:solidFill>
              <a:round/>
              <a:headEnd/>
              <a:tailEnd/>
            </a:ln>
          </p:spPr>
          <p:txBody>
            <a:bodyPr/>
            <a:lstStyle/>
            <a:p>
              <a:endParaRPr lang="en-US"/>
            </a:p>
          </p:txBody>
        </p:sp>
        <p:sp>
          <p:nvSpPr>
            <p:cNvPr id="19639" name="Line 126"/>
            <p:cNvSpPr>
              <a:spLocks noChangeShapeType="1"/>
            </p:cNvSpPr>
            <p:nvPr/>
          </p:nvSpPr>
          <p:spPr bwMode="auto">
            <a:xfrm flipV="1">
              <a:off x="1302" y="3095"/>
              <a:ext cx="1" cy="26"/>
            </a:xfrm>
            <a:prstGeom prst="line">
              <a:avLst/>
            </a:prstGeom>
            <a:noFill/>
            <a:ln w="9525">
              <a:solidFill>
                <a:srgbClr val="0000FF"/>
              </a:solidFill>
              <a:round/>
              <a:headEnd/>
              <a:tailEnd/>
            </a:ln>
          </p:spPr>
          <p:txBody>
            <a:bodyPr/>
            <a:lstStyle/>
            <a:p>
              <a:endParaRPr lang="en-US"/>
            </a:p>
          </p:txBody>
        </p:sp>
        <p:sp>
          <p:nvSpPr>
            <p:cNvPr id="19640" name="Freeform 127"/>
            <p:cNvSpPr>
              <a:spLocks/>
            </p:cNvSpPr>
            <p:nvPr/>
          </p:nvSpPr>
          <p:spPr bwMode="auto">
            <a:xfrm>
              <a:off x="1182" y="3138"/>
              <a:ext cx="46" cy="113"/>
            </a:xfrm>
            <a:custGeom>
              <a:avLst/>
              <a:gdLst>
                <a:gd name="T0" fmla="*/ 23 w 46"/>
                <a:gd name="T1" fmla="*/ 0 h 113"/>
                <a:gd name="T2" fmla="*/ 29 w 46"/>
                <a:gd name="T3" fmla="*/ 52 h 113"/>
                <a:gd name="T4" fmla="*/ 46 w 46"/>
                <a:gd name="T5" fmla="*/ 95 h 113"/>
                <a:gd name="T6" fmla="*/ 40 w 46"/>
                <a:gd name="T7" fmla="*/ 113 h 113"/>
                <a:gd name="T8" fmla="*/ 6 w 46"/>
                <a:gd name="T9" fmla="*/ 52 h 113"/>
                <a:gd name="T10" fmla="*/ 0 w 46"/>
                <a:gd name="T11" fmla="*/ 0 h 113"/>
                <a:gd name="T12" fmla="*/ 12 w 46"/>
                <a:gd name="T13" fmla="*/ 9 h 113"/>
                <a:gd name="T14" fmla="*/ 23 w 46"/>
                <a:gd name="T15" fmla="*/ 0 h 113"/>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113"/>
                <a:gd name="T26" fmla="*/ 46 w 46"/>
                <a:gd name="T27" fmla="*/ 113 h 1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113">
                  <a:moveTo>
                    <a:pt x="23" y="0"/>
                  </a:moveTo>
                  <a:lnTo>
                    <a:pt x="29" y="52"/>
                  </a:lnTo>
                  <a:lnTo>
                    <a:pt x="46" y="95"/>
                  </a:lnTo>
                  <a:lnTo>
                    <a:pt x="40" y="113"/>
                  </a:lnTo>
                  <a:lnTo>
                    <a:pt x="6" y="52"/>
                  </a:lnTo>
                  <a:lnTo>
                    <a:pt x="0" y="0"/>
                  </a:lnTo>
                  <a:lnTo>
                    <a:pt x="12" y="9"/>
                  </a:lnTo>
                  <a:lnTo>
                    <a:pt x="23" y="0"/>
                  </a:lnTo>
                  <a:close/>
                </a:path>
              </a:pathLst>
            </a:custGeom>
            <a:solidFill>
              <a:srgbClr val="FFFFFF"/>
            </a:solidFill>
            <a:ln w="9525">
              <a:solidFill>
                <a:srgbClr val="0000FF"/>
              </a:solidFill>
              <a:round/>
              <a:headEnd/>
              <a:tailEnd/>
            </a:ln>
          </p:spPr>
          <p:txBody>
            <a:bodyPr/>
            <a:lstStyle/>
            <a:p>
              <a:endParaRPr lang="en-US"/>
            </a:p>
          </p:txBody>
        </p:sp>
        <p:sp>
          <p:nvSpPr>
            <p:cNvPr id="19641" name="Freeform 128"/>
            <p:cNvSpPr>
              <a:spLocks/>
            </p:cNvSpPr>
            <p:nvPr/>
          </p:nvSpPr>
          <p:spPr bwMode="auto">
            <a:xfrm>
              <a:off x="1302" y="3121"/>
              <a:ext cx="22" cy="121"/>
            </a:xfrm>
            <a:custGeom>
              <a:avLst/>
              <a:gdLst>
                <a:gd name="T0" fmla="*/ 22 w 22"/>
                <a:gd name="T1" fmla="*/ 0 h 121"/>
                <a:gd name="T2" fmla="*/ 22 w 22"/>
                <a:gd name="T3" fmla="*/ 43 h 121"/>
                <a:gd name="T4" fmla="*/ 5 w 22"/>
                <a:gd name="T5" fmla="*/ 121 h 121"/>
                <a:gd name="T6" fmla="*/ 5 w 22"/>
                <a:gd name="T7" fmla="*/ 95 h 121"/>
                <a:gd name="T8" fmla="*/ 5 w 22"/>
                <a:gd name="T9" fmla="*/ 86 h 121"/>
                <a:gd name="T10" fmla="*/ 0 w 22"/>
                <a:gd name="T11" fmla="*/ 0 h 121"/>
                <a:gd name="T12" fmla="*/ 17 w 22"/>
                <a:gd name="T13" fmla="*/ 0 h 121"/>
                <a:gd name="T14" fmla="*/ 22 w 22"/>
                <a:gd name="T15" fmla="*/ 0 h 121"/>
                <a:gd name="T16" fmla="*/ 0 60000 65536"/>
                <a:gd name="T17" fmla="*/ 0 60000 65536"/>
                <a:gd name="T18" fmla="*/ 0 60000 65536"/>
                <a:gd name="T19" fmla="*/ 0 60000 65536"/>
                <a:gd name="T20" fmla="*/ 0 60000 65536"/>
                <a:gd name="T21" fmla="*/ 0 60000 65536"/>
                <a:gd name="T22" fmla="*/ 0 60000 65536"/>
                <a:gd name="T23" fmla="*/ 0 60000 65536"/>
                <a:gd name="T24" fmla="*/ 0 w 22"/>
                <a:gd name="T25" fmla="*/ 0 h 121"/>
                <a:gd name="T26" fmla="*/ 22 w 22"/>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 h="121">
                  <a:moveTo>
                    <a:pt x="22" y="0"/>
                  </a:moveTo>
                  <a:lnTo>
                    <a:pt x="22" y="43"/>
                  </a:lnTo>
                  <a:lnTo>
                    <a:pt x="5" y="121"/>
                  </a:lnTo>
                  <a:lnTo>
                    <a:pt x="5" y="95"/>
                  </a:lnTo>
                  <a:lnTo>
                    <a:pt x="5" y="86"/>
                  </a:lnTo>
                  <a:lnTo>
                    <a:pt x="0" y="0"/>
                  </a:lnTo>
                  <a:lnTo>
                    <a:pt x="17" y="0"/>
                  </a:lnTo>
                  <a:lnTo>
                    <a:pt x="22" y="0"/>
                  </a:lnTo>
                  <a:close/>
                </a:path>
              </a:pathLst>
            </a:custGeom>
            <a:solidFill>
              <a:srgbClr val="FFFFFF"/>
            </a:solidFill>
            <a:ln w="9525">
              <a:solidFill>
                <a:srgbClr val="0000FF"/>
              </a:solidFill>
              <a:round/>
              <a:headEnd/>
              <a:tailEnd/>
            </a:ln>
          </p:spPr>
          <p:txBody>
            <a:bodyPr/>
            <a:lstStyle/>
            <a:p>
              <a:endParaRPr lang="en-US"/>
            </a:p>
          </p:txBody>
        </p:sp>
        <p:sp>
          <p:nvSpPr>
            <p:cNvPr id="19642" name="Freeform 129"/>
            <p:cNvSpPr>
              <a:spLocks/>
            </p:cNvSpPr>
            <p:nvPr/>
          </p:nvSpPr>
          <p:spPr bwMode="auto">
            <a:xfrm>
              <a:off x="1421" y="3501"/>
              <a:ext cx="68" cy="44"/>
            </a:xfrm>
            <a:custGeom>
              <a:avLst/>
              <a:gdLst>
                <a:gd name="T0" fmla="*/ 0 w 68"/>
                <a:gd name="T1" fmla="*/ 9 h 44"/>
                <a:gd name="T2" fmla="*/ 0 w 68"/>
                <a:gd name="T3" fmla="*/ 26 h 44"/>
                <a:gd name="T4" fmla="*/ 0 w 68"/>
                <a:gd name="T5" fmla="*/ 35 h 44"/>
                <a:gd name="T6" fmla="*/ 11 w 68"/>
                <a:gd name="T7" fmla="*/ 35 h 44"/>
                <a:gd name="T8" fmla="*/ 17 w 68"/>
                <a:gd name="T9" fmla="*/ 44 h 44"/>
                <a:gd name="T10" fmla="*/ 34 w 68"/>
                <a:gd name="T11" fmla="*/ 35 h 44"/>
                <a:gd name="T12" fmla="*/ 34 w 68"/>
                <a:gd name="T13" fmla="*/ 26 h 44"/>
                <a:gd name="T14" fmla="*/ 51 w 68"/>
                <a:gd name="T15" fmla="*/ 35 h 44"/>
                <a:gd name="T16" fmla="*/ 57 w 68"/>
                <a:gd name="T17" fmla="*/ 35 h 44"/>
                <a:gd name="T18" fmla="*/ 68 w 68"/>
                <a:gd name="T19" fmla="*/ 35 h 44"/>
                <a:gd name="T20" fmla="*/ 68 w 68"/>
                <a:gd name="T21" fmla="*/ 26 h 44"/>
                <a:gd name="T22" fmla="*/ 68 w 68"/>
                <a:gd name="T23" fmla="*/ 18 h 44"/>
                <a:gd name="T24" fmla="*/ 62 w 68"/>
                <a:gd name="T25" fmla="*/ 9 h 44"/>
                <a:gd name="T26" fmla="*/ 51 w 68"/>
                <a:gd name="T27" fmla="*/ 9 h 44"/>
                <a:gd name="T28" fmla="*/ 45 w 68"/>
                <a:gd name="T29" fmla="*/ 0 h 44"/>
                <a:gd name="T30" fmla="*/ 40 w 68"/>
                <a:gd name="T31" fmla="*/ 9 h 44"/>
                <a:gd name="T32" fmla="*/ 23 w 68"/>
                <a:gd name="T33" fmla="*/ 0 h 44"/>
                <a:gd name="T34" fmla="*/ 17 w 68"/>
                <a:gd name="T35" fmla="*/ 9 h 44"/>
                <a:gd name="T36" fmla="*/ 5 w 68"/>
                <a:gd name="T37" fmla="*/ 9 h 44"/>
                <a:gd name="T38" fmla="*/ 0 w 68"/>
                <a:gd name="T39" fmla="*/ 9 h 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8"/>
                <a:gd name="T61" fmla="*/ 0 h 44"/>
                <a:gd name="T62" fmla="*/ 68 w 68"/>
                <a:gd name="T63" fmla="*/ 44 h 4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8" h="44">
                  <a:moveTo>
                    <a:pt x="0" y="9"/>
                  </a:moveTo>
                  <a:lnTo>
                    <a:pt x="0" y="26"/>
                  </a:lnTo>
                  <a:lnTo>
                    <a:pt x="0" y="35"/>
                  </a:lnTo>
                  <a:lnTo>
                    <a:pt x="11" y="35"/>
                  </a:lnTo>
                  <a:lnTo>
                    <a:pt x="17" y="44"/>
                  </a:lnTo>
                  <a:lnTo>
                    <a:pt x="34" y="35"/>
                  </a:lnTo>
                  <a:lnTo>
                    <a:pt x="34" y="26"/>
                  </a:lnTo>
                  <a:lnTo>
                    <a:pt x="51" y="35"/>
                  </a:lnTo>
                  <a:lnTo>
                    <a:pt x="57" y="35"/>
                  </a:lnTo>
                  <a:lnTo>
                    <a:pt x="68" y="35"/>
                  </a:lnTo>
                  <a:lnTo>
                    <a:pt x="68" y="26"/>
                  </a:lnTo>
                  <a:lnTo>
                    <a:pt x="68" y="18"/>
                  </a:lnTo>
                  <a:lnTo>
                    <a:pt x="62" y="9"/>
                  </a:lnTo>
                  <a:lnTo>
                    <a:pt x="51" y="9"/>
                  </a:lnTo>
                  <a:lnTo>
                    <a:pt x="45" y="0"/>
                  </a:lnTo>
                  <a:lnTo>
                    <a:pt x="40" y="9"/>
                  </a:lnTo>
                  <a:lnTo>
                    <a:pt x="23" y="0"/>
                  </a:lnTo>
                  <a:lnTo>
                    <a:pt x="17" y="9"/>
                  </a:lnTo>
                  <a:lnTo>
                    <a:pt x="5" y="9"/>
                  </a:lnTo>
                  <a:lnTo>
                    <a:pt x="0" y="9"/>
                  </a:lnTo>
                  <a:close/>
                </a:path>
              </a:pathLst>
            </a:custGeom>
            <a:solidFill>
              <a:srgbClr val="FFFFFF"/>
            </a:solidFill>
            <a:ln w="9525">
              <a:solidFill>
                <a:srgbClr val="0000FF"/>
              </a:solidFill>
              <a:round/>
              <a:headEnd/>
              <a:tailEnd/>
            </a:ln>
          </p:spPr>
          <p:txBody>
            <a:bodyPr/>
            <a:lstStyle/>
            <a:p>
              <a:endParaRPr lang="en-US"/>
            </a:p>
          </p:txBody>
        </p:sp>
        <p:sp>
          <p:nvSpPr>
            <p:cNvPr id="19643" name="Oval 130"/>
            <p:cNvSpPr>
              <a:spLocks noChangeArrowheads="1"/>
            </p:cNvSpPr>
            <p:nvPr/>
          </p:nvSpPr>
          <p:spPr bwMode="auto">
            <a:xfrm>
              <a:off x="1421" y="3510"/>
              <a:ext cx="5" cy="17"/>
            </a:xfrm>
            <a:prstGeom prst="ellipse">
              <a:avLst/>
            </a:prstGeom>
            <a:noFill/>
            <a:ln w="9525">
              <a:solidFill>
                <a:srgbClr val="0000FF"/>
              </a:solidFill>
              <a:round/>
              <a:headEnd/>
              <a:tailEnd/>
            </a:ln>
          </p:spPr>
          <p:txBody>
            <a:bodyPr/>
            <a:lstStyle/>
            <a:p>
              <a:endParaRPr lang="en-US"/>
            </a:p>
          </p:txBody>
        </p:sp>
        <p:sp>
          <p:nvSpPr>
            <p:cNvPr id="19644" name="Oval 131"/>
            <p:cNvSpPr>
              <a:spLocks noChangeArrowheads="1"/>
            </p:cNvSpPr>
            <p:nvPr/>
          </p:nvSpPr>
          <p:spPr bwMode="auto">
            <a:xfrm>
              <a:off x="1452" y="3513"/>
              <a:ext cx="0" cy="3"/>
            </a:xfrm>
            <a:prstGeom prst="ellipse">
              <a:avLst/>
            </a:prstGeom>
            <a:noFill/>
            <a:ln w="9525">
              <a:solidFill>
                <a:srgbClr val="0000FF"/>
              </a:solidFill>
              <a:round/>
              <a:headEnd/>
              <a:tailEnd/>
            </a:ln>
          </p:spPr>
          <p:txBody>
            <a:bodyPr/>
            <a:lstStyle/>
            <a:p>
              <a:endParaRPr lang="en-US"/>
            </a:p>
          </p:txBody>
        </p:sp>
        <p:sp>
          <p:nvSpPr>
            <p:cNvPr id="19645" name="Freeform 132"/>
            <p:cNvSpPr>
              <a:spLocks/>
            </p:cNvSpPr>
            <p:nvPr/>
          </p:nvSpPr>
          <p:spPr bwMode="auto">
            <a:xfrm>
              <a:off x="1444" y="3510"/>
              <a:ext cx="11" cy="26"/>
            </a:xfrm>
            <a:custGeom>
              <a:avLst/>
              <a:gdLst>
                <a:gd name="T0" fmla="*/ 11 w 11"/>
                <a:gd name="T1" fmla="*/ 26 h 26"/>
                <a:gd name="T2" fmla="*/ 11 w 11"/>
                <a:gd name="T3" fmla="*/ 17 h 26"/>
                <a:gd name="T4" fmla="*/ 11 w 11"/>
                <a:gd name="T5" fmla="*/ 9 h 26"/>
                <a:gd name="T6" fmla="*/ 5 w 11"/>
                <a:gd name="T7" fmla="*/ 9 h 26"/>
                <a:gd name="T8" fmla="*/ 0 w 11"/>
                <a:gd name="T9" fmla="*/ 0 h 26"/>
                <a:gd name="T10" fmla="*/ 11 w 11"/>
                <a:gd name="T11" fmla="*/ 26 h 26"/>
                <a:gd name="T12" fmla="*/ 0 60000 65536"/>
                <a:gd name="T13" fmla="*/ 0 60000 65536"/>
                <a:gd name="T14" fmla="*/ 0 60000 65536"/>
                <a:gd name="T15" fmla="*/ 0 60000 65536"/>
                <a:gd name="T16" fmla="*/ 0 60000 65536"/>
                <a:gd name="T17" fmla="*/ 0 60000 65536"/>
                <a:gd name="T18" fmla="*/ 0 w 11"/>
                <a:gd name="T19" fmla="*/ 0 h 26"/>
                <a:gd name="T20" fmla="*/ 11 w 11"/>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11" h="26">
                  <a:moveTo>
                    <a:pt x="11" y="26"/>
                  </a:moveTo>
                  <a:lnTo>
                    <a:pt x="11" y="17"/>
                  </a:lnTo>
                  <a:lnTo>
                    <a:pt x="11" y="9"/>
                  </a:lnTo>
                  <a:lnTo>
                    <a:pt x="5" y="9"/>
                  </a:lnTo>
                  <a:lnTo>
                    <a:pt x="0" y="0"/>
                  </a:lnTo>
                  <a:lnTo>
                    <a:pt x="11" y="26"/>
                  </a:lnTo>
                  <a:close/>
                </a:path>
              </a:pathLst>
            </a:custGeom>
            <a:solidFill>
              <a:srgbClr val="FFFFFF"/>
            </a:solidFill>
            <a:ln w="9525">
              <a:noFill/>
              <a:round/>
              <a:headEnd/>
              <a:tailEnd/>
            </a:ln>
          </p:spPr>
          <p:txBody>
            <a:bodyPr/>
            <a:lstStyle/>
            <a:p>
              <a:endParaRPr lang="en-US"/>
            </a:p>
          </p:txBody>
        </p:sp>
        <p:sp>
          <p:nvSpPr>
            <p:cNvPr id="19646" name="Freeform 133"/>
            <p:cNvSpPr>
              <a:spLocks/>
            </p:cNvSpPr>
            <p:nvPr/>
          </p:nvSpPr>
          <p:spPr bwMode="auto">
            <a:xfrm>
              <a:off x="1444" y="3510"/>
              <a:ext cx="11" cy="26"/>
            </a:xfrm>
            <a:custGeom>
              <a:avLst/>
              <a:gdLst>
                <a:gd name="T0" fmla="*/ 11 w 11"/>
                <a:gd name="T1" fmla="*/ 26 h 26"/>
                <a:gd name="T2" fmla="*/ 11 w 11"/>
                <a:gd name="T3" fmla="*/ 17 h 26"/>
                <a:gd name="T4" fmla="*/ 11 w 11"/>
                <a:gd name="T5" fmla="*/ 9 h 26"/>
                <a:gd name="T6" fmla="*/ 5 w 11"/>
                <a:gd name="T7" fmla="*/ 9 h 26"/>
                <a:gd name="T8" fmla="*/ 0 w 11"/>
                <a:gd name="T9" fmla="*/ 0 h 26"/>
                <a:gd name="T10" fmla="*/ 0 60000 65536"/>
                <a:gd name="T11" fmla="*/ 0 60000 65536"/>
                <a:gd name="T12" fmla="*/ 0 60000 65536"/>
                <a:gd name="T13" fmla="*/ 0 60000 65536"/>
                <a:gd name="T14" fmla="*/ 0 60000 65536"/>
                <a:gd name="T15" fmla="*/ 0 w 11"/>
                <a:gd name="T16" fmla="*/ 0 h 26"/>
                <a:gd name="T17" fmla="*/ 11 w 11"/>
                <a:gd name="T18" fmla="*/ 26 h 26"/>
              </a:gdLst>
              <a:ahLst/>
              <a:cxnLst>
                <a:cxn ang="T10">
                  <a:pos x="T0" y="T1"/>
                </a:cxn>
                <a:cxn ang="T11">
                  <a:pos x="T2" y="T3"/>
                </a:cxn>
                <a:cxn ang="T12">
                  <a:pos x="T4" y="T5"/>
                </a:cxn>
                <a:cxn ang="T13">
                  <a:pos x="T6" y="T7"/>
                </a:cxn>
                <a:cxn ang="T14">
                  <a:pos x="T8" y="T9"/>
                </a:cxn>
              </a:cxnLst>
              <a:rect l="T15" t="T16" r="T17" b="T18"/>
              <a:pathLst>
                <a:path w="11" h="26">
                  <a:moveTo>
                    <a:pt x="11" y="26"/>
                  </a:moveTo>
                  <a:lnTo>
                    <a:pt x="11" y="17"/>
                  </a:lnTo>
                  <a:lnTo>
                    <a:pt x="11" y="9"/>
                  </a:lnTo>
                  <a:lnTo>
                    <a:pt x="5" y="9"/>
                  </a:lnTo>
                  <a:lnTo>
                    <a:pt x="0" y="0"/>
                  </a:lnTo>
                </a:path>
              </a:pathLst>
            </a:custGeom>
            <a:noFill/>
            <a:ln w="9525">
              <a:solidFill>
                <a:srgbClr val="0000FF"/>
              </a:solidFill>
              <a:round/>
              <a:headEnd/>
              <a:tailEnd/>
            </a:ln>
          </p:spPr>
          <p:txBody>
            <a:bodyPr/>
            <a:lstStyle/>
            <a:p>
              <a:endParaRPr lang="en-US"/>
            </a:p>
          </p:txBody>
        </p:sp>
        <p:sp>
          <p:nvSpPr>
            <p:cNvPr id="19647" name="Freeform 134"/>
            <p:cNvSpPr>
              <a:spLocks/>
            </p:cNvSpPr>
            <p:nvPr/>
          </p:nvSpPr>
          <p:spPr bwMode="auto">
            <a:xfrm>
              <a:off x="1415" y="3346"/>
              <a:ext cx="57" cy="164"/>
            </a:xfrm>
            <a:custGeom>
              <a:avLst/>
              <a:gdLst>
                <a:gd name="T0" fmla="*/ 0 w 57"/>
                <a:gd name="T1" fmla="*/ 0 h 164"/>
                <a:gd name="T2" fmla="*/ 0 w 57"/>
                <a:gd name="T3" fmla="*/ 17 h 164"/>
                <a:gd name="T4" fmla="*/ 0 w 57"/>
                <a:gd name="T5" fmla="*/ 43 h 164"/>
                <a:gd name="T6" fmla="*/ 0 w 57"/>
                <a:gd name="T7" fmla="*/ 112 h 164"/>
                <a:gd name="T8" fmla="*/ 0 w 57"/>
                <a:gd name="T9" fmla="*/ 155 h 164"/>
                <a:gd name="T10" fmla="*/ 6 w 57"/>
                <a:gd name="T11" fmla="*/ 164 h 164"/>
                <a:gd name="T12" fmla="*/ 17 w 57"/>
                <a:gd name="T13" fmla="*/ 164 h 164"/>
                <a:gd name="T14" fmla="*/ 29 w 57"/>
                <a:gd name="T15" fmla="*/ 164 h 164"/>
                <a:gd name="T16" fmla="*/ 34 w 57"/>
                <a:gd name="T17" fmla="*/ 155 h 164"/>
                <a:gd name="T18" fmla="*/ 46 w 57"/>
                <a:gd name="T19" fmla="*/ 164 h 164"/>
                <a:gd name="T20" fmla="*/ 51 w 57"/>
                <a:gd name="T21" fmla="*/ 164 h 164"/>
                <a:gd name="T22" fmla="*/ 57 w 57"/>
                <a:gd name="T23" fmla="*/ 155 h 164"/>
                <a:gd name="T24" fmla="*/ 57 w 57"/>
                <a:gd name="T25" fmla="*/ 103 h 164"/>
                <a:gd name="T26" fmla="*/ 57 w 57"/>
                <a:gd name="T27" fmla="*/ 86 h 164"/>
                <a:gd name="T28" fmla="*/ 51 w 57"/>
                <a:gd name="T29" fmla="*/ 0 h 164"/>
                <a:gd name="T30" fmla="*/ 51 w 57"/>
                <a:gd name="T31" fmla="*/ 0 h 164"/>
                <a:gd name="T32" fmla="*/ 34 w 57"/>
                <a:gd name="T33" fmla="*/ 8 h 164"/>
                <a:gd name="T34" fmla="*/ 17 w 57"/>
                <a:gd name="T35" fmla="*/ 8 h 164"/>
                <a:gd name="T36" fmla="*/ 0 w 57"/>
                <a:gd name="T37" fmla="*/ 0 h 1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164"/>
                <a:gd name="T59" fmla="*/ 57 w 57"/>
                <a:gd name="T60" fmla="*/ 164 h 1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164">
                  <a:moveTo>
                    <a:pt x="0" y="0"/>
                  </a:moveTo>
                  <a:lnTo>
                    <a:pt x="0" y="17"/>
                  </a:lnTo>
                  <a:lnTo>
                    <a:pt x="0" y="43"/>
                  </a:lnTo>
                  <a:lnTo>
                    <a:pt x="0" y="112"/>
                  </a:lnTo>
                  <a:lnTo>
                    <a:pt x="0" y="155"/>
                  </a:lnTo>
                  <a:lnTo>
                    <a:pt x="6" y="164"/>
                  </a:lnTo>
                  <a:lnTo>
                    <a:pt x="17" y="164"/>
                  </a:lnTo>
                  <a:lnTo>
                    <a:pt x="29" y="164"/>
                  </a:lnTo>
                  <a:lnTo>
                    <a:pt x="34" y="155"/>
                  </a:lnTo>
                  <a:lnTo>
                    <a:pt x="46" y="164"/>
                  </a:lnTo>
                  <a:lnTo>
                    <a:pt x="51" y="164"/>
                  </a:lnTo>
                  <a:lnTo>
                    <a:pt x="57" y="155"/>
                  </a:lnTo>
                  <a:lnTo>
                    <a:pt x="57" y="103"/>
                  </a:lnTo>
                  <a:lnTo>
                    <a:pt x="57" y="86"/>
                  </a:lnTo>
                  <a:lnTo>
                    <a:pt x="51" y="0"/>
                  </a:lnTo>
                  <a:lnTo>
                    <a:pt x="34" y="8"/>
                  </a:lnTo>
                  <a:lnTo>
                    <a:pt x="17" y="8"/>
                  </a:lnTo>
                  <a:lnTo>
                    <a:pt x="0" y="0"/>
                  </a:lnTo>
                  <a:close/>
                </a:path>
              </a:pathLst>
            </a:custGeom>
            <a:blipFill dpi="0" rotWithShape="0">
              <a:blip r:embed="rId2"/>
              <a:srcRect/>
              <a:tile tx="0" ty="0" sx="100000" sy="100000" flip="none" algn="tl"/>
            </a:blipFill>
            <a:ln w="9525">
              <a:solidFill>
                <a:srgbClr val="0000FF"/>
              </a:solidFill>
              <a:round/>
              <a:headEnd/>
              <a:tailEnd/>
            </a:ln>
          </p:spPr>
          <p:txBody>
            <a:bodyPr/>
            <a:lstStyle/>
            <a:p>
              <a:endParaRPr lang="en-US"/>
            </a:p>
          </p:txBody>
        </p:sp>
        <p:sp>
          <p:nvSpPr>
            <p:cNvPr id="19648" name="Freeform 135"/>
            <p:cNvSpPr>
              <a:spLocks/>
            </p:cNvSpPr>
            <p:nvPr/>
          </p:nvSpPr>
          <p:spPr bwMode="auto">
            <a:xfrm>
              <a:off x="1449" y="3398"/>
              <a:ext cx="1" cy="103"/>
            </a:xfrm>
            <a:custGeom>
              <a:avLst/>
              <a:gdLst>
                <a:gd name="T0" fmla="*/ 0 w 1"/>
                <a:gd name="T1" fmla="*/ 103 h 103"/>
                <a:gd name="T2" fmla="*/ 0 w 1"/>
                <a:gd name="T3" fmla="*/ 34 h 103"/>
                <a:gd name="T4" fmla="*/ 0 w 1"/>
                <a:gd name="T5" fmla="*/ 0 h 103"/>
                <a:gd name="T6" fmla="*/ 0 60000 65536"/>
                <a:gd name="T7" fmla="*/ 0 60000 65536"/>
                <a:gd name="T8" fmla="*/ 0 60000 65536"/>
                <a:gd name="T9" fmla="*/ 0 w 1"/>
                <a:gd name="T10" fmla="*/ 0 h 103"/>
                <a:gd name="T11" fmla="*/ 1 w 1"/>
                <a:gd name="T12" fmla="*/ 103 h 103"/>
              </a:gdLst>
              <a:ahLst/>
              <a:cxnLst>
                <a:cxn ang="T6">
                  <a:pos x="T0" y="T1"/>
                </a:cxn>
                <a:cxn ang="T7">
                  <a:pos x="T2" y="T3"/>
                </a:cxn>
                <a:cxn ang="T8">
                  <a:pos x="T4" y="T5"/>
                </a:cxn>
              </a:cxnLst>
              <a:rect l="T9" t="T10" r="T11" b="T12"/>
              <a:pathLst>
                <a:path w="1" h="103">
                  <a:moveTo>
                    <a:pt x="0" y="103"/>
                  </a:moveTo>
                  <a:lnTo>
                    <a:pt x="0" y="34"/>
                  </a:lnTo>
                  <a:lnTo>
                    <a:pt x="0" y="0"/>
                  </a:lnTo>
                </a:path>
              </a:pathLst>
            </a:custGeom>
            <a:noFill/>
            <a:ln w="9525">
              <a:solidFill>
                <a:srgbClr val="0000FF"/>
              </a:solidFill>
              <a:round/>
              <a:headEnd/>
              <a:tailEnd/>
            </a:ln>
          </p:spPr>
          <p:txBody>
            <a:bodyPr/>
            <a:lstStyle/>
            <a:p>
              <a:endParaRPr lang="en-US"/>
            </a:p>
          </p:txBody>
        </p:sp>
        <p:sp>
          <p:nvSpPr>
            <p:cNvPr id="19649" name="Freeform 136"/>
            <p:cNvSpPr>
              <a:spLocks/>
            </p:cNvSpPr>
            <p:nvPr/>
          </p:nvSpPr>
          <p:spPr bwMode="auto">
            <a:xfrm>
              <a:off x="1421" y="3164"/>
              <a:ext cx="34" cy="61"/>
            </a:xfrm>
            <a:custGeom>
              <a:avLst/>
              <a:gdLst>
                <a:gd name="T0" fmla="*/ 5 w 34"/>
                <a:gd name="T1" fmla="*/ 26 h 61"/>
                <a:gd name="T2" fmla="*/ 0 w 34"/>
                <a:gd name="T3" fmla="*/ 17 h 61"/>
                <a:gd name="T4" fmla="*/ 0 w 34"/>
                <a:gd name="T5" fmla="*/ 26 h 61"/>
                <a:gd name="T6" fmla="*/ 0 w 34"/>
                <a:gd name="T7" fmla="*/ 35 h 61"/>
                <a:gd name="T8" fmla="*/ 5 w 34"/>
                <a:gd name="T9" fmla="*/ 35 h 61"/>
                <a:gd name="T10" fmla="*/ 5 w 34"/>
                <a:gd name="T11" fmla="*/ 52 h 61"/>
                <a:gd name="T12" fmla="*/ 17 w 34"/>
                <a:gd name="T13" fmla="*/ 61 h 61"/>
                <a:gd name="T14" fmla="*/ 28 w 34"/>
                <a:gd name="T15" fmla="*/ 52 h 61"/>
                <a:gd name="T16" fmla="*/ 34 w 34"/>
                <a:gd name="T17" fmla="*/ 52 h 61"/>
                <a:gd name="T18" fmla="*/ 34 w 34"/>
                <a:gd name="T19" fmla="*/ 35 h 61"/>
                <a:gd name="T20" fmla="*/ 34 w 34"/>
                <a:gd name="T21" fmla="*/ 17 h 61"/>
                <a:gd name="T22" fmla="*/ 28 w 34"/>
                <a:gd name="T23" fmla="*/ 0 h 61"/>
                <a:gd name="T24" fmla="*/ 11 w 34"/>
                <a:gd name="T25" fmla="*/ 9 h 61"/>
                <a:gd name="T26" fmla="*/ 5 w 34"/>
                <a:gd name="T27" fmla="*/ 9 h 61"/>
                <a:gd name="T28" fmla="*/ 5 w 34"/>
                <a:gd name="T29" fmla="*/ 26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61"/>
                <a:gd name="T47" fmla="*/ 34 w 34"/>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61">
                  <a:moveTo>
                    <a:pt x="5" y="26"/>
                  </a:moveTo>
                  <a:lnTo>
                    <a:pt x="0" y="17"/>
                  </a:lnTo>
                  <a:lnTo>
                    <a:pt x="0" y="26"/>
                  </a:lnTo>
                  <a:lnTo>
                    <a:pt x="0" y="35"/>
                  </a:lnTo>
                  <a:lnTo>
                    <a:pt x="5" y="35"/>
                  </a:lnTo>
                  <a:lnTo>
                    <a:pt x="5" y="52"/>
                  </a:lnTo>
                  <a:lnTo>
                    <a:pt x="17" y="61"/>
                  </a:lnTo>
                  <a:lnTo>
                    <a:pt x="28" y="52"/>
                  </a:lnTo>
                  <a:lnTo>
                    <a:pt x="34" y="52"/>
                  </a:lnTo>
                  <a:lnTo>
                    <a:pt x="34" y="35"/>
                  </a:lnTo>
                  <a:lnTo>
                    <a:pt x="34" y="17"/>
                  </a:lnTo>
                  <a:lnTo>
                    <a:pt x="28" y="0"/>
                  </a:lnTo>
                  <a:lnTo>
                    <a:pt x="11" y="9"/>
                  </a:lnTo>
                  <a:lnTo>
                    <a:pt x="5" y="9"/>
                  </a:lnTo>
                  <a:lnTo>
                    <a:pt x="5" y="26"/>
                  </a:lnTo>
                  <a:close/>
                </a:path>
              </a:pathLst>
            </a:custGeom>
            <a:noFill/>
            <a:ln w="9525">
              <a:solidFill>
                <a:srgbClr val="0000FF"/>
              </a:solidFill>
              <a:round/>
              <a:headEnd/>
              <a:tailEnd/>
            </a:ln>
          </p:spPr>
          <p:txBody>
            <a:bodyPr/>
            <a:lstStyle/>
            <a:p>
              <a:endParaRPr lang="en-US"/>
            </a:p>
          </p:txBody>
        </p:sp>
        <p:sp>
          <p:nvSpPr>
            <p:cNvPr id="19650" name="Freeform 137"/>
            <p:cNvSpPr>
              <a:spLocks/>
            </p:cNvSpPr>
            <p:nvPr/>
          </p:nvSpPr>
          <p:spPr bwMode="auto">
            <a:xfrm>
              <a:off x="1409" y="3138"/>
              <a:ext cx="52" cy="61"/>
            </a:xfrm>
            <a:custGeom>
              <a:avLst/>
              <a:gdLst>
                <a:gd name="T0" fmla="*/ 46 w 52"/>
                <a:gd name="T1" fmla="*/ 43 h 61"/>
                <a:gd name="T2" fmla="*/ 46 w 52"/>
                <a:gd name="T3" fmla="*/ 35 h 61"/>
                <a:gd name="T4" fmla="*/ 52 w 52"/>
                <a:gd name="T5" fmla="*/ 17 h 61"/>
                <a:gd name="T6" fmla="*/ 46 w 52"/>
                <a:gd name="T7" fmla="*/ 9 h 61"/>
                <a:gd name="T8" fmla="*/ 40 w 52"/>
                <a:gd name="T9" fmla="*/ 9 h 61"/>
                <a:gd name="T10" fmla="*/ 23 w 52"/>
                <a:gd name="T11" fmla="*/ 0 h 61"/>
                <a:gd name="T12" fmla="*/ 12 w 52"/>
                <a:gd name="T13" fmla="*/ 9 h 61"/>
                <a:gd name="T14" fmla="*/ 12 w 52"/>
                <a:gd name="T15" fmla="*/ 9 h 61"/>
                <a:gd name="T16" fmla="*/ 6 w 52"/>
                <a:gd name="T17" fmla="*/ 9 h 61"/>
                <a:gd name="T18" fmla="*/ 12 w 52"/>
                <a:gd name="T19" fmla="*/ 9 h 61"/>
                <a:gd name="T20" fmla="*/ 6 w 52"/>
                <a:gd name="T21" fmla="*/ 9 h 61"/>
                <a:gd name="T22" fmla="*/ 6 w 52"/>
                <a:gd name="T23" fmla="*/ 17 h 61"/>
                <a:gd name="T24" fmla="*/ 6 w 52"/>
                <a:gd name="T25" fmla="*/ 17 h 61"/>
                <a:gd name="T26" fmla="*/ 0 w 52"/>
                <a:gd name="T27" fmla="*/ 43 h 61"/>
                <a:gd name="T28" fmla="*/ 12 w 52"/>
                <a:gd name="T29" fmla="*/ 61 h 61"/>
                <a:gd name="T30" fmla="*/ 12 w 52"/>
                <a:gd name="T31" fmla="*/ 52 h 61"/>
                <a:gd name="T32" fmla="*/ 12 w 52"/>
                <a:gd name="T33" fmla="*/ 43 h 61"/>
                <a:gd name="T34" fmla="*/ 17 w 52"/>
                <a:gd name="T35" fmla="*/ 52 h 61"/>
                <a:gd name="T36" fmla="*/ 17 w 52"/>
                <a:gd name="T37" fmla="*/ 35 h 61"/>
                <a:gd name="T38" fmla="*/ 23 w 52"/>
                <a:gd name="T39" fmla="*/ 35 h 61"/>
                <a:gd name="T40" fmla="*/ 40 w 52"/>
                <a:gd name="T41" fmla="*/ 26 h 61"/>
                <a:gd name="T42" fmla="*/ 46 w 52"/>
                <a:gd name="T43" fmla="*/ 43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2"/>
                <a:gd name="T67" fmla="*/ 0 h 61"/>
                <a:gd name="T68" fmla="*/ 52 w 52"/>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2" h="61">
                  <a:moveTo>
                    <a:pt x="46" y="43"/>
                  </a:moveTo>
                  <a:lnTo>
                    <a:pt x="46" y="35"/>
                  </a:lnTo>
                  <a:lnTo>
                    <a:pt x="52" y="17"/>
                  </a:lnTo>
                  <a:lnTo>
                    <a:pt x="46" y="9"/>
                  </a:lnTo>
                  <a:lnTo>
                    <a:pt x="40" y="9"/>
                  </a:lnTo>
                  <a:lnTo>
                    <a:pt x="23" y="0"/>
                  </a:lnTo>
                  <a:lnTo>
                    <a:pt x="12" y="9"/>
                  </a:lnTo>
                  <a:lnTo>
                    <a:pt x="6" y="9"/>
                  </a:lnTo>
                  <a:lnTo>
                    <a:pt x="12" y="9"/>
                  </a:lnTo>
                  <a:lnTo>
                    <a:pt x="6" y="9"/>
                  </a:lnTo>
                  <a:lnTo>
                    <a:pt x="6" y="17"/>
                  </a:lnTo>
                  <a:lnTo>
                    <a:pt x="0" y="43"/>
                  </a:lnTo>
                  <a:lnTo>
                    <a:pt x="12" y="61"/>
                  </a:lnTo>
                  <a:lnTo>
                    <a:pt x="12" y="52"/>
                  </a:lnTo>
                  <a:lnTo>
                    <a:pt x="12" y="43"/>
                  </a:lnTo>
                  <a:lnTo>
                    <a:pt x="17" y="52"/>
                  </a:lnTo>
                  <a:lnTo>
                    <a:pt x="17" y="35"/>
                  </a:lnTo>
                  <a:lnTo>
                    <a:pt x="23" y="35"/>
                  </a:lnTo>
                  <a:lnTo>
                    <a:pt x="40" y="26"/>
                  </a:lnTo>
                  <a:lnTo>
                    <a:pt x="46" y="43"/>
                  </a:lnTo>
                  <a:close/>
                </a:path>
              </a:pathLst>
            </a:custGeom>
            <a:blipFill dpi="0" rotWithShape="0">
              <a:blip r:embed="rId3"/>
              <a:srcRect/>
              <a:tile tx="0" ty="0" sx="100000" sy="100000" flip="none" algn="tl"/>
            </a:blipFill>
            <a:ln w="9525">
              <a:solidFill>
                <a:srgbClr val="0000FF"/>
              </a:solidFill>
              <a:round/>
              <a:headEnd/>
              <a:tailEnd/>
            </a:ln>
          </p:spPr>
          <p:txBody>
            <a:bodyPr/>
            <a:lstStyle/>
            <a:p>
              <a:endParaRPr lang="en-US"/>
            </a:p>
          </p:txBody>
        </p:sp>
        <p:sp>
          <p:nvSpPr>
            <p:cNvPr id="19651" name="Freeform 138"/>
            <p:cNvSpPr>
              <a:spLocks/>
            </p:cNvSpPr>
            <p:nvPr/>
          </p:nvSpPr>
          <p:spPr bwMode="auto">
            <a:xfrm>
              <a:off x="1426" y="3199"/>
              <a:ext cx="23" cy="34"/>
            </a:xfrm>
            <a:custGeom>
              <a:avLst/>
              <a:gdLst>
                <a:gd name="T0" fmla="*/ 0 w 23"/>
                <a:gd name="T1" fmla="*/ 0 h 34"/>
                <a:gd name="T2" fmla="*/ 0 w 23"/>
                <a:gd name="T3" fmla="*/ 26 h 34"/>
                <a:gd name="T4" fmla="*/ 6 w 23"/>
                <a:gd name="T5" fmla="*/ 34 h 34"/>
                <a:gd name="T6" fmla="*/ 12 w 23"/>
                <a:gd name="T7" fmla="*/ 34 h 34"/>
                <a:gd name="T8" fmla="*/ 18 w 23"/>
                <a:gd name="T9" fmla="*/ 34 h 34"/>
                <a:gd name="T10" fmla="*/ 23 w 23"/>
                <a:gd name="T11" fmla="*/ 26 h 34"/>
                <a:gd name="T12" fmla="*/ 23 w 23"/>
                <a:gd name="T13" fmla="*/ 17 h 34"/>
                <a:gd name="T14" fmla="*/ 12 w 23"/>
                <a:gd name="T15" fmla="*/ 26 h 34"/>
                <a:gd name="T16" fmla="*/ 0 w 23"/>
                <a:gd name="T17" fmla="*/ 17 h 34"/>
                <a:gd name="T18" fmla="*/ 0 w 23"/>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34"/>
                <a:gd name="T32" fmla="*/ 23 w 23"/>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34">
                  <a:moveTo>
                    <a:pt x="0" y="0"/>
                  </a:moveTo>
                  <a:lnTo>
                    <a:pt x="0" y="26"/>
                  </a:lnTo>
                  <a:lnTo>
                    <a:pt x="6" y="34"/>
                  </a:lnTo>
                  <a:lnTo>
                    <a:pt x="12" y="34"/>
                  </a:lnTo>
                  <a:lnTo>
                    <a:pt x="18" y="34"/>
                  </a:lnTo>
                  <a:lnTo>
                    <a:pt x="23" y="26"/>
                  </a:lnTo>
                  <a:lnTo>
                    <a:pt x="23" y="17"/>
                  </a:lnTo>
                  <a:lnTo>
                    <a:pt x="12" y="26"/>
                  </a:lnTo>
                  <a:lnTo>
                    <a:pt x="0" y="17"/>
                  </a:lnTo>
                  <a:lnTo>
                    <a:pt x="0" y="0"/>
                  </a:lnTo>
                  <a:close/>
                </a:path>
              </a:pathLst>
            </a:custGeom>
            <a:solidFill>
              <a:srgbClr val="FFFFFF"/>
            </a:solidFill>
            <a:ln w="9525">
              <a:solidFill>
                <a:srgbClr val="0000FF"/>
              </a:solidFill>
              <a:round/>
              <a:headEnd/>
              <a:tailEnd/>
            </a:ln>
          </p:spPr>
          <p:txBody>
            <a:bodyPr/>
            <a:lstStyle/>
            <a:p>
              <a:endParaRPr lang="en-US"/>
            </a:p>
          </p:txBody>
        </p:sp>
        <p:sp>
          <p:nvSpPr>
            <p:cNvPr id="19652" name="Freeform 139"/>
            <p:cNvSpPr>
              <a:spLocks/>
            </p:cNvSpPr>
            <p:nvPr/>
          </p:nvSpPr>
          <p:spPr bwMode="auto">
            <a:xfrm>
              <a:off x="1392" y="3216"/>
              <a:ext cx="86" cy="138"/>
            </a:xfrm>
            <a:custGeom>
              <a:avLst/>
              <a:gdLst>
                <a:gd name="T0" fmla="*/ 34 w 86"/>
                <a:gd name="T1" fmla="*/ 9 h 138"/>
                <a:gd name="T2" fmla="*/ 17 w 86"/>
                <a:gd name="T3" fmla="*/ 17 h 138"/>
                <a:gd name="T4" fmla="*/ 12 w 86"/>
                <a:gd name="T5" fmla="*/ 26 h 138"/>
                <a:gd name="T6" fmla="*/ 6 w 86"/>
                <a:gd name="T7" fmla="*/ 52 h 138"/>
                <a:gd name="T8" fmla="*/ 0 w 86"/>
                <a:gd name="T9" fmla="*/ 78 h 138"/>
                <a:gd name="T10" fmla="*/ 12 w 86"/>
                <a:gd name="T11" fmla="*/ 86 h 138"/>
                <a:gd name="T12" fmla="*/ 17 w 86"/>
                <a:gd name="T13" fmla="*/ 86 h 138"/>
                <a:gd name="T14" fmla="*/ 23 w 86"/>
                <a:gd name="T15" fmla="*/ 69 h 138"/>
                <a:gd name="T16" fmla="*/ 23 w 86"/>
                <a:gd name="T17" fmla="*/ 130 h 138"/>
                <a:gd name="T18" fmla="*/ 40 w 86"/>
                <a:gd name="T19" fmla="*/ 138 h 138"/>
                <a:gd name="T20" fmla="*/ 57 w 86"/>
                <a:gd name="T21" fmla="*/ 138 h 138"/>
                <a:gd name="T22" fmla="*/ 74 w 86"/>
                <a:gd name="T23" fmla="*/ 130 h 138"/>
                <a:gd name="T24" fmla="*/ 80 w 86"/>
                <a:gd name="T25" fmla="*/ 130 h 138"/>
                <a:gd name="T26" fmla="*/ 74 w 86"/>
                <a:gd name="T27" fmla="*/ 78 h 138"/>
                <a:gd name="T28" fmla="*/ 86 w 86"/>
                <a:gd name="T29" fmla="*/ 78 h 138"/>
                <a:gd name="T30" fmla="*/ 86 w 86"/>
                <a:gd name="T31" fmla="*/ 69 h 138"/>
                <a:gd name="T32" fmla="*/ 86 w 86"/>
                <a:gd name="T33" fmla="*/ 43 h 138"/>
                <a:gd name="T34" fmla="*/ 74 w 86"/>
                <a:gd name="T35" fmla="*/ 17 h 138"/>
                <a:gd name="T36" fmla="*/ 63 w 86"/>
                <a:gd name="T37" fmla="*/ 9 h 138"/>
                <a:gd name="T38" fmla="*/ 57 w 86"/>
                <a:gd name="T39" fmla="*/ 0 h 138"/>
                <a:gd name="T40" fmla="*/ 52 w 86"/>
                <a:gd name="T41" fmla="*/ 17 h 138"/>
                <a:gd name="T42" fmla="*/ 46 w 86"/>
                <a:gd name="T43" fmla="*/ 17 h 138"/>
                <a:gd name="T44" fmla="*/ 40 w 86"/>
                <a:gd name="T45" fmla="*/ 17 h 138"/>
                <a:gd name="T46" fmla="*/ 34 w 86"/>
                <a:gd name="T47" fmla="*/ 9 h 13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6"/>
                <a:gd name="T73" fmla="*/ 0 h 138"/>
                <a:gd name="T74" fmla="*/ 86 w 86"/>
                <a:gd name="T75" fmla="*/ 138 h 13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6" h="138">
                  <a:moveTo>
                    <a:pt x="34" y="9"/>
                  </a:moveTo>
                  <a:lnTo>
                    <a:pt x="17" y="17"/>
                  </a:lnTo>
                  <a:lnTo>
                    <a:pt x="12" y="26"/>
                  </a:lnTo>
                  <a:lnTo>
                    <a:pt x="6" y="52"/>
                  </a:lnTo>
                  <a:lnTo>
                    <a:pt x="0" y="78"/>
                  </a:lnTo>
                  <a:lnTo>
                    <a:pt x="12" y="86"/>
                  </a:lnTo>
                  <a:lnTo>
                    <a:pt x="17" y="86"/>
                  </a:lnTo>
                  <a:lnTo>
                    <a:pt x="23" y="69"/>
                  </a:lnTo>
                  <a:lnTo>
                    <a:pt x="23" y="130"/>
                  </a:lnTo>
                  <a:lnTo>
                    <a:pt x="40" y="138"/>
                  </a:lnTo>
                  <a:lnTo>
                    <a:pt x="57" y="138"/>
                  </a:lnTo>
                  <a:lnTo>
                    <a:pt x="74" y="130"/>
                  </a:lnTo>
                  <a:lnTo>
                    <a:pt x="80" y="130"/>
                  </a:lnTo>
                  <a:lnTo>
                    <a:pt x="74" y="78"/>
                  </a:lnTo>
                  <a:lnTo>
                    <a:pt x="86" y="78"/>
                  </a:lnTo>
                  <a:lnTo>
                    <a:pt x="86" y="69"/>
                  </a:lnTo>
                  <a:lnTo>
                    <a:pt x="86" y="43"/>
                  </a:lnTo>
                  <a:lnTo>
                    <a:pt x="74" y="17"/>
                  </a:lnTo>
                  <a:lnTo>
                    <a:pt x="63" y="9"/>
                  </a:lnTo>
                  <a:lnTo>
                    <a:pt x="57" y="0"/>
                  </a:lnTo>
                  <a:lnTo>
                    <a:pt x="52" y="17"/>
                  </a:lnTo>
                  <a:lnTo>
                    <a:pt x="46" y="17"/>
                  </a:lnTo>
                  <a:lnTo>
                    <a:pt x="40" y="17"/>
                  </a:lnTo>
                  <a:lnTo>
                    <a:pt x="34" y="9"/>
                  </a:lnTo>
                  <a:close/>
                </a:path>
              </a:pathLst>
            </a:custGeom>
            <a:blipFill dpi="0" rotWithShape="0">
              <a:blip r:embed="rId4"/>
              <a:srcRect/>
              <a:tile tx="0" ty="0" sx="100000" sy="100000" flip="none" algn="tl"/>
            </a:blipFill>
            <a:ln w="9525">
              <a:solidFill>
                <a:srgbClr val="0000FF"/>
              </a:solidFill>
              <a:round/>
              <a:headEnd/>
              <a:tailEnd/>
            </a:ln>
          </p:spPr>
          <p:txBody>
            <a:bodyPr/>
            <a:lstStyle/>
            <a:p>
              <a:endParaRPr lang="en-US"/>
            </a:p>
          </p:txBody>
        </p:sp>
        <p:sp>
          <p:nvSpPr>
            <p:cNvPr id="19653" name="Line 140"/>
            <p:cNvSpPr>
              <a:spLocks noChangeShapeType="1"/>
            </p:cNvSpPr>
            <p:nvPr/>
          </p:nvSpPr>
          <p:spPr bwMode="auto">
            <a:xfrm flipV="1">
              <a:off x="1466" y="3268"/>
              <a:ext cx="1" cy="26"/>
            </a:xfrm>
            <a:prstGeom prst="line">
              <a:avLst/>
            </a:prstGeom>
            <a:noFill/>
            <a:ln w="9525">
              <a:solidFill>
                <a:srgbClr val="0000FF"/>
              </a:solidFill>
              <a:round/>
              <a:headEnd/>
              <a:tailEnd/>
            </a:ln>
          </p:spPr>
          <p:txBody>
            <a:bodyPr/>
            <a:lstStyle/>
            <a:p>
              <a:endParaRPr lang="en-US"/>
            </a:p>
          </p:txBody>
        </p:sp>
        <p:sp>
          <p:nvSpPr>
            <p:cNvPr id="19654" name="Freeform 141"/>
            <p:cNvSpPr>
              <a:spLocks/>
            </p:cNvSpPr>
            <p:nvPr/>
          </p:nvSpPr>
          <p:spPr bwMode="auto">
            <a:xfrm>
              <a:off x="1398" y="3302"/>
              <a:ext cx="23" cy="70"/>
            </a:xfrm>
            <a:custGeom>
              <a:avLst/>
              <a:gdLst>
                <a:gd name="T0" fmla="*/ 11 w 23"/>
                <a:gd name="T1" fmla="*/ 0 h 70"/>
                <a:gd name="T2" fmla="*/ 11 w 23"/>
                <a:gd name="T3" fmla="*/ 26 h 70"/>
                <a:gd name="T4" fmla="*/ 23 w 23"/>
                <a:gd name="T5" fmla="*/ 52 h 70"/>
                <a:gd name="T6" fmla="*/ 17 w 23"/>
                <a:gd name="T7" fmla="*/ 70 h 70"/>
                <a:gd name="T8" fmla="*/ 0 w 23"/>
                <a:gd name="T9" fmla="*/ 26 h 70"/>
                <a:gd name="T10" fmla="*/ 0 w 23"/>
                <a:gd name="T11" fmla="*/ 0 h 70"/>
                <a:gd name="T12" fmla="*/ 6 w 23"/>
                <a:gd name="T13" fmla="*/ 0 h 70"/>
                <a:gd name="T14" fmla="*/ 11 w 23"/>
                <a:gd name="T15" fmla="*/ 0 h 70"/>
                <a:gd name="T16" fmla="*/ 0 60000 65536"/>
                <a:gd name="T17" fmla="*/ 0 60000 65536"/>
                <a:gd name="T18" fmla="*/ 0 60000 65536"/>
                <a:gd name="T19" fmla="*/ 0 60000 65536"/>
                <a:gd name="T20" fmla="*/ 0 60000 65536"/>
                <a:gd name="T21" fmla="*/ 0 60000 65536"/>
                <a:gd name="T22" fmla="*/ 0 60000 65536"/>
                <a:gd name="T23" fmla="*/ 0 60000 65536"/>
                <a:gd name="T24" fmla="*/ 0 w 23"/>
                <a:gd name="T25" fmla="*/ 0 h 70"/>
                <a:gd name="T26" fmla="*/ 23 w 23"/>
                <a:gd name="T27" fmla="*/ 70 h 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 h="70">
                  <a:moveTo>
                    <a:pt x="11" y="0"/>
                  </a:moveTo>
                  <a:lnTo>
                    <a:pt x="11" y="26"/>
                  </a:lnTo>
                  <a:lnTo>
                    <a:pt x="23" y="52"/>
                  </a:lnTo>
                  <a:lnTo>
                    <a:pt x="17" y="70"/>
                  </a:lnTo>
                  <a:lnTo>
                    <a:pt x="0" y="26"/>
                  </a:lnTo>
                  <a:lnTo>
                    <a:pt x="0" y="0"/>
                  </a:lnTo>
                  <a:lnTo>
                    <a:pt x="6" y="0"/>
                  </a:lnTo>
                  <a:lnTo>
                    <a:pt x="11" y="0"/>
                  </a:lnTo>
                  <a:close/>
                </a:path>
              </a:pathLst>
            </a:custGeom>
            <a:solidFill>
              <a:srgbClr val="FFFFFF"/>
            </a:solidFill>
            <a:ln w="9525">
              <a:solidFill>
                <a:srgbClr val="0000FF"/>
              </a:solidFill>
              <a:round/>
              <a:headEnd/>
              <a:tailEnd/>
            </a:ln>
          </p:spPr>
          <p:txBody>
            <a:bodyPr/>
            <a:lstStyle/>
            <a:p>
              <a:endParaRPr lang="en-US"/>
            </a:p>
          </p:txBody>
        </p:sp>
        <p:sp>
          <p:nvSpPr>
            <p:cNvPr id="19655" name="Freeform 142"/>
            <p:cNvSpPr>
              <a:spLocks/>
            </p:cNvSpPr>
            <p:nvPr/>
          </p:nvSpPr>
          <p:spPr bwMode="auto">
            <a:xfrm>
              <a:off x="1466" y="3285"/>
              <a:ext cx="12" cy="78"/>
            </a:xfrm>
            <a:custGeom>
              <a:avLst/>
              <a:gdLst>
                <a:gd name="T0" fmla="*/ 12 w 12"/>
                <a:gd name="T1" fmla="*/ 0 h 78"/>
                <a:gd name="T2" fmla="*/ 12 w 12"/>
                <a:gd name="T3" fmla="*/ 35 h 78"/>
                <a:gd name="T4" fmla="*/ 6 w 12"/>
                <a:gd name="T5" fmla="*/ 78 h 78"/>
                <a:gd name="T6" fmla="*/ 0 w 12"/>
                <a:gd name="T7" fmla="*/ 61 h 78"/>
                <a:gd name="T8" fmla="*/ 6 w 12"/>
                <a:gd name="T9" fmla="*/ 61 h 78"/>
                <a:gd name="T10" fmla="*/ 0 w 12"/>
                <a:gd name="T11" fmla="*/ 9 h 78"/>
                <a:gd name="T12" fmla="*/ 12 w 12"/>
                <a:gd name="T13" fmla="*/ 9 h 78"/>
                <a:gd name="T14" fmla="*/ 12 w 12"/>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78"/>
                <a:gd name="T26" fmla="*/ 12 w 12"/>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78">
                  <a:moveTo>
                    <a:pt x="12" y="0"/>
                  </a:moveTo>
                  <a:lnTo>
                    <a:pt x="12" y="35"/>
                  </a:lnTo>
                  <a:lnTo>
                    <a:pt x="6" y="78"/>
                  </a:lnTo>
                  <a:lnTo>
                    <a:pt x="0" y="61"/>
                  </a:lnTo>
                  <a:lnTo>
                    <a:pt x="6" y="61"/>
                  </a:lnTo>
                  <a:lnTo>
                    <a:pt x="0" y="9"/>
                  </a:lnTo>
                  <a:lnTo>
                    <a:pt x="12" y="9"/>
                  </a:lnTo>
                  <a:lnTo>
                    <a:pt x="12" y="0"/>
                  </a:lnTo>
                  <a:close/>
                </a:path>
              </a:pathLst>
            </a:custGeom>
            <a:solidFill>
              <a:srgbClr val="FFFFFF"/>
            </a:solidFill>
            <a:ln w="9525">
              <a:solidFill>
                <a:srgbClr val="0000FF"/>
              </a:solidFill>
              <a:round/>
              <a:headEnd/>
              <a:tailEnd/>
            </a:ln>
          </p:spPr>
          <p:txBody>
            <a:bodyPr/>
            <a:lstStyle/>
            <a:p>
              <a:endParaRPr lang="en-US"/>
            </a:p>
          </p:txBody>
        </p:sp>
        <p:sp>
          <p:nvSpPr>
            <p:cNvPr id="19656" name="Freeform 143"/>
            <p:cNvSpPr>
              <a:spLocks/>
            </p:cNvSpPr>
            <p:nvPr/>
          </p:nvSpPr>
          <p:spPr bwMode="auto">
            <a:xfrm>
              <a:off x="1574" y="3510"/>
              <a:ext cx="63" cy="35"/>
            </a:xfrm>
            <a:custGeom>
              <a:avLst/>
              <a:gdLst>
                <a:gd name="T0" fmla="*/ 6 w 63"/>
                <a:gd name="T1" fmla="*/ 9 h 35"/>
                <a:gd name="T2" fmla="*/ 0 w 63"/>
                <a:gd name="T3" fmla="*/ 17 h 35"/>
                <a:gd name="T4" fmla="*/ 0 w 63"/>
                <a:gd name="T5" fmla="*/ 26 h 35"/>
                <a:gd name="T6" fmla="*/ 11 w 63"/>
                <a:gd name="T7" fmla="*/ 26 h 35"/>
                <a:gd name="T8" fmla="*/ 17 w 63"/>
                <a:gd name="T9" fmla="*/ 35 h 35"/>
                <a:gd name="T10" fmla="*/ 28 w 63"/>
                <a:gd name="T11" fmla="*/ 26 h 35"/>
                <a:gd name="T12" fmla="*/ 34 w 63"/>
                <a:gd name="T13" fmla="*/ 26 h 35"/>
                <a:gd name="T14" fmla="*/ 40 w 63"/>
                <a:gd name="T15" fmla="*/ 26 h 35"/>
                <a:gd name="T16" fmla="*/ 46 w 63"/>
                <a:gd name="T17" fmla="*/ 26 h 35"/>
                <a:gd name="T18" fmla="*/ 57 w 63"/>
                <a:gd name="T19" fmla="*/ 26 h 35"/>
                <a:gd name="T20" fmla="*/ 63 w 63"/>
                <a:gd name="T21" fmla="*/ 17 h 35"/>
                <a:gd name="T22" fmla="*/ 57 w 63"/>
                <a:gd name="T23" fmla="*/ 9 h 35"/>
                <a:gd name="T24" fmla="*/ 51 w 63"/>
                <a:gd name="T25" fmla="*/ 9 h 35"/>
                <a:gd name="T26" fmla="*/ 46 w 63"/>
                <a:gd name="T27" fmla="*/ 0 h 35"/>
                <a:gd name="T28" fmla="*/ 40 w 63"/>
                <a:gd name="T29" fmla="*/ 0 h 35"/>
                <a:gd name="T30" fmla="*/ 34 w 63"/>
                <a:gd name="T31" fmla="*/ 0 h 35"/>
                <a:gd name="T32" fmla="*/ 23 w 63"/>
                <a:gd name="T33" fmla="*/ 0 h 35"/>
                <a:gd name="T34" fmla="*/ 17 w 63"/>
                <a:gd name="T35" fmla="*/ 0 h 35"/>
                <a:gd name="T36" fmla="*/ 11 w 63"/>
                <a:gd name="T37" fmla="*/ 9 h 35"/>
                <a:gd name="T38" fmla="*/ 6 w 63"/>
                <a:gd name="T39" fmla="*/ 9 h 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
                <a:gd name="T61" fmla="*/ 0 h 35"/>
                <a:gd name="T62" fmla="*/ 63 w 63"/>
                <a:gd name="T63" fmla="*/ 35 h 3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 h="35">
                  <a:moveTo>
                    <a:pt x="6" y="9"/>
                  </a:moveTo>
                  <a:lnTo>
                    <a:pt x="0" y="17"/>
                  </a:lnTo>
                  <a:lnTo>
                    <a:pt x="0" y="26"/>
                  </a:lnTo>
                  <a:lnTo>
                    <a:pt x="11" y="26"/>
                  </a:lnTo>
                  <a:lnTo>
                    <a:pt x="17" y="35"/>
                  </a:lnTo>
                  <a:lnTo>
                    <a:pt x="28" y="26"/>
                  </a:lnTo>
                  <a:lnTo>
                    <a:pt x="34" y="26"/>
                  </a:lnTo>
                  <a:lnTo>
                    <a:pt x="40" y="26"/>
                  </a:lnTo>
                  <a:lnTo>
                    <a:pt x="46" y="26"/>
                  </a:lnTo>
                  <a:lnTo>
                    <a:pt x="57" y="26"/>
                  </a:lnTo>
                  <a:lnTo>
                    <a:pt x="63" y="17"/>
                  </a:lnTo>
                  <a:lnTo>
                    <a:pt x="57" y="9"/>
                  </a:lnTo>
                  <a:lnTo>
                    <a:pt x="51" y="9"/>
                  </a:lnTo>
                  <a:lnTo>
                    <a:pt x="46" y="0"/>
                  </a:lnTo>
                  <a:lnTo>
                    <a:pt x="40" y="0"/>
                  </a:lnTo>
                  <a:lnTo>
                    <a:pt x="34" y="0"/>
                  </a:lnTo>
                  <a:lnTo>
                    <a:pt x="23" y="0"/>
                  </a:lnTo>
                  <a:lnTo>
                    <a:pt x="17" y="0"/>
                  </a:lnTo>
                  <a:lnTo>
                    <a:pt x="11" y="9"/>
                  </a:lnTo>
                  <a:lnTo>
                    <a:pt x="6" y="9"/>
                  </a:lnTo>
                  <a:close/>
                </a:path>
              </a:pathLst>
            </a:custGeom>
            <a:solidFill>
              <a:srgbClr val="FFFFFF"/>
            </a:solidFill>
            <a:ln w="9525">
              <a:solidFill>
                <a:srgbClr val="0000FF"/>
              </a:solidFill>
              <a:round/>
              <a:headEnd/>
              <a:tailEnd/>
            </a:ln>
          </p:spPr>
          <p:txBody>
            <a:bodyPr/>
            <a:lstStyle/>
            <a:p>
              <a:endParaRPr lang="en-US"/>
            </a:p>
          </p:txBody>
        </p:sp>
        <p:sp>
          <p:nvSpPr>
            <p:cNvPr id="19657" name="Freeform 144"/>
            <p:cNvSpPr>
              <a:spLocks/>
            </p:cNvSpPr>
            <p:nvPr/>
          </p:nvSpPr>
          <p:spPr bwMode="auto">
            <a:xfrm>
              <a:off x="1597" y="3510"/>
              <a:ext cx="11" cy="26"/>
            </a:xfrm>
            <a:custGeom>
              <a:avLst/>
              <a:gdLst>
                <a:gd name="T0" fmla="*/ 11 w 11"/>
                <a:gd name="T1" fmla="*/ 26 h 26"/>
                <a:gd name="T2" fmla="*/ 11 w 11"/>
                <a:gd name="T3" fmla="*/ 17 h 26"/>
                <a:gd name="T4" fmla="*/ 5 w 11"/>
                <a:gd name="T5" fmla="*/ 9 h 26"/>
                <a:gd name="T6" fmla="*/ 0 w 11"/>
                <a:gd name="T7" fmla="*/ 9 h 26"/>
                <a:gd name="T8" fmla="*/ 0 w 11"/>
                <a:gd name="T9" fmla="*/ 0 h 26"/>
                <a:gd name="T10" fmla="*/ 11 w 11"/>
                <a:gd name="T11" fmla="*/ 26 h 26"/>
                <a:gd name="T12" fmla="*/ 0 60000 65536"/>
                <a:gd name="T13" fmla="*/ 0 60000 65536"/>
                <a:gd name="T14" fmla="*/ 0 60000 65536"/>
                <a:gd name="T15" fmla="*/ 0 60000 65536"/>
                <a:gd name="T16" fmla="*/ 0 60000 65536"/>
                <a:gd name="T17" fmla="*/ 0 60000 65536"/>
                <a:gd name="T18" fmla="*/ 0 w 11"/>
                <a:gd name="T19" fmla="*/ 0 h 26"/>
                <a:gd name="T20" fmla="*/ 11 w 11"/>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11" h="26">
                  <a:moveTo>
                    <a:pt x="11" y="26"/>
                  </a:moveTo>
                  <a:lnTo>
                    <a:pt x="11" y="17"/>
                  </a:lnTo>
                  <a:lnTo>
                    <a:pt x="5" y="9"/>
                  </a:lnTo>
                  <a:lnTo>
                    <a:pt x="0" y="9"/>
                  </a:lnTo>
                  <a:lnTo>
                    <a:pt x="0" y="0"/>
                  </a:lnTo>
                  <a:lnTo>
                    <a:pt x="11" y="26"/>
                  </a:lnTo>
                  <a:close/>
                </a:path>
              </a:pathLst>
            </a:custGeom>
            <a:solidFill>
              <a:srgbClr val="FFFFFF"/>
            </a:solidFill>
            <a:ln w="9525">
              <a:noFill/>
              <a:round/>
              <a:headEnd/>
              <a:tailEnd/>
            </a:ln>
          </p:spPr>
          <p:txBody>
            <a:bodyPr/>
            <a:lstStyle/>
            <a:p>
              <a:endParaRPr lang="en-US"/>
            </a:p>
          </p:txBody>
        </p:sp>
        <p:sp>
          <p:nvSpPr>
            <p:cNvPr id="19658" name="Freeform 145"/>
            <p:cNvSpPr>
              <a:spLocks/>
            </p:cNvSpPr>
            <p:nvPr/>
          </p:nvSpPr>
          <p:spPr bwMode="auto">
            <a:xfrm>
              <a:off x="1597" y="3510"/>
              <a:ext cx="11" cy="26"/>
            </a:xfrm>
            <a:custGeom>
              <a:avLst/>
              <a:gdLst>
                <a:gd name="T0" fmla="*/ 11 w 11"/>
                <a:gd name="T1" fmla="*/ 26 h 26"/>
                <a:gd name="T2" fmla="*/ 11 w 11"/>
                <a:gd name="T3" fmla="*/ 17 h 26"/>
                <a:gd name="T4" fmla="*/ 5 w 11"/>
                <a:gd name="T5" fmla="*/ 9 h 26"/>
                <a:gd name="T6" fmla="*/ 0 w 11"/>
                <a:gd name="T7" fmla="*/ 9 h 26"/>
                <a:gd name="T8" fmla="*/ 0 w 11"/>
                <a:gd name="T9" fmla="*/ 0 h 26"/>
                <a:gd name="T10" fmla="*/ 0 60000 65536"/>
                <a:gd name="T11" fmla="*/ 0 60000 65536"/>
                <a:gd name="T12" fmla="*/ 0 60000 65536"/>
                <a:gd name="T13" fmla="*/ 0 60000 65536"/>
                <a:gd name="T14" fmla="*/ 0 60000 65536"/>
                <a:gd name="T15" fmla="*/ 0 w 11"/>
                <a:gd name="T16" fmla="*/ 0 h 26"/>
                <a:gd name="T17" fmla="*/ 11 w 11"/>
                <a:gd name="T18" fmla="*/ 26 h 26"/>
              </a:gdLst>
              <a:ahLst/>
              <a:cxnLst>
                <a:cxn ang="T10">
                  <a:pos x="T0" y="T1"/>
                </a:cxn>
                <a:cxn ang="T11">
                  <a:pos x="T2" y="T3"/>
                </a:cxn>
                <a:cxn ang="T12">
                  <a:pos x="T4" y="T5"/>
                </a:cxn>
                <a:cxn ang="T13">
                  <a:pos x="T6" y="T7"/>
                </a:cxn>
                <a:cxn ang="T14">
                  <a:pos x="T8" y="T9"/>
                </a:cxn>
              </a:cxnLst>
              <a:rect l="T15" t="T16" r="T17" b="T18"/>
              <a:pathLst>
                <a:path w="11" h="26">
                  <a:moveTo>
                    <a:pt x="11" y="26"/>
                  </a:moveTo>
                  <a:lnTo>
                    <a:pt x="11" y="17"/>
                  </a:lnTo>
                  <a:lnTo>
                    <a:pt x="5" y="9"/>
                  </a:lnTo>
                  <a:lnTo>
                    <a:pt x="0" y="9"/>
                  </a:lnTo>
                  <a:lnTo>
                    <a:pt x="0" y="0"/>
                  </a:lnTo>
                </a:path>
              </a:pathLst>
            </a:custGeom>
            <a:noFill/>
            <a:ln w="9525">
              <a:solidFill>
                <a:srgbClr val="0000FF"/>
              </a:solidFill>
              <a:round/>
              <a:headEnd/>
              <a:tailEnd/>
            </a:ln>
          </p:spPr>
          <p:txBody>
            <a:bodyPr/>
            <a:lstStyle/>
            <a:p>
              <a:endParaRPr lang="en-US"/>
            </a:p>
          </p:txBody>
        </p:sp>
        <p:sp>
          <p:nvSpPr>
            <p:cNvPr id="19659" name="Freeform 146"/>
            <p:cNvSpPr>
              <a:spLocks/>
            </p:cNvSpPr>
            <p:nvPr/>
          </p:nvSpPr>
          <p:spPr bwMode="auto">
            <a:xfrm>
              <a:off x="1568" y="3372"/>
              <a:ext cx="52" cy="147"/>
            </a:xfrm>
            <a:custGeom>
              <a:avLst/>
              <a:gdLst>
                <a:gd name="T0" fmla="*/ 0 w 52"/>
                <a:gd name="T1" fmla="*/ 0 h 147"/>
                <a:gd name="T2" fmla="*/ 0 w 52"/>
                <a:gd name="T3" fmla="*/ 26 h 147"/>
                <a:gd name="T4" fmla="*/ 6 w 52"/>
                <a:gd name="T5" fmla="*/ 43 h 147"/>
                <a:gd name="T6" fmla="*/ 6 w 52"/>
                <a:gd name="T7" fmla="*/ 103 h 147"/>
                <a:gd name="T8" fmla="*/ 6 w 52"/>
                <a:gd name="T9" fmla="*/ 138 h 147"/>
                <a:gd name="T10" fmla="*/ 12 w 52"/>
                <a:gd name="T11" fmla="*/ 147 h 147"/>
                <a:gd name="T12" fmla="*/ 17 w 52"/>
                <a:gd name="T13" fmla="*/ 147 h 147"/>
                <a:gd name="T14" fmla="*/ 23 w 52"/>
                <a:gd name="T15" fmla="*/ 138 h 147"/>
                <a:gd name="T16" fmla="*/ 29 w 52"/>
                <a:gd name="T17" fmla="*/ 138 h 147"/>
                <a:gd name="T18" fmla="*/ 40 w 52"/>
                <a:gd name="T19" fmla="*/ 147 h 147"/>
                <a:gd name="T20" fmla="*/ 46 w 52"/>
                <a:gd name="T21" fmla="*/ 138 h 147"/>
                <a:gd name="T22" fmla="*/ 52 w 52"/>
                <a:gd name="T23" fmla="*/ 129 h 147"/>
                <a:gd name="T24" fmla="*/ 52 w 52"/>
                <a:gd name="T25" fmla="*/ 95 h 147"/>
                <a:gd name="T26" fmla="*/ 52 w 52"/>
                <a:gd name="T27" fmla="*/ 77 h 147"/>
                <a:gd name="T28" fmla="*/ 46 w 52"/>
                <a:gd name="T29" fmla="*/ 0 h 147"/>
                <a:gd name="T30" fmla="*/ 46 w 52"/>
                <a:gd name="T31" fmla="*/ 8 h 147"/>
                <a:gd name="T32" fmla="*/ 29 w 52"/>
                <a:gd name="T33" fmla="*/ 8 h 147"/>
                <a:gd name="T34" fmla="*/ 17 w 52"/>
                <a:gd name="T35" fmla="*/ 8 h 147"/>
                <a:gd name="T36" fmla="*/ 0 w 52"/>
                <a:gd name="T37" fmla="*/ 0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147"/>
                <a:gd name="T59" fmla="*/ 52 w 52"/>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147">
                  <a:moveTo>
                    <a:pt x="0" y="0"/>
                  </a:moveTo>
                  <a:lnTo>
                    <a:pt x="0" y="26"/>
                  </a:lnTo>
                  <a:lnTo>
                    <a:pt x="6" y="43"/>
                  </a:lnTo>
                  <a:lnTo>
                    <a:pt x="6" y="103"/>
                  </a:lnTo>
                  <a:lnTo>
                    <a:pt x="6" y="138"/>
                  </a:lnTo>
                  <a:lnTo>
                    <a:pt x="12" y="147"/>
                  </a:lnTo>
                  <a:lnTo>
                    <a:pt x="17" y="147"/>
                  </a:lnTo>
                  <a:lnTo>
                    <a:pt x="23" y="138"/>
                  </a:lnTo>
                  <a:lnTo>
                    <a:pt x="29" y="138"/>
                  </a:lnTo>
                  <a:lnTo>
                    <a:pt x="40" y="147"/>
                  </a:lnTo>
                  <a:lnTo>
                    <a:pt x="46" y="138"/>
                  </a:lnTo>
                  <a:lnTo>
                    <a:pt x="52" y="129"/>
                  </a:lnTo>
                  <a:lnTo>
                    <a:pt x="52" y="95"/>
                  </a:lnTo>
                  <a:lnTo>
                    <a:pt x="52" y="77"/>
                  </a:lnTo>
                  <a:lnTo>
                    <a:pt x="46" y="0"/>
                  </a:lnTo>
                  <a:lnTo>
                    <a:pt x="46" y="8"/>
                  </a:lnTo>
                  <a:lnTo>
                    <a:pt x="29" y="8"/>
                  </a:lnTo>
                  <a:lnTo>
                    <a:pt x="17" y="8"/>
                  </a:lnTo>
                  <a:lnTo>
                    <a:pt x="0" y="0"/>
                  </a:lnTo>
                  <a:close/>
                </a:path>
              </a:pathLst>
            </a:custGeom>
            <a:blipFill dpi="0" rotWithShape="0">
              <a:blip r:embed="rId2"/>
              <a:srcRect/>
              <a:tile tx="0" ty="0" sx="100000" sy="100000" flip="none" algn="tl"/>
            </a:blipFill>
            <a:ln w="9525">
              <a:solidFill>
                <a:srgbClr val="0000FF"/>
              </a:solidFill>
              <a:round/>
              <a:headEnd/>
              <a:tailEnd/>
            </a:ln>
          </p:spPr>
          <p:txBody>
            <a:bodyPr/>
            <a:lstStyle/>
            <a:p>
              <a:endParaRPr lang="en-US"/>
            </a:p>
          </p:txBody>
        </p:sp>
        <p:sp>
          <p:nvSpPr>
            <p:cNvPr id="19660" name="Freeform 147"/>
            <p:cNvSpPr>
              <a:spLocks/>
            </p:cNvSpPr>
            <p:nvPr/>
          </p:nvSpPr>
          <p:spPr bwMode="auto">
            <a:xfrm>
              <a:off x="1597" y="3415"/>
              <a:ext cx="5" cy="95"/>
            </a:xfrm>
            <a:custGeom>
              <a:avLst/>
              <a:gdLst>
                <a:gd name="T0" fmla="*/ 0 w 5"/>
                <a:gd name="T1" fmla="*/ 95 h 95"/>
                <a:gd name="T2" fmla="*/ 5 w 5"/>
                <a:gd name="T3" fmla="*/ 34 h 95"/>
                <a:gd name="T4" fmla="*/ 5 w 5"/>
                <a:gd name="T5" fmla="*/ 0 h 95"/>
                <a:gd name="T6" fmla="*/ 0 60000 65536"/>
                <a:gd name="T7" fmla="*/ 0 60000 65536"/>
                <a:gd name="T8" fmla="*/ 0 60000 65536"/>
                <a:gd name="T9" fmla="*/ 0 w 5"/>
                <a:gd name="T10" fmla="*/ 0 h 95"/>
                <a:gd name="T11" fmla="*/ 5 w 5"/>
                <a:gd name="T12" fmla="*/ 95 h 95"/>
              </a:gdLst>
              <a:ahLst/>
              <a:cxnLst>
                <a:cxn ang="T6">
                  <a:pos x="T0" y="T1"/>
                </a:cxn>
                <a:cxn ang="T7">
                  <a:pos x="T2" y="T3"/>
                </a:cxn>
                <a:cxn ang="T8">
                  <a:pos x="T4" y="T5"/>
                </a:cxn>
              </a:cxnLst>
              <a:rect l="T9" t="T10" r="T11" b="T12"/>
              <a:pathLst>
                <a:path w="5" h="95">
                  <a:moveTo>
                    <a:pt x="0" y="95"/>
                  </a:moveTo>
                  <a:lnTo>
                    <a:pt x="5" y="34"/>
                  </a:lnTo>
                  <a:lnTo>
                    <a:pt x="5" y="0"/>
                  </a:lnTo>
                </a:path>
              </a:pathLst>
            </a:custGeom>
            <a:noFill/>
            <a:ln w="9525">
              <a:solidFill>
                <a:srgbClr val="0000FF"/>
              </a:solidFill>
              <a:round/>
              <a:headEnd/>
              <a:tailEnd/>
            </a:ln>
          </p:spPr>
          <p:txBody>
            <a:bodyPr/>
            <a:lstStyle/>
            <a:p>
              <a:endParaRPr lang="en-US"/>
            </a:p>
          </p:txBody>
        </p:sp>
        <p:sp>
          <p:nvSpPr>
            <p:cNvPr id="19661" name="Freeform 148"/>
            <p:cNvSpPr>
              <a:spLocks/>
            </p:cNvSpPr>
            <p:nvPr/>
          </p:nvSpPr>
          <p:spPr bwMode="auto">
            <a:xfrm>
              <a:off x="1574" y="3225"/>
              <a:ext cx="28" cy="52"/>
            </a:xfrm>
            <a:custGeom>
              <a:avLst/>
              <a:gdLst>
                <a:gd name="T0" fmla="*/ 6 w 28"/>
                <a:gd name="T1" fmla="*/ 17 h 52"/>
                <a:gd name="T2" fmla="*/ 6 w 28"/>
                <a:gd name="T3" fmla="*/ 17 h 52"/>
                <a:gd name="T4" fmla="*/ 0 w 28"/>
                <a:gd name="T5" fmla="*/ 26 h 52"/>
                <a:gd name="T6" fmla="*/ 0 w 28"/>
                <a:gd name="T7" fmla="*/ 26 h 52"/>
                <a:gd name="T8" fmla="*/ 6 w 28"/>
                <a:gd name="T9" fmla="*/ 34 h 52"/>
                <a:gd name="T10" fmla="*/ 6 w 28"/>
                <a:gd name="T11" fmla="*/ 43 h 52"/>
                <a:gd name="T12" fmla="*/ 17 w 28"/>
                <a:gd name="T13" fmla="*/ 52 h 52"/>
                <a:gd name="T14" fmla="*/ 28 w 28"/>
                <a:gd name="T15" fmla="*/ 52 h 52"/>
                <a:gd name="T16" fmla="*/ 28 w 28"/>
                <a:gd name="T17" fmla="*/ 43 h 52"/>
                <a:gd name="T18" fmla="*/ 28 w 28"/>
                <a:gd name="T19" fmla="*/ 34 h 52"/>
                <a:gd name="T20" fmla="*/ 28 w 28"/>
                <a:gd name="T21" fmla="*/ 17 h 52"/>
                <a:gd name="T22" fmla="*/ 28 w 28"/>
                <a:gd name="T23" fmla="*/ 0 h 52"/>
                <a:gd name="T24" fmla="*/ 11 w 28"/>
                <a:gd name="T25" fmla="*/ 8 h 52"/>
                <a:gd name="T26" fmla="*/ 6 w 28"/>
                <a:gd name="T27" fmla="*/ 8 h 52"/>
                <a:gd name="T28" fmla="*/ 6 w 28"/>
                <a:gd name="T29" fmla="*/ 17 h 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52"/>
                <a:gd name="T47" fmla="*/ 28 w 28"/>
                <a:gd name="T48" fmla="*/ 52 h 5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52">
                  <a:moveTo>
                    <a:pt x="6" y="17"/>
                  </a:moveTo>
                  <a:lnTo>
                    <a:pt x="6" y="17"/>
                  </a:lnTo>
                  <a:lnTo>
                    <a:pt x="0" y="26"/>
                  </a:lnTo>
                  <a:lnTo>
                    <a:pt x="6" y="34"/>
                  </a:lnTo>
                  <a:lnTo>
                    <a:pt x="6" y="43"/>
                  </a:lnTo>
                  <a:lnTo>
                    <a:pt x="17" y="52"/>
                  </a:lnTo>
                  <a:lnTo>
                    <a:pt x="28" y="52"/>
                  </a:lnTo>
                  <a:lnTo>
                    <a:pt x="28" y="43"/>
                  </a:lnTo>
                  <a:lnTo>
                    <a:pt x="28" y="34"/>
                  </a:lnTo>
                  <a:lnTo>
                    <a:pt x="28" y="17"/>
                  </a:lnTo>
                  <a:lnTo>
                    <a:pt x="28" y="0"/>
                  </a:lnTo>
                  <a:lnTo>
                    <a:pt x="11" y="8"/>
                  </a:lnTo>
                  <a:lnTo>
                    <a:pt x="6" y="8"/>
                  </a:lnTo>
                  <a:lnTo>
                    <a:pt x="6" y="17"/>
                  </a:lnTo>
                  <a:close/>
                </a:path>
              </a:pathLst>
            </a:custGeom>
            <a:noFill/>
            <a:ln w="9525">
              <a:solidFill>
                <a:srgbClr val="0000FF"/>
              </a:solidFill>
              <a:round/>
              <a:headEnd/>
              <a:tailEnd/>
            </a:ln>
          </p:spPr>
          <p:txBody>
            <a:bodyPr/>
            <a:lstStyle/>
            <a:p>
              <a:endParaRPr lang="en-US"/>
            </a:p>
          </p:txBody>
        </p:sp>
        <p:sp>
          <p:nvSpPr>
            <p:cNvPr id="19662" name="Freeform 149"/>
            <p:cNvSpPr>
              <a:spLocks/>
            </p:cNvSpPr>
            <p:nvPr/>
          </p:nvSpPr>
          <p:spPr bwMode="auto">
            <a:xfrm>
              <a:off x="1568" y="3207"/>
              <a:ext cx="40" cy="44"/>
            </a:xfrm>
            <a:custGeom>
              <a:avLst/>
              <a:gdLst>
                <a:gd name="T0" fmla="*/ 34 w 40"/>
                <a:gd name="T1" fmla="*/ 35 h 44"/>
                <a:gd name="T2" fmla="*/ 40 w 40"/>
                <a:gd name="T3" fmla="*/ 26 h 44"/>
                <a:gd name="T4" fmla="*/ 40 w 40"/>
                <a:gd name="T5" fmla="*/ 18 h 44"/>
                <a:gd name="T6" fmla="*/ 34 w 40"/>
                <a:gd name="T7" fmla="*/ 9 h 44"/>
                <a:gd name="T8" fmla="*/ 29 w 40"/>
                <a:gd name="T9" fmla="*/ 0 h 44"/>
                <a:gd name="T10" fmla="*/ 17 w 40"/>
                <a:gd name="T11" fmla="*/ 0 h 44"/>
                <a:gd name="T12" fmla="*/ 12 w 40"/>
                <a:gd name="T13" fmla="*/ 0 h 44"/>
                <a:gd name="T14" fmla="*/ 6 w 40"/>
                <a:gd name="T15" fmla="*/ 9 h 44"/>
                <a:gd name="T16" fmla="*/ 6 w 40"/>
                <a:gd name="T17" fmla="*/ 0 h 44"/>
                <a:gd name="T18" fmla="*/ 6 w 40"/>
                <a:gd name="T19" fmla="*/ 9 h 44"/>
                <a:gd name="T20" fmla="*/ 0 w 40"/>
                <a:gd name="T21" fmla="*/ 9 h 44"/>
                <a:gd name="T22" fmla="*/ 6 w 40"/>
                <a:gd name="T23" fmla="*/ 9 h 44"/>
                <a:gd name="T24" fmla="*/ 0 w 40"/>
                <a:gd name="T25" fmla="*/ 18 h 44"/>
                <a:gd name="T26" fmla="*/ 0 w 40"/>
                <a:gd name="T27" fmla="*/ 35 h 44"/>
                <a:gd name="T28" fmla="*/ 6 w 40"/>
                <a:gd name="T29" fmla="*/ 44 h 44"/>
                <a:gd name="T30" fmla="*/ 6 w 40"/>
                <a:gd name="T31" fmla="*/ 44 h 44"/>
                <a:gd name="T32" fmla="*/ 12 w 40"/>
                <a:gd name="T33" fmla="*/ 35 h 44"/>
                <a:gd name="T34" fmla="*/ 12 w 40"/>
                <a:gd name="T35" fmla="*/ 35 h 44"/>
                <a:gd name="T36" fmla="*/ 12 w 40"/>
                <a:gd name="T37" fmla="*/ 26 h 44"/>
                <a:gd name="T38" fmla="*/ 17 w 40"/>
                <a:gd name="T39" fmla="*/ 26 h 44"/>
                <a:gd name="T40" fmla="*/ 34 w 40"/>
                <a:gd name="T41" fmla="*/ 18 h 44"/>
                <a:gd name="T42" fmla="*/ 34 w 40"/>
                <a:gd name="T43" fmla="*/ 35 h 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44"/>
                <a:gd name="T68" fmla="*/ 40 w 40"/>
                <a:gd name="T69" fmla="*/ 44 h 4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44">
                  <a:moveTo>
                    <a:pt x="34" y="35"/>
                  </a:moveTo>
                  <a:lnTo>
                    <a:pt x="40" y="26"/>
                  </a:lnTo>
                  <a:lnTo>
                    <a:pt x="40" y="18"/>
                  </a:lnTo>
                  <a:lnTo>
                    <a:pt x="34" y="9"/>
                  </a:lnTo>
                  <a:lnTo>
                    <a:pt x="29" y="0"/>
                  </a:lnTo>
                  <a:lnTo>
                    <a:pt x="17" y="0"/>
                  </a:lnTo>
                  <a:lnTo>
                    <a:pt x="12" y="0"/>
                  </a:lnTo>
                  <a:lnTo>
                    <a:pt x="6" y="9"/>
                  </a:lnTo>
                  <a:lnTo>
                    <a:pt x="6" y="0"/>
                  </a:lnTo>
                  <a:lnTo>
                    <a:pt x="6" y="9"/>
                  </a:lnTo>
                  <a:lnTo>
                    <a:pt x="0" y="9"/>
                  </a:lnTo>
                  <a:lnTo>
                    <a:pt x="6" y="9"/>
                  </a:lnTo>
                  <a:lnTo>
                    <a:pt x="0" y="18"/>
                  </a:lnTo>
                  <a:lnTo>
                    <a:pt x="0" y="35"/>
                  </a:lnTo>
                  <a:lnTo>
                    <a:pt x="6" y="44"/>
                  </a:lnTo>
                  <a:lnTo>
                    <a:pt x="12" y="35"/>
                  </a:lnTo>
                  <a:lnTo>
                    <a:pt x="12" y="26"/>
                  </a:lnTo>
                  <a:lnTo>
                    <a:pt x="17" y="26"/>
                  </a:lnTo>
                  <a:lnTo>
                    <a:pt x="34" y="18"/>
                  </a:lnTo>
                  <a:lnTo>
                    <a:pt x="34" y="35"/>
                  </a:lnTo>
                  <a:close/>
                </a:path>
              </a:pathLst>
            </a:custGeom>
            <a:blipFill dpi="0" rotWithShape="0">
              <a:blip r:embed="rId3"/>
              <a:srcRect/>
              <a:tile tx="0" ty="0" sx="100000" sy="100000" flip="none" algn="tl"/>
            </a:blipFill>
            <a:ln w="9525">
              <a:solidFill>
                <a:srgbClr val="0000FF"/>
              </a:solidFill>
              <a:round/>
              <a:headEnd/>
              <a:tailEnd/>
            </a:ln>
          </p:spPr>
          <p:txBody>
            <a:bodyPr/>
            <a:lstStyle/>
            <a:p>
              <a:endParaRPr lang="en-US"/>
            </a:p>
          </p:txBody>
        </p:sp>
        <p:sp>
          <p:nvSpPr>
            <p:cNvPr id="19663" name="Freeform 150"/>
            <p:cNvSpPr>
              <a:spLocks/>
            </p:cNvSpPr>
            <p:nvPr/>
          </p:nvSpPr>
          <p:spPr bwMode="auto">
            <a:xfrm>
              <a:off x="1580" y="3259"/>
              <a:ext cx="17" cy="26"/>
            </a:xfrm>
            <a:custGeom>
              <a:avLst/>
              <a:gdLst>
                <a:gd name="T0" fmla="*/ 0 w 17"/>
                <a:gd name="T1" fmla="*/ 0 h 26"/>
                <a:gd name="T2" fmla="*/ 0 w 17"/>
                <a:gd name="T3" fmla="*/ 18 h 26"/>
                <a:gd name="T4" fmla="*/ 5 w 17"/>
                <a:gd name="T5" fmla="*/ 26 h 26"/>
                <a:gd name="T6" fmla="*/ 11 w 17"/>
                <a:gd name="T7" fmla="*/ 26 h 26"/>
                <a:gd name="T8" fmla="*/ 17 w 17"/>
                <a:gd name="T9" fmla="*/ 26 h 26"/>
                <a:gd name="T10" fmla="*/ 17 w 17"/>
                <a:gd name="T11" fmla="*/ 18 h 26"/>
                <a:gd name="T12" fmla="*/ 17 w 17"/>
                <a:gd name="T13" fmla="*/ 18 h 26"/>
                <a:gd name="T14" fmla="*/ 11 w 17"/>
                <a:gd name="T15" fmla="*/ 18 h 26"/>
                <a:gd name="T16" fmla="*/ 0 w 17"/>
                <a:gd name="T17" fmla="*/ 9 h 26"/>
                <a:gd name="T18" fmla="*/ 0 w 17"/>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6"/>
                <a:gd name="T32" fmla="*/ 17 w 17"/>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6">
                  <a:moveTo>
                    <a:pt x="0" y="0"/>
                  </a:moveTo>
                  <a:lnTo>
                    <a:pt x="0" y="18"/>
                  </a:lnTo>
                  <a:lnTo>
                    <a:pt x="5" y="26"/>
                  </a:lnTo>
                  <a:lnTo>
                    <a:pt x="11" y="26"/>
                  </a:lnTo>
                  <a:lnTo>
                    <a:pt x="17" y="26"/>
                  </a:lnTo>
                  <a:lnTo>
                    <a:pt x="17" y="18"/>
                  </a:lnTo>
                  <a:lnTo>
                    <a:pt x="11" y="18"/>
                  </a:lnTo>
                  <a:lnTo>
                    <a:pt x="0" y="9"/>
                  </a:lnTo>
                  <a:lnTo>
                    <a:pt x="0" y="0"/>
                  </a:lnTo>
                  <a:close/>
                </a:path>
              </a:pathLst>
            </a:custGeom>
            <a:solidFill>
              <a:srgbClr val="FFFFFF"/>
            </a:solidFill>
            <a:ln w="9525">
              <a:solidFill>
                <a:srgbClr val="0000FF"/>
              </a:solidFill>
              <a:round/>
              <a:headEnd/>
              <a:tailEnd/>
            </a:ln>
          </p:spPr>
          <p:txBody>
            <a:bodyPr/>
            <a:lstStyle/>
            <a:p>
              <a:endParaRPr lang="en-US"/>
            </a:p>
          </p:txBody>
        </p:sp>
        <p:sp>
          <p:nvSpPr>
            <p:cNvPr id="19664" name="Freeform 151"/>
            <p:cNvSpPr>
              <a:spLocks/>
            </p:cNvSpPr>
            <p:nvPr/>
          </p:nvSpPr>
          <p:spPr bwMode="auto">
            <a:xfrm>
              <a:off x="1557" y="3277"/>
              <a:ext cx="68" cy="103"/>
            </a:xfrm>
            <a:custGeom>
              <a:avLst/>
              <a:gdLst>
                <a:gd name="T0" fmla="*/ 23 w 68"/>
                <a:gd name="T1" fmla="*/ 0 h 103"/>
                <a:gd name="T2" fmla="*/ 11 w 68"/>
                <a:gd name="T3" fmla="*/ 8 h 103"/>
                <a:gd name="T4" fmla="*/ 6 w 68"/>
                <a:gd name="T5" fmla="*/ 17 h 103"/>
                <a:gd name="T6" fmla="*/ 0 w 68"/>
                <a:gd name="T7" fmla="*/ 34 h 103"/>
                <a:gd name="T8" fmla="*/ 0 w 68"/>
                <a:gd name="T9" fmla="*/ 60 h 103"/>
                <a:gd name="T10" fmla="*/ 6 w 68"/>
                <a:gd name="T11" fmla="*/ 69 h 103"/>
                <a:gd name="T12" fmla="*/ 11 w 68"/>
                <a:gd name="T13" fmla="*/ 60 h 103"/>
                <a:gd name="T14" fmla="*/ 11 w 68"/>
                <a:gd name="T15" fmla="*/ 51 h 103"/>
                <a:gd name="T16" fmla="*/ 11 w 68"/>
                <a:gd name="T17" fmla="*/ 95 h 103"/>
                <a:gd name="T18" fmla="*/ 28 w 68"/>
                <a:gd name="T19" fmla="*/ 103 h 103"/>
                <a:gd name="T20" fmla="*/ 40 w 68"/>
                <a:gd name="T21" fmla="*/ 103 h 103"/>
                <a:gd name="T22" fmla="*/ 57 w 68"/>
                <a:gd name="T23" fmla="*/ 103 h 103"/>
                <a:gd name="T24" fmla="*/ 63 w 68"/>
                <a:gd name="T25" fmla="*/ 95 h 103"/>
                <a:gd name="T26" fmla="*/ 57 w 68"/>
                <a:gd name="T27" fmla="*/ 51 h 103"/>
                <a:gd name="T28" fmla="*/ 63 w 68"/>
                <a:gd name="T29" fmla="*/ 51 h 103"/>
                <a:gd name="T30" fmla="*/ 68 w 68"/>
                <a:gd name="T31" fmla="*/ 51 h 103"/>
                <a:gd name="T32" fmla="*/ 68 w 68"/>
                <a:gd name="T33" fmla="*/ 25 h 103"/>
                <a:gd name="T34" fmla="*/ 57 w 68"/>
                <a:gd name="T35" fmla="*/ 8 h 103"/>
                <a:gd name="T36" fmla="*/ 51 w 68"/>
                <a:gd name="T37" fmla="*/ 0 h 103"/>
                <a:gd name="T38" fmla="*/ 40 w 68"/>
                <a:gd name="T39" fmla="*/ 0 h 103"/>
                <a:gd name="T40" fmla="*/ 40 w 68"/>
                <a:gd name="T41" fmla="*/ 8 h 103"/>
                <a:gd name="T42" fmla="*/ 34 w 68"/>
                <a:gd name="T43" fmla="*/ 8 h 103"/>
                <a:gd name="T44" fmla="*/ 28 w 68"/>
                <a:gd name="T45" fmla="*/ 8 h 103"/>
                <a:gd name="T46" fmla="*/ 23 w 68"/>
                <a:gd name="T47" fmla="*/ 0 h 1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8"/>
                <a:gd name="T73" fmla="*/ 0 h 103"/>
                <a:gd name="T74" fmla="*/ 68 w 68"/>
                <a:gd name="T75" fmla="*/ 103 h 10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8" h="103">
                  <a:moveTo>
                    <a:pt x="23" y="0"/>
                  </a:moveTo>
                  <a:lnTo>
                    <a:pt x="11" y="8"/>
                  </a:lnTo>
                  <a:lnTo>
                    <a:pt x="6" y="17"/>
                  </a:lnTo>
                  <a:lnTo>
                    <a:pt x="0" y="34"/>
                  </a:lnTo>
                  <a:lnTo>
                    <a:pt x="0" y="60"/>
                  </a:lnTo>
                  <a:lnTo>
                    <a:pt x="6" y="69"/>
                  </a:lnTo>
                  <a:lnTo>
                    <a:pt x="11" y="60"/>
                  </a:lnTo>
                  <a:lnTo>
                    <a:pt x="11" y="51"/>
                  </a:lnTo>
                  <a:lnTo>
                    <a:pt x="11" y="95"/>
                  </a:lnTo>
                  <a:lnTo>
                    <a:pt x="28" y="103"/>
                  </a:lnTo>
                  <a:lnTo>
                    <a:pt x="40" y="103"/>
                  </a:lnTo>
                  <a:lnTo>
                    <a:pt x="57" y="103"/>
                  </a:lnTo>
                  <a:lnTo>
                    <a:pt x="63" y="95"/>
                  </a:lnTo>
                  <a:lnTo>
                    <a:pt x="57" y="51"/>
                  </a:lnTo>
                  <a:lnTo>
                    <a:pt x="63" y="51"/>
                  </a:lnTo>
                  <a:lnTo>
                    <a:pt x="68" y="51"/>
                  </a:lnTo>
                  <a:lnTo>
                    <a:pt x="68" y="25"/>
                  </a:lnTo>
                  <a:lnTo>
                    <a:pt x="57" y="8"/>
                  </a:lnTo>
                  <a:lnTo>
                    <a:pt x="51" y="0"/>
                  </a:lnTo>
                  <a:lnTo>
                    <a:pt x="40" y="0"/>
                  </a:lnTo>
                  <a:lnTo>
                    <a:pt x="40" y="8"/>
                  </a:lnTo>
                  <a:lnTo>
                    <a:pt x="34" y="8"/>
                  </a:lnTo>
                  <a:lnTo>
                    <a:pt x="28" y="8"/>
                  </a:lnTo>
                  <a:lnTo>
                    <a:pt x="23" y="0"/>
                  </a:lnTo>
                  <a:close/>
                </a:path>
              </a:pathLst>
            </a:custGeom>
            <a:blipFill dpi="0" rotWithShape="0">
              <a:blip r:embed="rId4"/>
              <a:srcRect/>
              <a:tile tx="0" ty="0" sx="100000" sy="100000" flip="none" algn="tl"/>
            </a:blipFill>
            <a:ln w="9525">
              <a:solidFill>
                <a:srgbClr val="0000FF"/>
              </a:solidFill>
              <a:round/>
              <a:headEnd/>
              <a:tailEnd/>
            </a:ln>
          </p:spPr>
          <p:txBody>
            <a:bodyPr/>
            <a:lstStyle/>
            <a:p>
              <a:endParaRPr lang="en-US"/>
            </a:p>
          </p:txBody>
        </p:sp>
        <p:sp>
          <p:nvSpPr>
            <p:cNvPr id="19665" name="Line 152"/>
            <p:cNvSpPr>
              <a:spLocks noChangeShapeType="1"/>
            </p:cNvSpPr>
            <p:nvPr/>
          </p:nvSpPr>
          <p:spPr bwMode="auto">
            <a:xfrm flipV="1">
              <a:off x="1614" y="3320"/>
              <a:ext cx="1" cy="8"/>
            </a:xfrm>
            <a:prstGeom prst="line">
              <a:avLst/>
            </a:prstGeom>
            <a:noFill/>
            <a:ln w="9525">
              <a:solidFill>
                <a:srgbClr val="0000FF"/>
              </a:solidFill>
              <a:round/>
              <a:headEnd/>
              <a:tailEnd/>
            </a:ln>
          </p:spPr>
          <p:txBody>
            <a:bodyPr/>
            <a:lstStyle/>
            <a:p>
              <a:endParaRPr lang="en-US"/>
            </a:p>
          </p:txBody>
        </p:sp>
        <p:sp>
          <p:nvSpPr>
            <p:cNvPr id="19666" name="Freeform 153"/>
            <p:cNvSpPr>
              <a:spLocks/>
            </p:cNvSpPr>
            <p:nvPr/>
          </p:nvSpPr>
          <p:spPr bwMode="auto">
            <a:xfrm>
              <a:off x="1557" y="3337"/>
              <a:ext cx="23" cy="61"/>
            </a:xfrm>
            <a:custGeom>
              <a:avLst/>
              <a:gdLst>
                <a:gd name="T0" fmla="*/ 11 w 23"/>
                <a:gd name="T1" fmla="*/ 0 h 61"/>
                <a:gd name="T2" fmla="*/ 11 w 23"/>
                <a:gd name="T3" fmla="*/ 26 h 61"/>
                <a:gd name="T4" fmla="*/ 23 w 23"/>
                <a:gd name="T5" fmla="*/ 52 h 61"/>
                <a:gd name="T6" fmla="*/ 17 w 23"/>
                <a:gd name="T7" fmla="*/ 61 h 61"/>
                <a:gd name="T8" fmla="*/ 0 w 23"/>
                <a:gd name="T9" fmla="*/ 26 h 61"/>
                <a:gd name="T10" fmla="*/ 0 w 23"/>
                <a:gd name="T11" fmla="*/ 0 h 61"/>
                <a:gd name="T12" fmla="*/ 6 w 23"/>
                <a:gd name="T13" fmla="*/ 9 h 61"/>
                <a:gd name="T14" fmla="*/ 11 w 23"/>
                <a:gd name="T15" fmla="*/ 0 h 61"/>
                <a:gd name="T16" fmla="*/ 0 60000 65536"/>
                <a:gd name="T17" fmla="*/ 0 60000 65536"/>
                <a:gd name="T18" fmla="*/ 0 60000 65536"/>
                <a:gd name="T19" fmla="*/ 0 60000 65536"/>
                <a:gd name="T20" fmla="*/ 0 60000 65536"/>
                <a:gd name="T21" fmla="*/ 0 60000 65536"/>
                <a:gd name="T22" fmla="*/ 0 60000 65536"/>
                <a:gd name="T23" fmla="*/ 0 60000 65536"/>
                <a:gd name="T24" fmla="*/ 0 w 23"/>
                <a:gd name="T25" fmla="*/ 0 h 61"/>
                <a:gd name="T26" fmla="*/ 23 w 23"/>
                <a:gd name="T27" fmla="*/ 61 h 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 h="61">
                  <a:moveTo>
                    <a:pt x="11" y="0"/>
                  </a:moveTo>
                  <a:lnTo>
                    <a:pt x="11" y="26"/>
                  </a:lnTo>
                  <a:lnTo>
                    <a:pt x="23" y="52"/>
                  </a:lnTo>
                  <a:lnTo>
                    <a:pt x="17" y="61"/>
                  </a:lnTo>
                  <a:lnTo>
                    <a:pt x="0" y="26"/>
                  </a:lnTo>
                  <a:lnTo>
                    <a:pt x="0" y="0"/>
                  </a:lnTo>
                  <a:lnTo>
                    <a:pt x="6" y="9"/>
                  </a:lnTo>
                  <a:lnTo>
                    <a:pt x="11" y="0"/>
                  </a:lnTo>
                  <a:close/>
                </a:path>
              </a:pathLst>
            </a:custGeom>
            <a:solidFill>
              <a:srgbClr val="FFFFFF"/>
            </a:solidFill>
            <a:ln w="9525">
              <a:solidFill>
                <a:srgbClr val="0000FF"/>
              </a:solidFill>
              <a:round/>
              <a:headEnd/>
              <a:tailEnd/>
            </a:ln>
          </p:spPr>
          <p:txBody>
            <a:bodyPr/>
            <a:lstStyle/>
            <a:p>
              <a:endParaRPr lang="en-US"/>
            </a:p>
          </p:txBody>
        </p:sp>
        <p:sp>
          <p:nvSpPr>
            <p:cNvPr id="19667" name="Freeform 154"/>
            <p:cNvSpPr>
              <a:spLocks/>
            </p:cNvSpPr>
            <p:nvPr/>
          </p:nvSpPr>
          <p:spPr bwMode="auto">
            <a:xfrm>
              <a:off x="1614" y="3328"/>
              <a:ext cx="11" cy="61"/>
            </a:xfrm>
            <a:custGeom>
              <a:avLst/>
              <a:gdLst>
                <a:gd name="T0" fmla="*/ 11 w 11"/>
                <a:gd name="T1" fmla="*/ 0 h 61"/>
                <a:gd name="T2" fmla="*/ 11 w 11"/>
                <a:gd name="T3" fmla="*/ 26 h 61"/>
                <a:gd name="T4" fmla="*/ 0 w 11"/>
                <a:gd name="T5" fmla="*/ 61 h 61"/>
                <a:gd name="T6" fmla="*/ 0 w 11"/>
                <a:gd name="T7" fmla="*/ 52 h 61"/>
                <a:gd name="T8" fmla="*/ 6 w 11"/>
                <a:gd name="T9" fmla="*/ 44 h 61"/>
                <a:gd name="T10" fmla="*/ 0 w 11"/>
                <a:gd name="T11" fmla="*/ 0 h 61"/>
                <a:gd name="T12" fmla="*/ 6 w 11"/>
                <a:gd name="T13" fmla="*/ 0 h 61"/>
                <a:gd name="T14" fmla="*/ 11 w 11"/>
                <a:gd name="T15" fmla="*/ 0 h 61"/>
                <a:gd name="T16" fmla="*/ 0 60000 65536"/>
                <a:gd name="T17" fmla="*/ 0 60000 65536"/>
                <a:gd name="T18" fmla="*/ 0 60000 65536"/>
                <a:gd name="T19" fmla="*/ 0 60000 65536"/>
                <a:gd name="T20" fmla="*/ 0 60000 65536"/>
                <a:gd name="T21" fmla="*/ 0 60000 65536"/>
                <a:gd name="T22" fmla="*/ 0 60000 65536"/>
                <a:gd name="T23" fmla="*/ 0 60000 65536"/>
                <a:gd name="T24" fmla="*/ 0 w 11"/>
                <a:gd name="T25" fmla="*/ 0 h 61"/>
                <a:gd name="T26" fmla="*/ 11 w 11"/>
                <a:gd name="T27" fmla="*/ 61 h 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 h="61">
                  <a:moveTo>
                    <a:pt x="11" y="0"/>
                  </a:moveTo>
                  <a:lnTo>
                    <a:pt x="11" y="26"/>
                  </a:lnTo>
                  <a:lnTo>
                    <a:pt x="0" y="61"/>
                  </a:lnTo>
                  <a:lnTo>
                    <a:pt x="0" y="52"/>
                  </a:lnTo>
                  <a:lnTo>
                    <a:pt x="6" y="44"/>
                  </a:lnTo>
                  <a:lnTo>
                    <a:pt x="0" y="0"/>
                  </a:lnTo>
                  <a:lnTo>
                    <a:pt x="6" y="0"/>
                  </a:lnTo>
                  <a:lnTo>
                    <a:pt x="11" y="0"/>
                  </a:lnTo>
                  <a:close/>
                </a:path>
              </a:pathLst>
            </a:custGeom>
            <a:solidFill>
              <a:srgbClr val="FFFFFF"/>
            </a:solidFill>
            <a:ln w="9525">
              <a:solidFill>
                <a:srgbClr val="0000FF"/>
              </a:solidFill>
              <a:round/>
              <a:headEnd/>
              <a:tailEnd/>
            </a:ln>
          </p:spPr>
          <p:txBody>
            <a:bodyPr/>
            <a:lstStyle/>
            <a:p>
              <a:endParaRPr lang="en-US"/>
            </a:p>
          </p:txBody>
        </p:sp>
      </p:grpSp>
      <p:grpSp>
        <p:nvGrpSpPr>
          <p:cNvPr id="3" name="Group 155"/>
          <p:cNvGrpSpPr>
            <a:grpSpLocks/>
          </p:cNvGrpSpPr>
          <p:nvPr/>
        </p:nvGrpSpPr>
        <p:grpSpPr bwMode="auto">
          <a:xfrm>
            <a:off x="3854450" y="5505450"/>
            <a:ext cx="1009650" cy="1057275"/>
            <a:chOff x="1001" y="2879"/>
            <a:chExt cx="636" cy="666"/>
          </a:xfrm>
        </p:grpSpPr>
        <p:sp>
          <p:nvSpPr>
            <p:cNvPr id="19560" name="Freeform 156"/>
            <p:cNvSpPr>
              <a:spLocks/>
            </p:cNvSpPr>
            <p:nvPr/>
          </p:nvSpPr>
          <p:spPr bwMode="auto">
            <a:xfrm>
              <a:off x="1035" y="3475"/>
              <a:ext cx="91" cy="52"/>
            </a:xfrm>
            <a:custGeom>
              <a:avLst/>
              <a:gdLst>
                <a:gd name="T0" fmla="*/ 0 w 91"/>
                <a:gd name="T1" fmla="*/ 9 h 52"/>
                <a:gd name="T2" fmla="*/ 0 w 91"/>
                <a:gd name="T3" fmla="*/ 35 h 52"/>
                <a:gd name="T4" fmla="*/ 0 w 91"/>
                <a:gd name="T5" fmla="*/ 44 h 52"/>
                <a:gd name="T6" fmla="*/ 11 w 91"/>
                <a:gd name="T7" fmla="*/ 52 h 52"/>
                <a:gd name="T8" fmla="*/ 28 w 91"/>
                <a:gd name="T9" fmla="*/ 52 h 52"/>
                <a:gd name="T10" fmla="*/ 45 w 91"/>
                <a:gd name="T11" fmla="*/ 52 h 52"/>
                <a:gd name="T12" fmla="*/ 45 w 91"/>
                <a:gd name="T13" fmla="*/ 44 h 52"/>
                <a:gd name="T14" fmla="*/ 62 w 91"/>
                <a:gd name="T15" fmla="*/ 44 h 52"/>
                <a:gd name="T16" fmla="*/ 74 w 91"/>
                <a:gd name="T17" fmla="*/ 44 h 52"/>
                <a:gd name="T18" fmla="*/ 91 w 91"/>
                <a:gd name="T19" fmla="*/ 44 h 52"/>
                <a:gd name="T20" fmla="*/ 91 w 91"/>
                <a:gd name="T21" fmla="*/ 35 h 52"/>
                <a:gd name="T22" fmla="*/ 91 w 91"/>
                <a:gd name="T23" fmla="*/ 18 h 52"/>
                <a:gd name="T24" fmla="*/ 79 w 91"/>
                <a:gd name="T25" fmla="*/ 18 h 52"/>
                <a:gd name="T26" fmla="*/ 68 w 91"/>
                <a:gd name="T27" fmla="*/ 9 h 52"/>
                <a:gd name="T28" fmla="*/ 62 w 91"/>
                <a:gd name="T29" fmla="*/ 0 h 52"/>
                <a:gd name="T30" fmla="*/ 51 w 91"/>
                <a:gd name="T31" fmla="*/ 9 h 52"/>
                <a:gd name="T32" fmla="*/ 34 w 91"/>
                <a:gd name="T33" fmla="*/ 0 h 52"/>
                <a:gd name="T34" fmla="*/ 28 w 91"/>
                <a:gd name="T35" fmla="*/ 9 h 52"/>
                <a:gd name="T36" fmla="*/ 11 w 91"/>
                <a:gd name="T37" fmla="*/ 9 h 52"/>
                <a:gd name="T38" fmla="*/ 0 w 91"/>
                <a:gd name="T39" fmla="*/ 9 h 5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1"/>
                <a:gd name="T61" fmla="*/ 0 h 52"/>
                <a:gd name="T62" fmla="*/ 91 w 91"/>
                <a:gd name="T63" fmla="*/ 52 h 5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1" h="52">
                  <a:moveTo>
                    <a:pt x="0" y="9"/>
                  </a:moveTo>
                  <a:lnTo>
                    <a:pt x="0" y="35"/>
                  </a:lnTo>
                  <a:lnTo>
                    <a:pt x="0" y="44"/>
                  </a:lnTo>
                  <a:lnTo>
                    <a:pt x="11" y="52"/>
                  </a:lnTo>
                  <a:lnTo>
                    <a:pt x="28" y="52"/>
                  </a:lnTo>
                  <a:lnTo>
                    <a:pt x="45" y="52"/>
                  </a:lnTo>
                  <a:lnTo>
                    <a:pt x="45" y="44"/>
                  </a:lnTo>
                  <a:lnTo>
                    <a:pt x="62" y="44"/>
                  </a:lnTo>
                  <a:lnTo>
                    <a:pt x="74" y="44"/>
                  </a:lnTo>
                  <a:lnTo>
                    <a:pt x="91" y="44"/>
                  </a:lnTo>
                  <a:lnTo>
                    <a:pt x="91" y="35"/>
                  </a:lnTo>
                  <a:lnTo>
                    <a:pt x="91" y="18"/>
                  </a:lnTo>
                  <a:lnTo>
                    <a:pt x="79" y="18"/>
                  </a:lnTo>
                  <a:lnTo>
                    <a:pt x="68" y="9"/>
                  </a:lnTo>
                  <a:lnTo>
                    <a:pt x="62" y="0"/>
                  </a:lnTo>
                  <a:lnTo>
                    <a:pt x="51" y="9"/>
                  </a:lnTo>
                  <a:lnTo>
                    <a:pt x="34" y="0"/>
                  </a:lnTo>
                  <a:lnTo>
                    <a:pt x="28" y="9"/>
                  </a:lnTo>
                  <a:lnTo>
                    <a:pt x="11" y="9"/>
                  </a:lnTo>
                  <a:lnTo>
                    <a:pt x="0" y="9"/>
                  </a:lnTo>
                  <a:close/>
                </a:path>
              </a:pathLst>
            </a:custGeom>
            <a:solidFill>
              <a:srgbClr val="FFFFFF"/>
            </a:solidFill>
            <a:ln w="9525">
              <a:solidFill>
                <a:srgbClr val="0000FF"/>
              </a:solidFill>
              <a:round/>
              <a:headEnd/>
              <a:tailEnd/>
            </a:ln>
          </p:spPr>
          <p:txBody>
            <a:bodyPr/>
            <a:lstStyle/>
            <a:p>
              <a:endParaRPr lang="en-US"/>
            </a:p>
          </p:txBody>
        </p:sp>
        <p:sp>
          <p:nvSpPr>
            <p:cNvPr id="19561" name="Oval 157"/>
            <p:cNvSpPr>
              <a:spLocks noChangeArrowheads="1"/>
            </p:cNvSpPr>
            <p:nvPr/>
          </p:nvSpPr>
          <p:spPr bwMode="auto">
            <a:xfrm>
              <a:off x="1038" y="3496"/>
              <a:ext cx="5" cy="2"/>
            </a:xfrm>
            <a:prstGeom prst="ellipse">
              <a:avLst/>
            </a:prstGeom>
            <a:noFill/>
            <a:ln w="9525">
              <a:solidFill>
                <a:srgbClr val="0000FF"/>
              </a:solidFill>
              <a:round/>
              <a:headEnd/>
              <a:tailEnd/>
            </a:ln>
          </p:spPr>
          <p:txBody>
            <a:bodyPr/>
            <a:lstStyle/>
            <a:p>
              <a:endParaRPr lang="en-US"/>
            </a:p>
          </p:txBody>
        </p:sp>
        <p:sp>
          <p:nvSpPr>
            <p:cNvPr id="19562" name="Oval 158"/>
            <p:cNvSpPr>
              <a:spLocks noChangeArrowheads="1"/>
            </p:cNvSpPr>
            <p:nvPr/>
          </p:nvSpPr>
          <p:spPr bwMode="auto">
            <a:xfrm>
              <a:off x="1077" y="3487"/>
              <a:ext cx="0" cy="11"/>
            </a:xfrm>
            <a:prstGeom prst="ellipse">
              <a:avLst/>
            </a:prstGeom>
            <a:noFill/>
            <a:ln w="9525">
              <a:solidFill>
                <a:srgbClr val="0000FF"/>
              </a:solidFill>
              <a:round/>
              <a:headEnd/>
              <a:tailEnd/>
            </a:ln>
          </p:spPr>
          <p:txBody>
            <a:bodyPr/>
            <a:lstStyle/>
            <a:p>
              <a:endParaRPr lang="en-US"/>
            </a:p>
          </p:txBody>
        </p:sp>
        <p:sp>
          <p:nvSpPr>
            <p:cNvPr id="19563" name="Freeform 159"/>
            <p:cNvSpPr>
              <a:spLocks/>
            </p:cNvSpPr>
            <p:nvPr/>
          </p:nvSpPr>
          <p:spPr bwMode="auto">
            <a:xfrm>
              <a:off x="1069" y="3484"/>
              <a:ext cx="17" cy="35"/>
            </a:xfrm>
            <a:custGeom>
              <a:avLst/>
              <a:gdLst>
                <a:gd name="T0" fmla="*/ 11 w 17"/>
                <a:gd name="T1" fmla="*/ 35 h 35"/>
                <a:gd name="T2" fmla="*/ 17 w 17"/>
                <a:gd name="T3" fmla="*/ 17 h 35"/>
                <a:gd name="T4" fmla="*/ 11 w 17"/>
                <a:gd name="T5" fmla="*/ 9 h 35"/>
                <a:gd name="T6" fmla="*/ 0 w 17"/>
                <a:gd name="T7" fmla="*/ 9 h 35"/>
                <a:gd name="T8" fmla="*/ 0 w 17"/>
                <a:gd name="T9" fmla="*/ 0 h 35"/>
                <a:gd name="T10" fmla="*/ 11 w 17"/>
                <a:gd name="T11" fmla="*/ 35 h 35"/>
                <a:gd name="T12" fmla="*/ 0 60000 65536"/>
                <a:gd name="T13" fmla="*/ 0 60000 65536"/>
                <a:gd name="T14" fmla="*/ 0 60000 65536"/>
                <a:gd name="T15" fmla="*/ 0 60000 65536"/>
                <a:gd name="T16" fmla="*/ 0 60000 65536"/>
                <a:gd name="T17" fmla="*/ 0 60000 65536"/>
                <a:gd name="T18" fmla="*/ 0 w 17"/>
                <a:gd name="T19" fmla="*/ 0 h 35"/>
                <a:gd name="T20" fmla="*/ 17 w 17"/>
                <a:gd name="T21" fmla="*/ 35 h 35"/>
              </a:gdLst>
              <a:ahLst/>
              <a:cxnLst>
                <a:cxn ang="T12">
                  <a:pos x="T0" y="T1"/>
                </a:cxn>
                <a:cxn ang="T13">
                  <a:pos x="T2" y="T3"/>
                </a:cxn>
                <a:cxn ang="T14">
                  <a:pos x="T4" y="T5"/>
                </a:cxn>
                <a:cxn ang="T15">
                  <a:pos x="T6" y="T7"/>
                </a:cxn>
                <a:cxn ang="T16">
                  <a:pos x="T8" y="T9"/>
                </a:cxn>
                <a:cxn ang="T17">
                  <a:pos x="T10" y="T11"/>
                </a:cxn>
              </a:cxnLst>
              <a:rect l="T18" t="T19" r="T20" b="T21"/>
              <a:pathLst>
                <a:path w="17" h="35">
                  <a:moveTo>
                    <a:pt x="11" y="35"/>
                  </a:moveTo>
                  <a:lnTo>
                    <a:pt x="17" y="17"/>
                  </a:lnTo>
                  <a:lnTo>
                    <a:pt x="11" y="9"/>
                  </a:lnTo>
                  <a:lnTo>
                    <a:pt x="0" y="9"/>
                  </a:lnTo>
                  <a:lnTo>
                    <a:pt x="0" y="0"/>
                  </a:lnTo>
                  <a:lnTo>
                    <a:pt x="11" y="35"/>
                  </a:lnTo>
                  <a:close/>
                </a:path>
              </a:pathLst>
            </a:custGeom>
            <a:solidFill>
              <a:srgbClr val="FFFFFF"/>
            </a:solidFill>
            <a:ln w="9525">
              <a:noFill/>
              <a:round/>
              <a:headEnd/>
              <a:tailEnd/>
            </a:ln>
          </p:spPr>
          <p:txBody>
            <a:bodyPr/>
            <a:lstStyle/>
            <a:p>
              <a:endParaRPr lang="en-US"/>
            </a:p>
          </p:txBody>
        </p:sp>
        <p:sp>
          <p:nvSpPr>
            <p:cNvPr id="19564" name="Freeform 160"/>
            <p:cNvSpPr>
              <a:spLocks/>
            </p:cNvSpPr>
            <p:nvPr/>
          </p:nvSpPr>
          <p:spPr bwMode="auto">
            <a:xfrm>
              <a:off x="1069" y="3484"/>
              <a:ext cx="17" cy="35"/>
            </a:xfrm>
            <a:custGeom>
              <a:avLst/>
              <a:gdLst>
                <a:gd name="T0" fmla="*/ 11 w 17"/>
                <a:gd name="T1" fmla="*/ 35 h 35"/>
                <a:gd name="T2" fmla="*/ 17 w 17"/>
                <a:gd name="T3" fmla="*/ 17 h 35"/>
                <a:gd name="T4" fmla="*/ 11 w 17"/>
                <a:gd name="T5" fmla="*/ 9 h 35"/>
                <a:gd name="T6" fmla="*/ 0 w 17"/>
                <a:gd name="T7" fmla="*/ 9 h 35"/>
                <a:gd name="T8" fmla="*/ 0 w 17"/>
                <a:gd name="T9" fmla="*/ 0 h 35"/>
                <a:gd name="T10" fmla="*/ 0 60000 65536"/>
                <a:gd name="T11" fmla="*/ 0 60000 65536"/>
                <a:gd name="T12" fmla="*/ 0 60000 65536"/>
                <a:gd name="T13" fmla="*/ 0 60000 65536"/>
                <a:gd name="T14" fmla="*/ 0 60000 65536"/>
                <a:gd name="T15" fmla="*/ 0 w 17"/>
                <a:gd name="T16" fmla="*/ 0 h 35"/>
                <a:gd name="T17" fmla="*/ 17 w 17"/>
                <a:gd name="T18" fmla="*/ 35 h 35"/>
              </a:gdLst>
              <a:ahLst/>
              <a:cxnLst>
                <a:cxn ang="T10">
                  <a:pos x="T0" y="T1"/>
                </a:cxn>
                <a:cxn ang="T11">
                  <a:pos x="T2" y="T3"/>
                </a:cxn>
                <a:cxn ang="T12">
                  <a:pos x="T4" y="T5"/>
                </a:cxn>
                <a:cxn ang="T13">
                  <a:pos x="T6" y="T7"/>
                </a:cxn>
                <a:cxn ang="T14">
                  <a:pos x="T8" y="T9"/>
                </a:cxn>
              </a:cxnLst>
              <a:rect l="T15" t="T16" r="T17" b="T18"/>
              <a:pathLst>
                <a:path w="17" h="35">
                  <a:moveTo>
                    <a:pt x="11" y="35"/>
                  </a:moveTo>
                  <a:lnTo>
                    <a:pt x="17" y="17"/>
                  </a:lnTo>
                  <a:lnTo>
                    <a:pt x="11" y="9"/>
                  </a:lnTo>
                  <a:lnTo>
                    <a:pt x="0" y="9"/>
                  </a:lnTo>
                  <a:lnTo>
                    <a:pt x="0" y="0"/>
                  </a:lnTo>
                </a:path>
              </a:pathLst>
            </a:custGeom>
            <a:noFill/>
            <a:ln w="9525">
              <a:solidFill>
                <a:srgbClr val="0000FF"/>
              </a:solidFill>
              <a:round/>
              <a:headEnd/>
              <a:tailEnd/>
            </a:ln>
          </p:spPr>
          <p:txBody>
            <a:bodyPr/>
            <a:lstStyle/>
            <a:p>
              <a:endParaRPr lang="en-US"/>
            </a:p>
          </p:txBody>
        </p:sp>
        <p:sp>
          <p:nvSpPr>
            <p:cNvPr id="19565" name="Freeform 161"/>
            <p:cNvSpPr>
              <a:spLocks/>
            </p:cNvSpPr>
            <p:nvPr/>
          </p:nvSpPr>
          <p:spPr bwMode="auto">
            <a:xfrm>
              <a:off x="1023" y="3259"/>
              <a:ext cx="80" cy="225"/>
            </a:xfrm>
            <a:custGeom>
              <a:avLst/>
              <a:gdLst>
                <a:gd name="T0" fmla="*/ 6 w 80"/>
                <a:gd name="T1" fmla="*/ 0 h 225"/>
                <a:gd name="T2" fmla="*/ 0 w 80"/>
                <a:gd name="T3" fmla="*/ 35 h 225"/>
                <a:gd name="T4" fmla="*/ 6 w 80"/>
                <a:gd name="T5" fmla="*/ 69 h 225"/>
                <a:gd name="T6" fmla="*/ 6 w 80"/>
                <a:gd name="T7" fmla="*/ 165 h 225"/>
                <a:gd name="T8" fmla="*/ 6 w 80"/>
                <a:gd name="T9" fmla="*/ 216 h 225"/>
                <a:gd name="T10" fmla="*/ 17 w 80"/>
                <a:gd name="T11" fmla="*/ 225 h 225"/>
                <a:gd name="T12" fmla="*/ 23 w 80"/>
                <a:gd name="T13" fmla="*/ 225 h 225"/>
                <a:gd name="T14" fmla="*/ 40 w 80"/>
                <a:gd name="T15" fmla="*/ 225 h 225"/>
                <a:gd name="T16" fmla="*/ 46 w 80"/>
                <a:gd name="T17" fmla="*/ 216 h 225"/>
                <a:gd name="T18" fmla="*/ 69 w 80"/>
                <a:gd name="T19" fmla="*/ 225 h 225"/>
                <a:gd name="T20" fmla="*/ 74 w 80"/>
                <a:gd name="T21" fmla="*/ 225 h 225"/>
                <a:gd name="T22" fmla="*/ 80 w 80"/>
                <a:gd name="T23" fmla="*/ 216 h 225"/>
                <a:gd name="T24" fmla="*/ 80 w 80"/>
                <a:gd name="T25" fmla="*/ 156 h 225"/>
                <a:gd name="T26" fmla="*/ 80 w 80"/>
                <a:gd name="T27" fmla="*/ 121 h 225"/>
                <a:gd name="T28" fmla="*/ 74 w 80"/>
                <a:gd name="T29" fmla="*/ 0 h 225"/>
                <a:gd name="T30" fmla="*/ 69 w 80"/>
                <a:gd name="T31" fmla="*/ 9 h 225"/>
                <a:gd name="T32" fmla="*/ 46 w 80"/>
                <a:gd name="T33" fmla="*/ 18 h 225"/>
                <a:gd name="T34" fmla="*/ 23 w 80"/>
                <a:gd name="T35" fmla="*/ 18 h 225"/>
                <a:gd name="T36" fmla="*/ 6 w 80"/>
                <a:gd name="T37" fmla="*/ 0 h 2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225"/>
                <a:gd name="T59" fmla="*/ 80 w 80"/>
                <a:gd name="T60" fmla="*/ 225 h 2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225">
                  <a:moveTo>
                    <a:pt x="6" y="0"/>
                  </a:moveTo>
                  <a:lnTo>
                    <a:pt x="0" y="35"/>
                  </a:lnTo>
                  <a:lnTo>
                    <a:pt x="6" y="69"/>
                  </a:lnTo>
                  <a:lnTo>
                    <a:pt x="6" y="165"/>
                  </a:lnTo>
                  <a:lnTo>
                    <a:pt x="6" y="216"/>
                  </a:lnTo>
                  <a:lnTo>
                    <a:pt x="17" y="225"/>
                  </a:lnTo>
                  <a:lnTo>
                    <a:pt x="23" y="225"/>
                  </a:lnTo>
                  <a:lnTo>
                    <a:pt x="40" y="225"/>
                  </a:lnTo>
                  <a:lnTo>
                    <a:pt x="46" y="216"/>
                  </a:lnTo>
                  <a:lnTo>
                    <a:pt x="69" y="225"/>
                  </a:lnTo>
                  <a:lnTo>
                    <a:pt x="74" y="225"/>
                  </a:lnTo>
                  <a:lnTo>
                    <a:pt x="80" y="216"/>
                  </a:lnTo>
                  <a:lnTo>
                    <a:pt x="80" y="156"/>
                  </a:lnTo>
                  <a:lnTo>
                    <a:pt x="80" y="121"/>
                  </a:lnTo>
                  <a:lnTo>
                    <a:pt x="74" y="0"/>
                  </a:lnTo>
                  <a:lnTo>
                    <a:pt x="69" y="9"/>
                  </a:lnTo>
                  <a:lnTo>
                    <a:pt x="46" y="18"/>
                  </a:lnTo>
                  <a:lnTo>
                    <a:pt x="23" y="18"/>
                  </a:lnTo>
                  <a:lnTo>
                    <a:pt x="6" y="0"/>
                  </a:lnTo>
                  <a:close/>
                </a:path>
              </a:pathLst>
            </a:custGeom>
            <a:blipFill dpi="0" rotWithShape="0">
              <a:blip r:embed="rId2"/>
              <a:srcRect/>
              <a:tile tx="0" ty="0" sx="100000" sy="100000" flip="none" algn="tl"/>
            </a:blipFill>
            <a:ln w="9525">
              <a:solidFill>
                <a:srgbClr val="0000FF"/>
              </a:solidFill>
              <a:round/>
              <a:headEnd/>
              <a:tailEnd/>
            </a:ln>
          </p:spPr>
          <p:txBody>
            <a:bodyPr/>
            <a:lstStyle/>
            <a:p>
              <a:endParaRPr lang="en-US"/>
            </a:p>
          </p:txBody>
        </p:sp>
        <p:sp>
          <p:nvSpPr>
            <p:cNvPr id="19566" name="Freeform 162"/>
            <p:cNvSpPr>
              <a:spLocks/>
            </p:cNvSpPr>
            <p:nvPr/>
          </p:nvSpPr>
          <p:spPr bwMode="auto">
            <a:xfrm>
              <a:off x="1069" y="3337"/>
              <a:ext cx="5" cy="138"/>
            </a:xfrm>
            <a:custGeom>
              <a:avLst/>
              <a:gdLst>
                <a:gd name="T0" fmla="*/ 0 w 5"/>
                <a:gd name="T1" fmla="*/ 138 h 138"/>
                <a:gd name="T2" fmla="*/ 5 w 5"/>
                <a:gd name="T3" fmla="*/ 52 h 138"/>
                <a:gd name="T4" fmla="*/ 5 w 5"/>
                <a:gd name="T5" fmla="*/ 0 h 138"/>
                <a:gd name="T6" fmla="*/ 0 60000 65536"/>
                <a:gd name="T7" fmla="*/ 0 60000 65536"/>
                <a:gd name="T8" fmla="*/ 0 60000 65536"/>
                <a:gd name="T9" fmla="*/ 0 w 5"/>
                <a:gd name="T10" fmla="*/ 0 h 138"/>
                <a:gd name="T11" fmla="*/ 5 w 5"/>
                <a:gd name="T12" fmla="*/ 138 h 138"/>
              </a:gdLst>
              <a:ahLst/>
              <a:cxnLst>
                <a:cxn ang="T6">
                  <a:pos x="T0" y="T1"/>
                </a:cxn>
                <a:cxn ang="T7">
                  <a:pos x="T2" y="T3"/>
                </a:cxn>
                <a:cxn ang="T8">
                  <a:pos x="T4" y="T5"/>
                </a:cxn>
              </a:cxnLst>
              <a:rect l="T9" t="T10" r="T11" b="T12"/>
              <a:pathLst>
                <a:path w="5" h="138">
                  <a:moveTo>
                    <a:pt x="0" y="138"/>
                  </a:moveTo>
                  <a:lnTo>
                    <a:pt x="5" y="52"/>
                  </a:lnTo>
                  <a:lnTo>
                    <a:pt x="5" y="0"/>
                  </a:lnTo>
                </a:path>
              </a:pathLst>
            </a:custGeom>
            <a:noFill/>
            <a:ln w="9525">
              <a:solidFill>
                <a:srgbClr val="0000FF"/>
              </a:solidFill>
              <a:round/>
              <a:headEnd/>
              <a:tailEnd/>
            </a:ln>
          </p:spPr>
          <p:txBody>
            <a:bodyPr/>
            <a:lstStyle/>
            <a:p>
              <a:endParaRPr lang="en-US"/>
            </a:p>
          </p:txBody>
        </p:sp>
        <p:sp>
          <p:nvSpPr>
            <p:cNvPr id="19567" name="Freeform 163"/>
            <p:cNvSpPr>
              <a:spLocks/>
            </p:cNvSpPr>
            <p:nvPr/>
          </p:nvSpPr>
          <p:spPr bwMode="auto">
            <a:xfrm>
              <a:off x="1035" y="3026"/>
              <a:ext cx="45" cy="78"/>
            </a:xfrm>
            <a:custGeom>
              <a:avLst/>
              <a:gdLst>
                <a:gd name="T0" fmla="*/ 5 w 45"/>
                <a:gd name="T1" fmla="*/ 26 h 78"/>
                <a:gd name="T2" fmla="*/ 0 w 45"/>
                <a:gd name="T3" fmla="*/ 26 h 78"/>
                <a:gd name="T4" fmla="*/ 0 w 45"/>
                <a:gd name="T5" fmla="*/ 34 h 78"/>
                <a:gd name="T6" fmla="*/ 0 w 45"/>
                <a:gd name="T7" fmla="*/ 43 h 78"/>
                <a:gd name="T8" fmla="*/ 5 w 45"/>
                <a:gd name="T9" fmla="*/ 43 h 78"/>
                <a:gd name="T10" fmla="*/ 11 w 45"/>
                <a:gd name="T11" fmla="*/ 60 h 78"/>
                <a:gd name="T12" fmla="*/ 22 w 45"/>
                <a:gd name="T13" fmla="*/ 78 h 78"/>
                <a:gd name="T14" fmla="*/ 39 w 45"/>
                <a:gd name="T15" fmla="*/ 78 h 78"/>
                <a:gd name="T16" fmla="*/ 45 w 45"/>
                <a:gd name="T17" fmla="*/ 60 h 78"/>
                <a:gd name="T18" fmla="*/ 45 w 45"/>
                <a:gd name="T19" fmla="*/ 52 h 78"/>
                <a:gd name="T20" fmla="*/ 45 w 45"/>
                <a:gd name="T21" fmla="*/ 17 h 78"/>
                <a:gd name="T22" fmla="*/ 39 w 45"/>
                <a:gd name="T23" fmla="*/ 0 h 78"/>
                <a:gd name="T24" fmla="*/ 17 w 45"/>
                <a:gd name="T25" fmla="*/ 17 h 78"/>
                <a:gd name="T26" fmla="*/ 5 w 45"/>
                <a:gd name="T27" fmla="*/ 8 h 78"/>
                <a:gd name="T28" fmla="*/ 5 w 45"/>
                <a:gd name="T29" fmla="*/ 26 h 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78"/>
                <a:gd name="T47" fmla="*/ 45 w 45"/>
                <a:gd name="T48" fmla="*/ 78 h 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78">
                  <a:moveTo>
                    <a:pt x="5" y="26"/>
                  </a:moveTo>
                  <a:lnTo>
                    <a:pt x="0" y="26"/>
                  </a:lnTo>
                  <a:lnTo>
                    <a:pt x="0" y="34"/>
                  </a:lnTo>
                  <a:lnTo>
                    <a:pt x="0" y="43"/>
                  </a:lnTo>
                  <a:lnTo>
                    <a:pt x="5" y="43"/>
                  </a:lnTo>
                  <a:lnTo>
                    <a:pt x="11" y="60"/>
                  </a:lnTo>
                  <a:lnTo>
                    <a:pt x="22" y="78"/>
                  </a:lnTo>
                  <a:lnTo>
                    <a:pt x="39" y="78"/>
                  </a:lnTo>
                  <a:lnTo>
                    <a:pt x="45" y="60"/>
                  </a:lnTo>
                  <a:lnTo>
                    <a:pt x="45" y="52"/>
                  </a:lnTo>
                  <a:lnTo>
                    <a:pt x="45" y="17"/>
                  </a:lnTo>
                  <a:lnTo>
                    <a:pt x="39" y="0"/>
                  </a:lnTo>
                  <a:lnTo>
                    <a:pt x="17" y="17"/>
                  </a:lnTo>
                  <a:lnTo>
                    <a:pt x="5" y="8"/>
                  </a:lnTo>
                  <a:lnTo>
                    <a:pt x="5" y="26"/>
                  </a:lnTo>
                  <a:close/>
                </a:path>
              </a:pathLst>
            </a:custGeom>
            <a:noFill/>
            <a:ln w="9525">
              <a:solidFill>
                <a:srgbClr val="0000FF"/>
              </a:solidFill>
              <a:round/>
              <a:headEnd/>
              <a:tailEnd/>
            </a:ln>
          </p:spPr>
          <p:txBody>
            <a:bodyPr/>
            <a:lstStyle/>
            <a:p>
              <a:endParaRPr lang="en-US"/>
            </a:p>
          </p:txBody>
        </p:sp>
        <p:sp>
          <p:nvSpPr>
            <p:cNvPr id="19568" name="Freeform 164"/>
            <p:cNvSpPr>
              <a:spLocks/>
            </p:cNvSpPr>
            <p:nvPr/>
          </p:nvSpPr>
          <p:spPr bwMode="auto">
            <a:xfrm>
              <a:off x="1023" y="3000"/>
              <a:ext cx="63" cy="69"/>
            </a:xfrm>
            <a:custGeom>
              <a:avLst/>
              <a:gdLst>
                <a:gd name="T0" fmla="*/ 57 w 63"/>
                <a:gd name="T1" fmla="*/ 43 h 69"/>
                <a:gd name="T2" fmla="*/ 63 w 63"/>
                <a:gd name="T3" fmla="*/ 34 h 69"/>
                <a:gd name="T4" fmla="*/ 63 w 63"/>
                <a:gd name="T5" fmla="*/ 17 h 69"/>
                <a:gd name="T6" fmla="*/ 57 w 63"/>
                <a:gd name="T7" fmla="*/ 8 h 69"/>
                <a:gd name="T8" fmla="*/ 46 w 63"/>
                <a:gd name="T9" fmla="*/ 0 h 69"/>
                <a:gd name="T10" fmla="*/ 29 w 63"/>
                <a:gd name="T11" fmla="*/ 0 h 69"/>
                <a:gd name="T12" fmla="*/ 17 w 63"/>
                <a:gd name="T13" fmla="*/ 0 h 69"/>
                <a:gd name="T14" fmla="*/ 12 w 63"/>
                <a:gd name="T15" fmla="*/ 8 h 69"/>
                <a:gd name="T16" fmla="*/ 6 w 63"/>
                <a:gd name="T17" fmla="*/ 0 h 69"/>
                <a:gd name="T18" fmla="*/ 12 w 63"/>
                <a:gd name="T19" fmla="*/ 8 h 69"/>
                <a:gd name="T20" fmla="*/ 6 w 63"/>
                <a:gd name="T21" fmla="*/ 8 h 69"/>
                <a:gd name="T22" fmla="*/ 6 w 63"/>
                <a:gd name="T23" fmla="*/ 8 h 69"/>
                <a:gd name="T24" fmla="*/ 0 w 63"/>
                <a:gd name="T25" fmla="*/ 17 h 69"/>
                <a:gd name="T26" fmla="*/ 0 w 63"/>
                <a:gd name="T27" fmla="*/ 43 h 69"/>
                <a:gd name="T28" fmla="*/ 12 w 63"/>
                <a:gd name="T29" fmla="*/ 69 h 69"/>
                <a:gd name="T30" fmla="*/ 12 w 63"/>
                <a:gd name="T31" fmla="*/ 60 h 69"/>
                <a:gd name="T32" fmla="*/ 12 w 63"/>
                <a:gd name="T33" fmla="*/ 52 h 69"/>
                <a:gd name="T34" fmla="*/ 17 w 63"/>
                <a:gd name="T35" fmla="*/ 52 h 69"/>
                <a:gd name="T36" fmla="*/ 17 w 63"/>
                <a:gd name="T37" fmla="*/ 34 h 69"/>
                <a:gd name="T38" fmla="*/ 29 w 63"/>
                <a:gd name="T39" fmla="*/ 43 h 69"/>
                <a:gd name="T40" fmla="*/ 51 w 63"/>
                <a:gd name="T41" fmla="*/ 26 h 69"/>
                <a:gd name="T42" fmla="*/ 57 w 63"/>
                <a:gd name="T43" fmla="*/ 43 h 6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63"/>
                <a:gd name="T67" fmla="*/ 0 h 69"/>
                <a:gd name="T68" fmla="*/ 63 w 63"/>
                <a:gd name="T69" fmla="*/ 69 h 6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63" h="69">
                  <a:moveTo>
                    <a:pt x="57" y="43"/>
                  </a:moveTo>
                  <a:lnTo>
                    <a:pt x="63" y="34"/>
                  </a:lnTo>
                  <a:lnTo>
                    <a:pt x="63" y="17"/>
                  </a:lnTo>
                  <a:lnTo>
                    <a:pt x="57" y="8"/>
                  </a:lnTo>
                  <a:lnTo>
                    <a:pt x="46" y="0"/>
                  </a:lnTo>
                  <a:lnTo>
                    <a:pt x="29" y="0"/>
                  </a:lnTo>
                  <a:lnTo>
                    <a:pt x="17" y="0"/>
                  </a:lnTo>
                  <a:lnTo>
                    <a:pt x="12" y="8"/>
                  </a:lnTo>
                  <a:lnTo>
                    <a:pt x="6" y="0"/>
                  </a:lnTo>
                  <a:lnTo>
                    <a:pt x="12" y="8"/>
                  </a:lnTo>
                  <a:lnTo>
                    <a:pt x="6" y="8"/>
                  </a:lnTo>
                  <a:lnTo>
                    <a:pt x="0" y="17"/>
                  </a:lnTo>
                  <a:lnTo>
                    <a:pt x="0" y="43"/>
                  </a:lnTo>
                  <a:lnTo>
                    <a:pt x="12" y="69"/>
                  </a:lnTo>
                  <a:lnTo>
                    <a:pt x="12" y="60"/>
                  </a:lnTo>
                  <a:lnTo>
                    <a:pt x="12" y="52"/>
                  </a:lnTo>
                  <a:lnTo>
                    <a:pt x="17" y="52"/>
                  </a:lnTo>
                  <a:lnTo>
                    <a:pt x="17" y="34"/>
                  </a:lnTo>
                  <a:lnTo>
                    <a:pt x="29" y="43"/>
                  </a:lnTo>
                  <a:lnTo>
                    <a:pt x="51" y="26"/>
                  </a:lnTo>
                  <a:lnTo>
                    <a:pt x="57" y="43"/>
                  </a:lnTo>
                  <a:close/>
                </a:path>
              </a:pathLst>
            </a:custGeom>
            <a:blipFill dpi="0" rotWithShape="0">
              <a:blip r:embed="rId3"/>
              <a:srcRect/>
              <a:tile tx="0" ty="0" sx="100000" sy="100000" flip="none" algn="tl"/>
            </a:blipFill>
            <a:ln w="9525">
              <a:solidFill>
                <a:srgbClr val="0000FF"/>
              </a:solidFill>
              <a:round/>
              <a:headEnd/>
              <a:tailEnd/>
            </a:ln>
          </p:spPr>
          <p:txBody>
            <a:bodyPr/>
            <a:lstStyle/>
            <a:p>
              <a:endParaRPr lang="en-US"/>
            </a:p>
          </p:txBody>
        </p:sp>
        <p:sp>
          <p:nvSpPr>
            <p:cNvPr id="19569" name="Freeform 165"/>
            <p:cNvSpPr>
              <a:spLocks/>
            </p:cNvSpPr>
            <p:nvPr/>
          </p:nvSpPr>
          <p:spPr bwMode="auto">
            <a:xfrm>
              <a:off x="1040" y="3069"/>
              <a:ext cx="34" cy="52"/>
            </a:xfrm>
            <a:custGeom>
              <a:avLst/>
              <a:gdLst>
                <a:gd name="T0" fmla="*/ 0 w 34"/>
                <a:gd name="T1" fmla="*/ 0 h 52"/>
                <a:gd name="T2" fmla="*/ 0 w 34"/>
                <a:gd name="T3" fmla="*/ 35 h 52"/>
                <a:gd name="T4" fmla="*/ 12 w 34"/>
                <a:gd name="T5" fmla="*/ 43 h 52"/>
                <a:gd name="T6" fmla="*/ 23 w 34"/>
                <a:gd name="T7" fmla="*/ 52 h 52"/>
                <a:gd name="T8" fmla="*/ 29 w 34"/>
                <a:gd name="T9" fmla="*/ 43 h 52"/>
                <a:gd name="T10" fmla="*/ 34 w 34"/>
                <a:gd name="T11" fmla="*/ 35 h 52"/>
                <a:gd name="T12" fmla="*/ 29 w 34"/>
                <a:gd name="T13" fmla="*/ 35 h 52"/>
                <a:gd name="T14" fmla="*/ 17 w 34"/>
                <a:gd name="T15" fmla="*/ 35 h 52"/>
                <a:gd name="T16" fmla="*/ 6 w 34"/>
                <a:gd name="T17" fmla="*/ 17 h 52"/>
                <a:gd name="T18" fmla="*/ 0 w 34"/>
                <a:gd name="T19" fmla="*/ 0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
                <a:gd name="T31" fmla="*/ 0 h 52"/>
                <a:gd name="T32" fmla="*/ 34 w 34"/>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 h="52">
                  <a:moveTo>
                    <a:pt x="0" y="0"/>
                  </a:moveTo>
                  <a:lnTo>
                    <a:pt x="0" y="35"/>
                  </a:lnTo>
                  <a:lnTo>
                    <a:pt x="12" y="43"/>
                  </a:lnTo>
                  <a:lnTo>
                    <a:pt x="23" y="52"/>
                  </a:lnTo>
                  <a:lnTo>
                    <a:pt x="29" y="43"/>
                  </a:lnTo>
                  <a:lnTo>
                    <a:pt x="34" y="35"/>
                  </a:lnTo>
                  <a:lnTo>
                    <a:pt x="29" y="35"/>
                  </a:lnTo>
                  <a:lnTo>
                    <a:pt x="17" y="35"/>
                  </a:lnTo>
                  <a:lnTo>
                    <a:pt x="6" y="17"/>
                  </a:lnTo>
                  <a:lnTo>
                    <a:pt x="0" y="0"/>
                  </a:lnTo>
                  <a:close/>
                </a:path>
              </a:pathLst>
            </a:custGeom>
            <a:solidFill>
              <a:srgbClr val="FFFFFF"/>
            </a:solidFill>
            <a:ln w="9525">
              <a:solidFill>
                <a:srgbClr val="0000FF"/>
              </a:solidFill>
              <a:round/>
              <a:headEnd/>
              <a:tailEnd/>
            </a:ln>
          </p:spPr>
          <p:txBody>
            <a:bodyPr/>
            <a:lstStyle/>
            <a:p>
              <a:endParaRPr lang="en-US"/>
            </a:p>
          </p:txBody>
        </p:sp>
        <p:sp>
          <p:nvSpPr>
            <p:cNvPr id="19570" name="Freeform 166"/>
            <p:cNvSpPr>
              <a:spLocks/>
            </p:cNvSpPr>
            <p:nvPr/>
          </p:nvSpPr>
          <p:spPr bwMode="auto">
            <a:xfrm>
              <a:off x="1001" y="3104"/>
              <a:ext cx="113" cy="173"/>
            </a:xfrm>
            <a:custGeom>
              <a:avLst/>
              <a:gdLst>
                <a:gd name="T0" fmla="*/ 39 w 113"/>
                <a:gd name="T1" fmla="*/ 0 h 173"/>
                <a:gd name="T2" fmla="*/ 22 w 113"/>
                <a:gd name="T3" fmla="*/ 8 h 173"/>
                <a:gd name="T4" fmla="*/ 11 w 113"/>
                <a:gd name="T5" fmla="*/ 25 h 173"/>
                <a:gd name="T6" fmla="*/ 0 w 113"/>
                <a:gd name="T7" fmla="*/ 60 h 173"/>
                <a:gd name="T8" fmla="*/ 0 w 113"/>
                <a:gd name="T9" fmla="*/ 103 h 173"/>
                <a:gd name="T10" fmla="*/ 11 w 113"/>
                <a:gd name="T11" fmla="*/ 112 h 173"/>
                <a:gd name="T12" fmla="*/ 22 w 113"/>
                <a:gd name="T13" fmla="*/ 103 h 173"/>
                <a:gd name="T14" fmla="*/ 22 w 113"/>
                <a:gd name="T15" fmla="*/ 86 h 173"/>
                <a:gd name="T16" fmla="*/ 22 w 113"/>
                <a:gd name="T17" fmla="*/ 155 h 173"/>
                <a:gd name="T18" fmla="*/ 45 w 113"/>
                <a:gd name="T19" fmla="*/ 173 h 173"/>
                <a:gd name="T20" fmla="*/ 68 w 113"/>
                <a:gd name="T21" fmla="*/ 173 h 173"/>
                <a:gd name="T22" fmla="*/ 91 w 113"/>
                <a:gd name="T23" fmla="*/ 173 h 173"/>
                <a:gd name="T24" fmla="*/ 102 w 113"/>
                <a:gd name="T25" fmla="*/ 155 h 173"/>
                <a:gd name="T26" fmla="*/ 96 w 113"/>
                <a:gd name="T27" fmla="*/ 86 h 173"/>
                <a:gd name="T28" fmla="*/ 108 w 113"/>
                <a:gd name="T29" fmla="*/ 95 h 173"/>
                <a:gd name="T30" fmla="*/ 113 w 113"/>
                <a:gd name="T31" fmla="*/ 86 h 173"/>
                <a:gd name="T32" fmla="*/ 108 w 113"/>
                <a:gd name="T33" fmla="*/ 43 h 173"/>
                <a:gd name="T34" fmla="*/ 96 w 113"/>
                <a:gd name="T35" fmla="*/ 17 h 173"/>
                <a:gd name="T36" fmla="*/ 85 w 113"/>
                <a:gd name="T37" fmla="*/ 0 h 173"/>
                <a:gd name="T38" fmla="*/ 68 w 113"/>
                <a:gd name="T39" fmla="*/ 0 h 173"/>
                <a:gd name="T40" fmla="*/ 68 w 113"/>
                <a:gd name="T41" fmla="*/ 8 h 173"/>
                <a:gd name="T42" fmla="*/ 62 w 113"/>
                <a:gd name="T43" fmla="*/ 17 h 173"/>
                <a:gd name="T44" fmla="*/ 51 w 113"/>
                <a:gd name="T45" fmla="*/ 8 h 173"/>
                <a:gd name="T46" fmla="*/ 39 w 113"/>
                <a:gd name="T47" fmla="*/ 0 h 1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3"/>
                <a:gd name="T73" fmla="*/ 0 h 173"/>
                <a:gd name="T74" fmla="*/ 113 w 113"/>
                <a:gd name="T75" fmla="*/ 173 h 17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3" h="173">
                  <a:moveTo>
                    <a:pt x="39" y="0"/>
                  </a:moveTo>
                  <a:lnTo>
                    <a:pt x="22" y="8"/>
                  </a:lnTo>
                  <a:lnTo>
                    <a:pt x="11" y="25"/>
                  </a:lnTo>
                  <a:lnTo>
                    <a:pt x="0" y="60"/>
                  </a:lnTo>
                  <a:lnTo>
                    <a:pt x="0" y="103"/>
                  </a:lnTo>
                  <a:lnTo>
                    <a:pt x="11" y="112"/>
                  </a:lnTo>
                  <a:lnTo>
                    <a:pt x="22" y="103"/>
                  </a:lnTo>
                  <a:lnTo>
                    <a:pt x="22" y="86"/>
                  </a:lnTo>
                  <a:lnTo>
                    <a:pt x="22" y="155"/>
                  </a:lnTo>
                  <a:lnTo>
                    <a:pt x="45" y="173"/>
                  </a:lnTo>
                  <a:lnTo>
                    <a:pt x="68" y="173"/>
                  </a:lnTo>
                  <a:lnTo>
                    <a:pt x="91" y="173"/>
                  </a:lnTo>
                  <a:lnTo>
                    <a:pt x="102" y="155"/>
                  </a:lnTo>
                  <a:lnTo>
                    <a:pt x="96" y="86"/>
                  </a:lnTo>
                  <a:lnTo>
                    <a:pt x="108" y="95"/>
                  </a:lnTo>
                  <a:lnTo>
                    <a:pt x="113" y="86"/>
                  </a:lnTo>
                  <a:lnTo>
                    <a:pt x="108" y="43"/>
                  </a:lnTo>
                  <a:lnTo>
                    <a:pt x="96" y="17"/>
                  </a:lnTo>
                  <a:lnTo>
                    <a:pt x="85" y="0"/>
                  </a:lnTo>
                  <a:lnTo>
                    <a:pt x="68" y="0"/>
                  </a:lnTo>
                  <a:lnTo>
                    <a:pt x="68" y="8"/>
                  </a:lnTo>
                  <a:lnTo>
                    <a:pt x="62" y="17"/>
                  </a:lnTo>
                  <a:lnTo>
                    <a:pt x="51" y="8"/>
                  </a:lnTo>
                  <a:lnTo>
                    <a:pt x="39" y="0"/>
                  </a:lnTo>
                  <a:close/>
                </a:path>
              </a:pathLst>
            </a:custGeom>
            <a:blipFill dpi="0" rotWithShape="0">
              <a:blip r:embed="rId4"/>
              <a:srcRect/>
              <a:tile tx="0" ty="0" sx="100000" sy="100000" flip="none" algn="tl"/>
            </a:blipFill>
            <a:ln w="9525">
              <a:solidFill>
                <a:srgbClr val="0000FF"/>
              </a:solidFill>
              <a:round/>
              <a:headEnd/>
              <a:tailEnd/>
            </a:ln>
          </p:spPr>
          <p:txBody>
            <a:bodyPr/>
            <a:lstStyle/>
            <a:p>
              <a:endParaRPr lang="en-US"/>
            </a:p>
          </p:txBody>
        </p:sp>
        <p:sp>
          <p:nvSpPr>
            <p:cNvPr id="19571" name="Line 167"/>
            <p:cNvSpPr>
              <a:spLocks noChangeShapeType="1"/>
            </p:cNvSpPr>
            <p:nvPr/>
          </p:nvSpPr>
          <p:spPr bwMode="auto">
            <a:xfrm flipV="1">
              <a:off x="1097" y="3173"/>
              <a:ext cx="1" cy="17"/>
            </a:xfrm>
            <a:prstGeom prst="line">
              <a:avLst/>
            </a:prstGeom>
            <a:noFill/>
            <a:ln w="9525">
              <a:solidFill>
                <a:srgbClr val="0000FF"/>
              </a:solidFill>
              <a:round/>
              <a:headEnd/>
              <a:tailEnd/>
            </a:ln>
          </p:spPr>
          <p:txBody>
            <a:bodyPr/>
            <a:lstStyle/>
            <a:p>
              <a:endParaRPr lang="en-US"/>
            </a:p>
          </p:txBody>
        </p:sp>
        <p:sp>
          <p:nvSpPr>
            <p:cNvPr id="19572" name="Freeform 168"/>
            <p:cNvSpPr>
              <a:spLocks/>
            </p:cNvSpPr>
            <p:nvPr/>
          </p:nvSpPr>
          <p:spPr bwMode="auto">
            <a:xfrm>
              <a:off x="1001" y="3207"/>
              <a:ext cx="34" cy="95"/>
            </a:xfrm>
            <a:custGeom>
              <a:avLst/>
              <a:gdLst>
                <a:gd name="T0" fmla="*/ 22 w 34"/>
                <a:gd name="T1" fmla="*/ 0 h 95"/>
                <a:gd name="T2" fmla="*/ 22 w 34"/>
                <a:gd name="T3" fmla="*/ 35 h 95"/>
                <a:gd name="T4" fmla="*/ 34 w 34"/>
                <a:gd name="T5" fmla="*/ 78 h 95"/>
                <a:gd name="T6" fmla="*/ 28 w 34"/>
                <a:gd name="T7" fmla="*/ 95 h 95"/>
                <a:gd name="T8" fmla="*/ 5 w 34"/>
                <a:gd name="T9" fmla="*/ 44 h 95"/>
                <a:gd name="T10" fmla="*/ 0 w 34"/>
                <a:gd name="T11" fmla="*/ 0 h 95"/>
                <a:gd name="T12" fmla="*/ 11 w 34"/>
                <a:gd name="T13" fmla="*/ 9 h 95"/>
                <a:gd name="T14" fmla="*/ 22 w 34"/>
                <a:gd name="T15" fmla="*/ 0 h 95"/>
                <a:gd name="T16" fmla="*/ 0 60000 65536"/>
                <a:gd name="T17" fmla="*/ 0 60000 65536"/>
                <a:gd name="T18" fmla="*/ 0 60000 65536"/>
                <a:gd name="T19" fmla="*/ 0 60000 65536"/>
                <a:gd name="T20" fmla="*/ 0 60000 65536"/>
                <a:gd name="T21" fmla="*/ 0 60000 65536"/>
                <a:gd name="T22" fmla="*/ 0 60000 65536"/>
                <a:gd name="T23" fmla="*/ 0 60000 65536"/>
                <a:gd name="T24" fmla="*/ 0 w 34"/>
                <a:gd name="T25" fmla="*/ 0 h 95"/>
                <a:gd name="T26" fmla="*/ 34 w 34"/>
                <a:gd name="T27" fmla="*/ 95 h 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 h="95">
                  <a:moveTo>
                    <a:pt x="22" y="0"/>
                  </a:moveTo>
                  <a:lnTo>
                    <a:pt x="22" y="35"/>
                  </a:lnTo>
                  <a:lnTo>
                    <a:pt x="34" y="78"/>
                  </a:lnTo>
                  <a:lnTo>
                    <a:pt x="28" y="95"/>
                  </a:lnTo>
                  <a:lnTo>
                    <a:pt x="5" y="44"/>
                  </a:lnTo>
                  <a:lnTo>
                    <a:pt x="0" y="0"/>
                  </a:lnTo>
                  <a:lnTo>
                    <a:pt x="11" y="9"/>
                  </a:lnTo>
                  <a:lnTo>
                    <a:pt x="22" y="0"/>
                  </a:lnTo>
                  <a:close/>
                </a:path>
              </a:pathLst>
            </a:custGeom>
            <a:solidFill>
              <a:srgbClr val="FFFFFF"/>
            </a:solidFill>
            <a:ln w="9525">
              <a:solidFill>
                <a:srgbClr val="0000FF"/>
              </a:solidFill>
              <a:round/>
              <a:headEnd/>
              <a:tailEnd/>
            </a:ln>
          </p:spPr>
          <p:txBody>
            <a:bodyPr/>
            <a:lstStyle/>
            <a:p>
              <a:endParaRPr lang="en-US"/>
            </a:p>
          </p:txBody>
        </p:sp>
        <p:sp>
          <p:nvSpPr>
            <p:cNvPr id="19573" name="Freeform 169"/>
            <p:cNvSpPr>
              <a:spLocks/>
            </p:cNvSpPr>
            <p:nvPr/>
          </p:nvSpPr>
          <p:spPr bwMode="auto">
            <a:xfrm>
              <a:off x="1097" y="3190"/>
              <a:ext cx="17" cy="95"/>
            </a:xfrm>
            <a:custGeom>
              <a:avLst/>
              <a:gdLst>
                <a:gd name="T0" fmla="*/ 17 w 17"/>
                <a:gd name="T1" fmla="*/ 0 h 95"/>
                <a:gd name="T2" fmla="*/ 17 w 17"/>
                <a:gd name="T3" fmla="*/ 43 h 95"/>
                <a:gd name="T4" fmla="*/ 6 w 17"/>
                <a:gd name="T5" fmla="*/ 95 h 95"/>
                <a:gd name="T6" fmla="*/ 0 w 17"/>
                <a:gd name="T7" fmla="*/ 78 h 95"/>
                <a:gd name="T8" fmla="*/ 6 w 17"/>
                <a:gd name="T9" fmla="*/ 69 h 95"/>
                <a:gd name="T10" fmla="*/ 0 w 17"/>
                <a:gd name="T11" fmla="*/ 0 h 95"/>
                <a:gd name="T12" fmla="*/ 12 w 17"/>
                <a:gd name="T13" fmla="*/ 9 h 95"/>
                <a:gd name="T14" fmla="*/ 17 w 17"/>
                <a:gd name="T15" fmla="*/ 0 h 95"/>
                <a:gd name="T16" fmla="*/ 0 60000 65536"/>
                <a:gd name="T17" fmla="*/ 0 60000 65536"/>
                <a:gd name="T18" fmla="*/ 0 60000 65536"/>
                <a:gd name="T19" fmla="*/ 0 60000 65536"/>
                <a:gd name="T20" fmla="*/ 0 60000 65536"/>
                <a:gd name="T21" fmla="*/ 0 60000 65536"/>
                <a:gd name="T22" fmla="*/ 0 60000 65536"/>
                <a:gd name="T23" fmla="*/ 0 60000 65536"/>
                <a:gd name="T24" fmla="*/ 0 w 17"/>
                <a:gd name="T25" fmla="*/ 0 h 95"/>
                <a:gd name="T26" fmla="*/ 17 w 17"/>
                <a:gd name="T27" fmla="*/ 95 h 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 h="95">
                  <a:moveTo>
                    <a:pt x="17" y="0"/>
                  </a:moveTo>
                  <a:lnTo>
                    <a:pt x="17" y="43"/>
                  </a:lnTo>
                  <a:lnTo>
                    <a:pt x="6" y="95"/>
                  </a:lnTo>
                  <a:lnTo>
                    <a:pt x="0" y="78"/>
                  </a:lnTo>
                  <a:lnTo>
                    <a:pt x="6" y="69"/>
                  </a:lnTo>
                  <a:lnTo>
                    <a:pt x="0" y="0"/>
                  </a:lnTo>
                  <a:lnTo>
                    <a:pt x="12" y="9"/>
                  </a:lnTo>
                  <a:lnTo>
                    <a:pt x="17" y="0"/>
                  </a:lnTo>
                  <a:close/>
                </a:path>
              </a:pathLst>
            </a:custGeom>
            <a:solidFill>
              <a:srgbClr val="FFFFFF"/>
            </a:solidFill>
            <a:ln w="9525">
              <a:solidFill>
                <a:srgbClr val="0000FF"/>
              </a:solidFill>
              <a:round/>
              <a:headEnd/>
              <a:tailEnd/>
            </a:ln>
          </p:spPr>
          <p:txBody>
            <a:bodyPr/>
            <a:lstStyle/>
            <a:p>
              <a:endParaRPr lang="en-US"/>
            </a:p>
          </p:txBody>
        </p:sp>
        <p:sp>
          <p:nvSpPr>
            <p:cNvPr id="19574" name="Freeform 170"/>
            <p:cNvSpPr>
              <a:spLocks/>
            </p:cNvSpPr>
            <p:nvPr/>
          </p:nvSpPr>
          <p:spPr bwMode="auto">
            <a:xfrm>
              <a:off x="1222" y="3475"/>
              <a:ext cx="119" cy="70"/>
            </a:xfrm>
            <a:custGeom>
              <a:avLst/>
              <a:gdLst>
                <a:gd name="T0" fmla="*/ 6 w 119"/>
                <a:gd name="T1" fmla="*/ 18 h 70"/>
                <a:gd name="T2" fmla="*/ 0 w 119"/>
                <a:gd name="T3" fmla="*/ 44 h 70"/>
                <a:gd name="T4" fmla="*/ 0 w 119"/>
                <a:gd name="T5" fmla="*/ 52 h 70"/>
                <a:gd name="T6" fmla="*/ 17 w 119"/>
                <a:gd name="T7" fmla="*/ 61 h 70"/>
                <a:gd name="T8" fmla="*/ 34 w 119"/>
                <a:gd name="T9" fmla="*/ 70 h 70"/>
                <a:gd name="T10" fmla="*/ 57 w 119"/>
                <a:gd name="T11" fmla="*/ 61 h 70"/>
                <a:gd name="T12" fmla="*/ 63 w 119"/>
                <a:gd name="T13" fmla="*/ 52 h 70"/>
                <a:gd name="T14" fmla="*/ 85 w 119"/>
                <a:gd name="T15" fmla="*/ 52 h 70"/>
                <a:gd name="T16" fmla="*/ 91 w 119"/>
                <a:gd name="T17" fmla="*/ 52 h 70"/>
                <a:gd name="T18" fmla="*/ 114 w 119"/>
                <a:gd name="T19" fmla="*/ 52 h 70"/>
                <a:gd name="T20" fmla="*/ 119 w 119"/>
                <a:gd name="T21" fmla="*/ 44 h 70"/>
                <a:gd name="T22" fmla="*/ 114 w 119"/>
                <a:gd name="T23" fmla="*/ 26 h 70"/>
                <a:gd name="T24" fmla="*/ 102 w 119"/>
                <a:gd name="T25" fmla="*/ 18 h 70"/>
                <a:gd name="T26" fmla="*/ 91 w 119"/>
                <a:gd name="T27" fmla="*/ 9 h 70"/>
                <a:gd name="T28" fmla="*/ 80 w 119"/>
                <a:gd name="T29" fmla="*/ 0 h 70"/>
                <a:gd name="T30" fmla="*/ 68 w 119"/>
                <a:gd name="T31" fmla="*/ 9 h 70"/>
                <a:gd name="T32" fmla="*/ 46 w 119"/>
                <a:gd name="T33" fmla="*/ 9 h 70"/>
                <a:gd name="T34" fmla="*/ 34 w 119"/>
                <a:gd name="T35" fmla="*/ 9 h 70"/>
                <a:gd name="T36" fmla="*/ 17 w 119"/>
                <a:gd name="T37" fmla="*/ 18 h 70"/>
                <a:gd name="T38" fmla="*/ 6 w 119"/>
                <a:gd name="T39" fmla="*/ 18 h 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9"/>
                <a:gd name="T61" fmla="*/ 0 h 70"/>
                <a:gd name="T62" fmla="*/ 119 w 119"/>
                <a:gd name="T63" fmla="*/ 70 h 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9" h="70">
                  <a:moveTo>
                    <a:pt x="6" y="18"/>
                  </a:moveTo>
                  <a:lnTo>
                    <a:pt x="0" y="44"/>
                  </a:lnTo>
                  <a:lnTo>
                    <a:pt x="0" y="52"/>
                  </a:lnTo>
                  <a:lnTo>
                    <a:pt x="17" y="61"/>
                  </a:lnTo>
                  <a:lnTo>
                    <a:pt x="34" y="70"/>
                  </a:lnTo>
                  <a:lnTo>
                    <a:pt x="57" y="61"/>
                  </a:lnTo>
                  <a:lnTo>
                    <a:pt x="63" y="52"/>
                  </a:lnTo>
                  <a:lnTo>
                    <a:pt x="85" y="52"/>
                  </a:lnTo>
                  <a:lnTo>
                    <a:pt x="91" y="52"/>
                  </a:lnTo>
                  <a:lnTo>
                    <a:pt x="114" y="52"/>
                  </a:lnTo>
                  <a:lnTo>
                    <a:pt x="119" y="44"/>
                  </a:lnTo>
                  <a:lnTo>
                    <a:pt x="114" y="26"/>
                  </a:lnTo>
                  <a:lnTo>
                    <a:pt x="102" y="18"/>
                  </a:lnTo>
                  <a:lnTo>
                    <a:pt x="91" y="9"/>
                  </a:lnTo>
                  <a:lnTo>
                    <a:pt x="80" y="0"/>
                  </a:lnTo>
                  <a:lnTo>
                    <a:pt x="68" y="9"/>
                  </a:lnTo>
                  <a:lnTo>
                    <a:pt x="46" y="9"/>
                  </a:lnTo>
                  <a:lnTo>
                    <a:pt x="34" y="9"/>
                  </a:lnTo>
                  <a:lnTo>
                    <a:pt x="17" y="18"/>
                  </a:lnTo>
                  <a:lnTo>
                    <a:pt x="6" y="18"/>
                  </a:lnTo>
                  <a:close/>
                </a:path>
              </a:pathLst>
            </a:custGeom>
            <a:solidFill>
              <a:srgbClr val="FFFFFF"/>
            </a:solidFill>
            <a:ln w="9525">
              <a:solidFill>
                <a:srgbClr val="0000FF"/>
              </a:solidFill>
              <a:round/>
              <a:headEnd/>
              <a:tailEnd/>
            </a:ln>
          </p:spPr>
          <p:txBody>
            <a:bodyPr/>
            <a:lstStyle/>
            <a:p>
              <a:endParaRPr lang="en-US"/>
            </a:p>
          </p:txBody>
        </p:sp>
        <p:sp>
          <p:nvSpPr>
            <p:cNvPr id="19575" name="Oval 171"/>
            <p:cNvSpPr>
              <a:spLocks noChangeArrowheads="1"/>
            </p:cNvSpPr>
            <p:nvPr/>
          </p:nvSpPr>
          <p:spPr bwMode="auto">
            <a:xfrm>
              <a:off x="1228" y="3493"/>
              <a:ext cx="5" cy="17"/>
            </a:xfrm>
            <a:prstGeom prst="ellipse">
              <a:avLst/>
            </a:prstGeom>
            <a:noFill/>
            <a:ln w="9525">
              <a:solidFill>
                <a:srgbClr val="0000FF"/>
              </a:solidFill>
              <a:round/>
              <a:headEnd/>
              <a:tailEnd/>
            </a:ln>
          </p:spPr>
          <p:txBody>
            <a:bodyPr/>
            <a:lstStyle/>
            <a:p>
              <a:endParaRPr lang="en-US"/>
            </a:p>
          </p:txBody>
        </p:sp>
        <p:sp>
          <p:nvSpPr>
            <p:cNvPr id="19576" name="Oval 172"/>
            <p:cNvSpPr>
              <a:spLocks noChangeArrowheads="1"/>
            </p:cNvSpPr>
            <p:nvPr/>
          </p:nvSpPr>
          <p:spPr bwMode="auto">
            <a:xfrm>
              <a:off x="1276" y="3487"/>
              <a:ext cx="0" cy="11"/>
            </a:xfrm>
            <a:prstGeom prst="ellipse">
              <a:avLst/>
            </a:prstGeom>
            <a:noFill/>
            <a:ln w="9525">
              <a:solidFill>
                <a:srgbClr val="0000FF"/>
              </a:solidFill>
              <a:round/>
              <a:headEnd/>
              <a:tailEnd/>
            </a:ln>
          </p:spPr>
          <p:txBody>
            <a:bodyPr/>
            <a:lstStyle/>
            <a:p>
              <a:endParaRPr lang="en-US"/>
            </a:p>
          </p:txBody>
        </p:sp>
        <p:sp>
          <p:nvSpPr>
            <p:cNvPr id="19577" name="Freeform 173"/>
            <p:cNvSpPr>
              <a:spLocks/>
            </p:cNvSpPr>
            <p:nvPr/>
          </p:nvSpPr>
          <p:spPr bwMode="auto">
            <a:xfrm>
              <a:off x="1268" y="3484"/>
              <a:ext cx="17" cy="43"/>
            </a:xfrm>
            <a:custGeom>
              <a:avLst/>
              <a:gdLst>
                <a:gd name="T0" fmla="*/ 17 w 17"/>
                <a:gd name="T1" fmla="*/ 43 h 43"/>
                <a:gd name="T2" fmla="*/ 17 w 17"/>
                <a:gd name="T3" fmla="*/ 26 h 43"/>
                <a:gd name="T4" fmla="*/ 11 w 17"/>
                <a:gd name="T5" fmla="*/ 17 h 43"/>
                <a:gd name="T6" fmla="*/ 0 w 17"/>
                <a:gd name="T7" fmla="*/ 17 h 43"/>
                <a:gd name="T8" fmla="*/ 0 w 17"/>
                <a:gd name="T9" fmla="*/ 0 h 43"/>
                <a:gd name="T10" fmla="*/ 17 w 17"/>
                <a:gd name="T11" fmla="*/ 43 h 43"/>
                <a:gd name="T12" fmla="*/ 0 60000 65536"/>
                <a:gd name="T13" fmla="*/ 0 60000 65536"/>
                <a:gd name="T14" fmla="*/ 0 60000 65536"/>
                <a:gd name="T15" fmla="*/ 0 60000 65536"/>
                <a:gd name="T16" fmla="*/ 0 60000 65536"/>
                <a:gd name="T17" fmla="*/ 0 60000 65536"/>
                <a:gd name="T18" fmla="*/ 0 w 17"/>
                <a:gd name="T19" fmla="*/ 0 h 43"/>
                <a:gd name="T20" fmla="*/ 17 w 17"/>
                <a:gd name="T21" fmla="*/ 43 h 43"/>
              </a:gdLst>
              <a:ahLst/>
              <a:cxnLst>
                <a:cxn ang="T12">
                  <a:pos x="T0" y="T1"/>
                </a:cxn>
                <a:cxn ang="T13">
                  <a:pos x="T2" y="T3"/>
                </a:cxn>
                <a:cxn ang="T14">
                  <a:pos x="T4" y="T5"/>
                </a:cxn>
                <a:cxn ang="T15">
                  <a:pos x="T6" y="T7"/>
                </a:cxn>
                <a:cxn ang="T16">
                  <a:pos x="T8" y="T9"/>
                </a:cxn>
                <a:cxn ang="T17">
                  <a:pos x="T10" y="T11"/>
                </a:cxn>
              </a:cxnLst>
              <a:rect l="T18" t="T19" r="T20" b="T21"/>
              <a:pathLst>
                <a:path w="17" h="43">
                  <a:moveTo>
                    <a:pt x="17" y="43"/>
                  </a:moveTo>
                  <a:lnTo>
                    <a:pt x="17" y="26"/>
                  </a:lnTo>
                  <a:lnTo>
                    <a:pt x="11" y="17"/>
                  </a:lnTo>
                  <a:lnTo>
                    <a:pt x="0" y="17"/>
                  </a:lnTo>
                  <a:lnTo>
                    <a:pt x="0" y="0"/>
                  </a:lnTo>
                  <a:lnTo>
                    <a:pt x="17" y="43"/>
                  </a:lnTo>
                  <a:close/>
                </a:path>
              </a:pathLst>
            </a:custGeom>
            <a:solidFill>
              <a:srgbClr val="FFFFFF"/>
            </a:solidFill>
            <a:ln w="9525">
              <a:noFill/>
              <a:round/>
              <a:headEnd/>
              <a:tailEnd/>
            </a:ln>
          </p:spPr>
          <p:txBody>
            <a:bodyPr/>
            <a:lstStyle/>
            <a:p>
              <a:endParaRPr lang="en-US"/>
            </a:p>
          </p:txBody>
        </p:sp>
        <p:sp>
          <p:nvSpPr>
            <p:cNvPr id="19578" name="Freeform 174"/>
            <p:cNvSpPr>
              <a:spLocks/>
            </p:cNvSpPr>
            <p:nvPr/>
          </p:nvSpPr>
          <p:spPr bwMode="auto">
            <a:xfrm>
              <a:off x="1268" y="3484"/>
              <a:ext cx="17" cy="43"/>
            </a:xfrm>
            <a:custGeom>
              <a:avLst/>
              <a:gdLst>
                <a:gd name="T0" fmla="*/ 17 w 17"/>
                <a:gd name="T1" fmla="*/ 43 h 43"/>
                <a:gd name="T2" fmla="*/ 17 w 17"/>
                <a:gd name="T3" fmla="*/ 26 h 43"/>
                <a:gd name="T4" fmla="*/ 11 w 17"/>
                <a:gd name="T5" fmla="*/ 17 h 43"/>
                <a:gd name="T6" fmla="*/ 0 w 17"/>
                <a:gd name="T7" fmla="*/ 17 h 43"/>
                <a:gd name="T8" fmla="*/ 0 w 17"/>
                <a:gd name="T9" fmla="*/ 0 h 43"/>
                <a:gd name="T10" fmla="*/ 0 60000 65536"/>
                <a:gd name="T11" fmla="*/ 0 60000 65536"/>
                <a:gd name="T12" fmla="*/ 0 60000 65536"/>
                <a:gd name="T13" fmla="*/ 0 60000 65536"/>
                <a:gd name="T14" fmla="*/ 0 60000 65536"/>
                <a:gd name="T15" fmla="*/ 0 w 17"/>
                <a:gd name="T16" fmla="*/ 0 h 43"/>
                <a:gd name="T17" fmla="*/ 17 w 17"/>
                <a:gd name="T18" fmla="*/ 43 h 43"/>
              </a:gdLst>
              <a:ahLst/>
              <a:cxnLst>
                <a:cxn ang="T10">
                  <a:pos x="T0" y="T1"/>
                </a:cxn>
                <a:cxn ang="T11">
                  <a:pos x="T2" y="T3"/>
                </a:cxn>
                <a:cxn ang="T12">
                  <a:pos x="T4" y="T5"/>
                </a:cxn>
                <a:cxn ang="T13">
                  <a:pos x="T6" y="T7"/>
                </a:cxn>
                <a:cxn ang="T14">
                  <a:pos x="T8" y="T9"/>
                </a:cxn>
              </a:cxnLst>
              <a:rect l="T15" t="T16" r="T17" b="T18"/>
              <a:pathLst>
                <a:path w="17" h="43">
                  <a:moveTo>
                    <a:pt x="17" y="43"/>
                  </a:moveTo>
                  <a:lnTo>
                    <a:pt x="17" y="26"/>
                  </a:lnTo>
                  <a:lnTo>
                    <a:pt x="11" y="17"/>
                  </a:lnTo>
                  <a:lnTo>
                    <a:pt x="0" y="17"/>
                  </a:lnTo>
                  <a:lnTo>
                    <a:pt x="0" y="0"/>
                  </a:lnTo>
                </a:path>
              </a:pathLst>
            </a:custGeom>
            <a:noFill/>
            <a:ln w="9525">
              <a:solidFill>
                <a:srgbClr val="0000FF"/>
              </a:solidFill>
              <a:round/>
              <a:headEnd/>
              <a:tailEnd/>
            </a:ln>
          </p:spPr>
          <p:txBody>
            <a:bodyPr/>
            <a:lstStyle/>
            <a:p>
              <a:endParaRPr lang="en-US"/>
            </a:p>
          </p:txBody>
        </p:sp>
        <p:sp>
          <p:nvSpPr>
            <p:cNvPr id="19579" name="Freeform 175"/>
            <p:cNvSpPr>
              <a:spLocks/>
            </p:cNvSpPr>
            <p:nvPr/>
          </p:nvSpPr>
          <p:spPr bwMode="auto">
            <a:xfrm>
              <a:off x="1211" y="3207"/>
              <a:ext cx="102" cy="286"/>
            </a:xfrm>
            <a:custGeom>
              <a:avLst/>
              <a:gdLst>
                <a:gd name="T0" fmla="*/ 5 w 102"/>
                <a:gd name="T1" fmla="*/ 0 h 286"/>
                <a:gd name="T2" fmla="*/ 0 w 102"/>
                <a:gd name="T3" fmla="*/ 44 h 286"/>
                <a:gd name="T4" fmla="*/ 5 w 102"/>
                <a:gd name="T5" fmla="*/ 87 h 286"/>
                <a:gd name="T6" fmla="*/ 11 w 102"/>
                <a:gd name="T7" fmla="*/ 199 h 286"/>
                <a:gd name="T8" fmla="*/ 11 w 102"/>
                <a:gd name="T9" fmla="*/ 268 h 286"/>
                <a:gd name="T10" fmla="*/ 17 w 102"/>
                <a:gd name="T11" fmla="*/ 286 h 286"/>
                <a:gd name="T12" fmla="*/ 28 w 102"/>
                <a:gd name="T13" fmla="*/ 286 h 286"/>
                <a:gd name="T14" fmla="*/ 51 w 102"/>
                <a:gd name="T15" fmla="*/ 277 h 286"/>
                <a:gd name="T16" fmla="*/ 57 w 102"/>
                <a:gd name="T17" fmla="*/ 268 h 286"/>
                <a:gd name="T18" fmla="*/ 79 w 102"/>
                <a:gd name="T19" fmla="*/ 277 h 286"/>
                <a:gd name="T20" fmla="*/ 91 w 102"/>
                <a:gd name="T21" fmla="*/ 277 h 286"/>
                <a:gd name="T22" fmla="*/ 96 w 102"/>
                <a:gd name="T23" fmla="*/ 260 h 286"/>
                <a:gd name="T24" fmla="*/ 102 w 102"/>
                <a:gd name="T25" fmla="*/ 191 h 286"/>
                <a:gd name="T26" fmla="*/ 102 w 102"/>
                <a:gd name="T27" fmla="*/ 147 h 286"/>
                <a:gd name="T28" fmla="*/ 96 w 102"/>
                <a:gd name="T29" fmla="*/ 0 h 286"/>
                <a:gd name="T30" fmla="*/ 85 w 102"/>
                <a:gd name="T31" fmla="*/ 9 h 286"/>
                <a:gd name="T32" fmla="*/ 57 w 102"/>
                <a:gd name="T33" fmla="*/ 18 h 286"/>
                <a:gd name="T34" fmla="*/ 28 w 102"/>
                <a:gd name="T35" fmla="*/ 18 h 286"/>
                <a:gd name="T36" fmla="*/ 5 w 102"/>
                <a:gd name="T37" fmla="*/ 0 h 28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
                <a:gd name="T58" fmla="*/ 0 h 286"/>
                <a:gd name="T59" fmla="*/ 102 w 102"/>
                <a:gd name="T60" fmla="*/ 286 h 28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 h="286">
                  <a:moveTo>
                    <a:pt x="5" y="0"/>
                  </a:moveTo>
                  <a:lnTo>
                    <a:pt x="0" y="44"/>
                  </a:lnTo>
                  <a:lnTo>
                    <a:pt x="5" y="87"/>
                  </a:lnTo>
                  <a:lnTo>
                    <a:pt x="11" y="199"/>
                  </a:lnTo>
                  <a:lnTo>
                    <a:pt x="11" y="268"/>
                  </a:lnTo>
                  <a:lnTo>
                    <a:pt x="17" y="286"/>
                  </a:lnTo>
                  <a:lnTo>
                    <a:pt x="28" y="286"/>
                  </a:lnTo>
                  <a:lnTo>
                    <a:pt x="51" y="277"/>
                  </a:lnTo>
                  <a:lnTo>
                    <a:pt x="57" y="268"/>
                  </a:lnTo>
                  <a:lnTo>
                    <a:pt x="79" y="277"/>
                  </a:lnTo>
                  <a:lnTo>
                    <a:pt x="91" y="277"/>
                  </a:lnTo>
                  <a:lnTo>
                    <a:pt x="96" y="260"/>
                  </a:lnTo>
                  <a:lnTo>
                    <a:pt x="102" y="191"/>
                  </a:lnTo>
                  <a:lnTo>
                    <a:pt x="102" y="147"/>
                  </a:lnTo>
                  <a:lnTo>
                    <a:pt x="96" y="0"/>
                  </a:lnTo>
                  <a:lnTo>
                    <a:pt x="85" y="9"/>
                  </a:lnTo>
                  <a:lnTo>
                    <a:pt x="57" y="18"/>
                  </a:lnTo>
                  <a:lnTo>
                    <a:pt x="28" y="18"/>
                  </a:lnTo>
                  <a:lnTo>
                    <a:pt x="5" y="0"/>
                  </a:lnTo>
                  <a:close/>
                </a:path>
              </a:pathLst>
            </a:custGeom>
            <a:blipFill dpi="0" rotWithShape="0">
              <a:blip r:embed="rId2"/>
              <a:srcRect/>
              <a:tile tx="0" ty="0" sx="100000" sy="100000" flip="none" algn="tl"/>
            </a:blipFill>
            <a:ln w="9525">
              <a:solidFill>
                <a:srgbClr val="0000FF"/>
              </a:solidFill>
              <a:round/>
              <a:headEnd/>
              <a:tailEnd/>
            </a:ln>
          </p:spPr>
          <p:txBody>
            <a:bodyPr/>
            <a:lstStyle/>
            <a:p>
              <a:endParaRPr lang="en-US"/>
            </a:p>
          </p:txBody>
        </p:sp>
        <p:sp>
          <p:nvSpPr>
            <p:cNvPr id="19580" name="Freeform 176"/>
            <p:cNvSpPr>
              <a:spLocks/>
            </p:cNvSpPr>
            <p:nvPr/>
          </p:nvSpPr>
          <p:spPr bwMode="auto">
            <a:xfrm>
              <a:off x="1268" y="3294"/>
              <a:ext cx="5" cy="181"/>
            </a:xfrm>
            <a:custGeom>
              <a:avLst/>
              <a:gdLst>
                <a:gd name="T0" fmla="*/ 0 w 5"/>
                <a:gd name="T1" fmla="*/ 181 h 181"/>
                <a:gd name="T2" fmla="*/ 5 w 5"/>
                <a:gd name="T3" fmla="*/ 69 h 181"/>
                <a:gd name="T4" fmla="*/ 5 w 5"/>
                <a:gd name="T5" fmla="*/ 0 h 181"/>
                <a:gd name="T6" fmla="*/ 0 60000 65536"/>
                <a:gd name="T7" fmla="*/ 0 60000 65536"/>
                <a:gd name="T8" fmla="*/ 0 60000 65536"/>
                <a:gd name="T9" fmla="*/ 0 w 5"/>
                <a:gd name="T10" fmla="*/ 0 h 181"/>
                <a:gd name="T11" fmla="*/ 5 w 5"/>
                <a:gd name="T12" fmla="*/ 181 h 181"/>
              </a:gdLst>
              <a:ahLst/>
              <a:cxnLst>
                <a:cxn ang="T6">
                  <a:pos x="T0" y="T1"/>
                </a:cxn>
                <a:cxn ang="T7">
                  <a:pos x="T2" y="T3"/>
                </a:cxn>
                <a:cxn ang="T8">
                  <a:pos x="T4" y="T5"/>
                </a:cxn>
              </a:cxnLst>
              <a:rect l="T9" t="T10" r="T11" b="T12"/>
              <a:pathLst>
                <a:path w="5" h="181">
                  <a:moveTo>
                    <a:pt x="0" y="181"/>
                  </a:moveTo>
                  <a:lnTo>
                    <a:pt x="5" y="69"/>
                  </a:lnTo>
                  <a:lnTo>
                    <a:pt x="5" y="0"/>
                  </a:lnTo>
                </a:path>
              </a:pathLst>
            </a:custGeom>
            <a:noFill/>
            <a:ln w="9525">
              <a:solidFill>
                <a:srgbClr val="0000FF"/>
              </a:solidFill>
              <a:round/>
              <a:headEnd/>
              <a:tailEnd/>
            </a:ln>
          </p:spPr>
          <p:txBody>
            <a:bodyPr/>
            <a:lstStyle/>
            <a:p>
              <a:endParaRPr lang="en-US"/>
            </a:p>
          </p:txBody>
        </p:sp>
        <p:sp>
          <p:nvSpPr>
            <p:cNvPr id="19581" name="Freeform 177"/>
            <p:cNvSpPr>
              <a:spLocks/>
            </p:cNvSpPr>
            <p:nvPr/>
          </p:nvSpPr>
          <p:spPr bwMode="auto">
            <a:xfrm>
              <a:off x="1222" y="2905"/>
              <a:ext cx="63" cy="103"/>
            </a:xfrm>
            <a:custGeom>
              <a:avLst/>
              <a:gdLst>
                <a:gd name="T0" fmla="*/ 11 w 63"/>
                <a:gd name="T1" fmla="*/ 43 h 103"/>
                <a:gd name="T2" fmla="*/ 6 w 63"/>
                <a:gd name="T3" fmla="*/ 43 h 103"/>
                <a:gd name="T4" fmla="*/ 0 w 63"/>
                <a:gd name="T5" fmla="*/ 52 h 103"/>
                <a:gd name="T6" fmla="*/ 0 w 63"/>
                <a:gd name="T7" fmla="*/ 60 h 103"/>
                <a:gd name="T8" fmla="*/ 11 w 63"/>
                <a:gd name="T9" fmla="*/ 69 h 103"/>
                <a:gd name="T10" fmla="*/ 17 w 63"/>
                <a:gd name="T11" fmla="*/ 86 h 103"/>
                <a:gd name="T12" fmla="*/ 34 w 63"/>
                <a:gd name="T13" fmla="*/ 103 h 103"/>
                <a:gd name="T14" fmla="*/ 51 w 63"/>
                <a:gd name="T15" fmla="*/ 103 h 103"/>
                <a:gd name="T16" fmla="*/ 57 w 63"/>
                <a:gd name="T17" fmla="*/ 86 h 103"/>
                <a:gd name="T18" fmla="*/ 63 w 63"/>
                <a:gd name="T19" fmla="*/ 69 h 103"/>
                <a:gd name="T20" fmla="*/ 63 w 63"/>
                <a:gd name="T21" fmla="*/ 34 h 103"/>
                <a:gd name="T22" fmla="*/ 57 w 63"/>
                <a:gd name="T23" fmla="*/ 0 h 103"/>
                <a:gd name="T24" fmla="*/ 23 w 63"/>
                <a:gd name="T25" fmla="*/ 26 h 103"/>
                <a:gd name="T26" fmla="*/ 11 w 63"/>
                <a:gd name="T27" fmla="*/ 26 h 103"/>
                <a:gd name="T28" fmla="*/ 11 w 63"/>
                <a:gd name="T29" fmla="*/ 43 h 1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3"/>
                <a:gd name="T46" fmla="*/ 0 h 103"/>
                <a:gd name="T47" fmla="*/ 63 w 63"/>
                <a:gd name="T48" fmla="*/ 103 h 1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3" h="103">
                  <a:moveTo>
                    <a:pt x="11" y="43"/>
                  </a:moveTo>
                  <a:lnTo>
                    <a:pt x="6" y="43"/>
                  </a:lnTo>
                  <a:lnTo>
                    <a:pt x="0" y="52"/>
                  </a:lnTo>
                  <a:lnTo>
                    <a:pt x="0" y="60"/>
                  </a:lnTo>
                  <a:lnTo>
                    <a:pt x="11" y="69"/>
                  </a:lnTo>
                  <a:lnTo>
                    <a:pt x="17" y="86"/>
                  </a:lnTo>
                  <a:lnTo>
                    <a:pt x="34" y="103"/>
                  </a:lnTo>
                  <a:lnTo>
                    <a:pt x="51" y="103"/>
                  </a:lnTo>
                  <a:lnTo>
                    <a:pt x="57" y="86"/>
                  </a:lnTo>
                  <a:lnTo>
                    <a:pt x="63" y="69"/>
                  </a:lnTo>
                  <a:lnTo>
                    <a:pt x="63" y="34"/>
                  </a:lnTo>
                  <a:lnTo>
                    <a:pt x="57" y="0"/>
                  </a:lnTo>
                  <a:lnTo>
                    <a:pt x="23" y="26"/>
                  </a:lnTo>
                  <a:lnTo>
                    <a:pt x="11" y="26"/>
                  </a:lnTo>
                  <a:lnTo>
                    <a:pt x="11" y="43"/>
                  </a:lnTo>
                  <a:close/>
                </a:path>
              </a:pathLst>
            </a:custGeom>
            <a:noFill/>
            <a:ln w="9525">
              <a:solidFill>
                <a:srgbClr val="0000FF"/>
              </a:solidFill>
              <a:round/>
              <a:headEnd/>
              <a:tailEnd/>
            </a:ln>
          </p:spPr>
          <p:txBody>
            <a:bodyPr/>
            <a:lstStyle/>
            <a:p>
              <a:endParaRPr lang="en-US"/>
            </a:p>
          </p:txBody>
        </p:sp>
        <p:sp>
          <p:nvSpPr>
            <p:cNvPr id="19582" name="Freeform 178"/>
            <p:cNvSpPr>
              <a:spLocks/>
            </p:cNvSpPr>
            <p:nvPr/>
          </p:nvSpPr>
          <p:spPr bwMode="auto">
            <a:xfrm>
              <a:off x="1211" y="2879"/>
              <a:ext cx="79" cy="86"/>
            </a:xfrm>
            <a:custGeom>
              <a:avLst/>
              <a:gdLst>
                <a:gd name="T0" fmla="*/ 74 w 79"/>
                <a:gd name="T1" fmla="*/ 60 h 86"/>
                <a:gd name="T2" fmla="*/ 74 w 79"/>
                <a:gd name="T3" fmla="*/ 43 h 86"/>
                <a:gd name="T4" fmla="*/ 79 w 79"/>
                <a:gd name="T5" fmla="*/ 26 h 86"/>
                <a:gd name="T6" fmla="*/ 68 w 79"/>
                <a:gd name="T7" fmla="*/ 8 h 86"/>
                <a:gd name="T8" fmla="*/ 57 w 79"/>
                <a:gd name="T9" fmla="*/ 0 h 86"/>
                <a:gd name="T10" fmla="*/ 34 w 79"/>
                <a:gd name="T11" fmla="*/ 0 h 86"/>
                <a:gd name="T12" fmla="*/ 17 w 79"/>
                <a:gd name="T13" fmla="*/ 0 h 86"/>
                <a:gd name="T14" fmla="*/ 11 w 79"/>
                <a:gd name="T15" fmla="*/ 8 h 86"/>
                <a:gd name="T16" fmla="*/ 5 w 79"/>
                <a:gd name="T17" fmla="*/ 0 h 86"/>
                <a:gd name="T18" fmla="*/ 11 w 79"/>
                <a:gd name="T19" fmla="*/ 8 h 86"/>
                <a:gd name="T20" fmla="*/ 5 w 79"/>
                <a:gd name="T21" fmla="*/ 8 h 86"/>
                <a:gd name="T22" fmla="*/ 11 w 79"/>
                <a:gd name="T23" fmla="*/ 17 h 86"/>
                <a:gd name="T24" fmla="*/ 0 w 79"/>
                <a:gd name="T25" fmla="*/ 26 h 86"/>
                <a:gd name="T26" fmla="*/ 0 w 79"/>
                <a:gd name="T27" fmla="*/ 60 h 86"/>
                <a:gd name="T28" fmla="*/ 11 w 79"/>
                <a:gd name="T29" fmla="*/ 86 h 86"/>
                <a:gd name="T30" fmla="*/ 11 w 79"/>
                <a:gd name="T31" fmla="*/ 78 h 86"/>
                <a:gd name="T32" fmla="*/ 17 w 79"/>
                <a:gd name="T33" fmla="*/ 69 h 86"/>
                <a:gd name="T34" fmla="*/ 22 w 79"/>
                <a:gd name="T35" fmla="*/ 69 h 86"/>
                <a:gd name="T36" fmla="*/ 22 w 79"/>
                <a:gd name="T37" fmla="*/ 52 h 86"/>
                <a:gd name="T38" fmla="*/ 34 w 79"/>
                <a:gd name="T39" fmla="*/ 52 h 86"/>
                <a:gd name="T40" fmla="*/ 68 w 79"/>
                <a:gd name="T41" fmla="*/ 26 h 86"/>
                <a:gd name="T42" fmla="*/ 74 w 79"/>
                <a:gd name="T43" fmla="*/ 60 h 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9"/>
                <a:gd name="T67" fmla="*/ 0 h 86"/>
                <a:gd name="T68" fmla="*/ 79 w 79"/>
                <a:gd name="T69" fmla="*/ 86 h 8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9" h="86">
                  <a:moveTo>
                    <a:pt x="74" y="60"/>
                  </a:moveTo>
                  <a:lnTo>
                    <a:pt x="74" y="43"/>
                  </a:lnTo>
                  <a:lnTo>
                    <a:pt x="79" y="26"/>
                  </a:lnTo>
                  <a:lnTo>
                    <a:pt x="68" y="8"/>
                  </a:lnTo>
                  <a:lnTo>
                    <a:pt x="57" y="0"/>
                  </a:lnTo>
                  <a:lnTo>
                    <a:pt x="34" y="0"/>
                  </a:lnTo>
                  <a:lnTo>
                    <a:pt x="17" y="0"/>
                  </a:lnTo>
                  <a:lnTo>
                    <a:pt x="11" y="8"/>
                  </a:lnTo>
                  <a:lnTo>
                    <a:pt x="5" y="0"/>
                  </a:lnTo>
                  <a:lnTo>
                    <a:pt x="11" y="8"/>
                  </a:lnTo>
                  <a:lnTo>
                    <a:pt x="5" y="8"/>
                  </a:lnTo>
                  <a:lnTo>
                    <a:pt x="11" y="17"/>
                  </a:lnTo>
                  <a:lnTo>
                    <a:pt x="0" y="26"/>
                  </a:lnTo>
                  <a:lnTo>
                    <a:pt x="0" y="60"/>
                  </a:lnTo>
                  <a:lnTo>
                    <a:pt x="11" y="86"/>
                  </a:lnTo>
                  <a:lnTo>
                    <a:pt x="11" y="78"/>
                  </a:lnTo>
                  <a:lnTo>
                    <a:pt x="17" y="69"/>
                  </a:lnTo>
                  <a:lnTo>
                    <a:pt x="22" y="69"/>
                  </a:lnTo>
                  <a:lnTo>
                    <a:pt x="22" y="52"/>
                  </a:lnTo>
                  <a:lnTo>
                    <a:pt x="34" y="52"/>
                  </a:lnTo>
                  <a:lnTo>
                    <a:pt x="68" y="26"/>
                  </a:lnTo>
                  <a:lnTo>
                    <a:pt x="74" y="60"/>
                  </a:lnTo>
                  <a:close/>
                </a:path>
              </a:pathLst>
            </a:custGeom>
            <a:blipFill dpi="0" rotWithShape="0">
              <a:blip r:embed="rId3"/>
              <a:srcRect/>
              <a:tile tx="0" ty="0" sx="100000" sy="100000" flip="none" algn="tl"/>
            </a:blipFill>
            <a:ln w="9525">
              <a:solidFill>
                <a:srgbClr val="0000FF"/>
              </a:solidFill>
              <a:round/>
              <a:headEnd/>
              <a:tailEnd/>
            </a:ln>
          </p:spPr>
          <p:txBody>
            <a:bodyPr/>
            <a:lstStyle/>
            <a:p>
              <a:endParaRPr lang="en-US"/>
            </a:p>
          </p:txBody>
        </p:sp>
        <p:sp>
          <p:nvSpPr>
            <p:cNvPr id="19583" name="Freeform 179"/>
            <p:cNvSpPr>
              <a:spLocks/>
            </p:cNvSpPr>
            <p:nvPr/>
          </p:nvSpPr>
          <p:spPr bwMode="auto">
            <a:xfrm>
              <a:off x="1228" y="2974"/>
              <a:ext cx="45" cy="52"/>
            </a:xfrm>
            <a:custGeom>
              <a:avLst/>
              <a:gdLst>
                <a:gd name="T0" fmla="*/ 5 w 45"/>
                <a:gd name="T1" fmla="*/ 0 h 52"/>
                <a:gd name="T2" fmla="*/ 0 w 45"/>
                <a:gd name="T3" fmla="*/ 34 h 52"/>
                <a:gd name="T4" fmla="*/ 17 w 45"/>
                <a:gd name="T5" fmla="*/ 52 h 52"/>
                <a:gd name="T6" fmla="*/ 28 w 45"/>
                <a:gd name="T7" fmla="*/ 52 h 52"/>
                <a:gd name="T8" fmla="*/ 40 w 45"/>
                <a:gd name="T9" fmla="*/ 43 h 52"/>
                <a:gd name="T10" fmla="*/ 45 w 45"/>
                <a:gd name="T11" fmla="*/ 43 h 52"/>
                <a:gd name="T12" fmla="*/ 40 w 45"/>
                <a:gd name="T13" fmla="*/ 34 h 52"/>
                <a:gd name="T14" fmla="*/ 28 w 45"/>
                <a:gd name="T15" fmla="*/ 34 h 52"/>
                <a:gd name="T16" fmla="*/ 11 w 45"/>
                <a:gd name="T17" fmla="*/ 17 h 52"/>
                <a:gd name="T18" fmla="*/ 5 w 45"/>
                <a:gd name="T19" fmla="*/ 0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
                <a:gd name="T31" fmla="*/ 0 h 52"/>
                <a:gd name="T32" fmla="*/ 45 w 45"/>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 h="52">
                  <a:moveTo>
                    <a:pt x="5" y="0"/>
                  </a:moveTo>
                  <a:lnTo>
                    <a:pt x="0" y="34"/>
                  </a:lnTo>
                  <a:lnTo>
                    <a:pt x="17" y="52"/>
                  </a:lnTo>
                  <a:lnTo>
                    <a:pt x="28" y="52"/>
                  </a:lnTo>
                  <a:lnTo>
                    <a:pt x="40" y="43"/>
                  </a:lnTo>
                  <a:lnTo>
                    <a:pt x="45" y="43"/>
                  </a:lnTo>
                  <a:lnTo>
                    <a:pt x="40" y="34"/>
                  </a:lnTo>
                  <a:lnTo>
                    <a:pt x="28" y="34"/>
                  </a:lnTo>
                  <a:lnTo>
                    <a:pt x="11" y="17"/>
                  </a:lnTo>
                  <a:lnTo>
                    <a:pt x="5" y="0"/>
                  </a:lnTo>
                  <a:close/>
                </a:path>
              </a:pathLst>
            </a:custGeom>
            <a:solidFill>
              <a:srgbClr val="FFFFFF"/>
            </a:solidFill>
            <a:ln w="9525">
              <a:solidFill>
                <a:srgbClr val="0000FF"/>
              </a:solidFill>
              <a:round/>
              <a:headEnd/>
              <a:tailEnd/>
            </a:ln>
          </p:spPr>
          <p:txBody>
            <a:bodyPr/>
            <a:lstStyle/>
            <a:p>
              <a:endParaRPr lang="en-US"/>
            </a:p>
          </p:txBody>
        </p:sp>
        <p:sp>
          <p:nvSpPr>
            <p:cNvPr id="19584" name="Freeform 180"/>
            <p:cNvSpPr>
              <a:spLocks/>
            </p:cNvSpPr>
            <p:nvPr/>
          </p:nvSpPr>
          <p:spPr bwMode="auto">
            <a:xfrm>
              <a:off x="1182" y="3008"/>
              <a:ext cx="142" cy="217"/>
            </a:xfrm>
            <a:custGeom>
              <a:avLst/>
              <a:gdLst>
                <a:gd name="T0" fmla="*/ 46 w 142"/>
                <a:gd name="T1" fmla="*/ 0 h 217"/>
                <a:gd name="T2" fmla="*/ 29 w 142"/>
                <a:gd name="T3" fmla="*/ 18 h 217"/>
                <a:gd name="T4" fmla="*/ 12 w 142"/>
                <a:gd name="T5" fmla="*/ 35 h 217"/>
                <a:gd name="T6" fmla="*/ 0 w 142"/>
                <a:gd name="T7" fmla="*/ 78 h 217"/>
                <a:gd name="T8" fmla="*/ 0 w 142"/>
                <a:gd name="T9" fmla="*/ 130 h 217"/>
                <a:gd name="T10" fmla="*/ 12 w 142"/>
                <a:gd name="T11" fmla="*/ 139 h 217"/>
                <a:gd name="T12" fmla="*/ 29 w 142"/>
                <a:gd name="T13" fmla="*/ 130 h 217"/>
                <a:gd name="T14" fmla="*/ 29 w 142"/>
                <a:gd name="T15" fmla="*/ 113 h 217"/>
                <a:gd name="T16" fmla="*/ 29 w 142"/>
                <a:gd name="T17" fmla="*/ 199 h 217"/>
                <a:gd name="T18" fmla="*/ 57 w 142"/>
                <a:gd name="T19" fmla="*/ 217 h 217"/>
                <a:gd name="T20" fmla="*/ 86 w 142"/>
                <a:gd name="T21" fmla="*/ 217 h 217"/>
                <a:gd name="T22" fmla="*/ 114 w 142"/>
                <a:gd name="T23" fmla="*/ 217 h 217"/>
                <a:gd name="T24" fmla="*/ 125 w 142"/>
                <a:gd name="T25" fmla="*/ 199 h 217"/>
                <a:gd name="T26" fmla="*/ 120 w 142"/>
                <a:gd name="T27" fmla="*/ 113 h 217"/>
                <a:gd name="T28" fmla="*/ 137 w 142"/>
                <a:gd name="T29" fmla="*/ 113 h 217"/>
                <a:gd name="T30" fmla="*/ 142 w 142"/>
                <a:gd name="T31" fmla="*/ 104 h 217"/>
                <a:gd name="T32" fmla="*/ 137 w 142"/>
                <a:gd name="T33" fmla="*/ 61 h 217"/>
                <a:gd name="T34" fmla="*/ 125 w 142"/>
                <a:gd name="T35" fmla="*/ 18 h 217"/>
                <a:gd name="T36" fmla="*/ 103 w 142"/>
                <a:gd name="T37" fmla="*/ 9 h 217"/>
                <a:gd name="T38" fmla="*/ 86 w 142"/>
                <a:gd name="T39" fmla="*/ 0 h 217"/>
                <a:gd name="T40" fmla="*/ 86 w 142"/>
                <a:gd name="T41" fmla="*/ 9 h 217"/>
                <a:gd name="T42" fmla="*/ 74 w 142"/>
                <a:gd name="T43" fmla="*/ 18 h 217"/>
                <a:gd name="T44" fmla="*/ 63 w 142"/>
                <a:gd name="T45" fmla="*/ 18 h 217"/>
                <a:gd name="T46" fmla="*/ 46 w 142"/>
                <a:gd name="T47" fmla="*/ 0 h 21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2"/>
                <a:gd name="T73" fmla="*/ 0 h 217"/>
                <a:gd name="T74" fmla="*/ 142 w 142"/>
                <a:gd name="T75" fmla="*/ 217 h 21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2" h="217">
                  <a:moveTo>
                    <a:pt x="46" y="0"/>
                  </a:moveTo>
                  <a:lnTo>
                    <a:pt x="29" y="18"/>
                  </a:lnTo>
                  <a:lnTo>
                    <a:pt x="12" y="35"/>
                  </a:lnTo>
                  <a:lnTo>
                    <a:pt x="0" y="78"/>
                  </a:lnTo>
                  <a:lnTo>
                    <a:pt x="0" y="130"/>
                  </a:lnTo>
                  <a:lnTo>
                    <a:pt x="12" y="139"/>
                  </a:lnTo>
                  <a:lnTo>
                    <a:pt x="29" y="130"/>
                  </a:lnTo>
                  <a:lnTo>
                    <a:pt x="29" y="113"/>
                  </a:lnTo>
                  <a:lnTo>
                    <a:pt x="29" y="199"/>
                  </a:lnTo>
                  <a:lnTo>
                    <a:pt x="57" y="217"/>
                  </a:lnTo>
                  <a:lnTo>
                    <a:pt x="86" y="217"/>
                  </a:lnTo>
                  <a:lnTo>
                    <a:pt x="114" y="217"/>
                  </a:lnTo>
                  <a:lnTo>
                    <a:pt x="125" y="199"/>
                  </a:lnTo>
                  <a:lnTo>
                    <a:pt x="120" y="113"/>
                  </a:lnTo>
                  <a:lnTo>
                    <a:pt x="137" y="113"/>
                  </a:lnTo>
                  <a:lnTo>
                    <a:pt x="142" y="104"/>
                  </a:lnTo>
                  <a:lnTo>
                    <a:pt x="137" y="61"/>
                  </a:lnTo>
                  <a:lnTo>
                    <a:pt x="125" y="18"/>
                  </a:lnTo>
                  <a:lnTo>
                    <a:pt x="103" y="9"/>
                  </a:lnTo>
                  <a:lnTo>
                    <a:pt x="86" y="0"/>
                  </a:lnTo>
                  <a:lnTo>
                    <a:pt x="86" y="9"/>
                  </a:lnTo>
                  <a:lnTo>
                    <a:pt x="74" y="18"/>
                  </a:lnTo>
                  <a:lnTo>
                    <a:pt x="63" y="18"/>
                  </a:lnTo>
                  <a:lnTo>
                    <a:pt x="46" y="0"/>
                  </a:lnTo>
                  <a:close/>
                </a:path>
              </a:pathLst>
            </a:custGeom>
            <a:blipFill dpi="0" rotWithShape="0">
              <a:blip r:embed="rId4"/>
              <a:srcRect/>
              <a:tile tx="0" ty="0" sx="100000" sy="100000" flip="none" algn="tl"/>
            </a:blipFill>
            <a:ln w="9525">
              <a:solidFill>
                <a:srgbClr val="0000FF"/>
              </a:solidFill>
              <a:round/>
              <a:headEnd/>
              <a:tailEnd/>
            </a:ln>
          </p:spPr>
          <p:txBody>
            <a:bodyPr/>
            <a:lstStyle/>
            <a:p>
              <a:endParaRPr lang="en-US"/>
            </a:p>
          </p:txBody>
        </p:sp>
        <p:sp>
          <p:nvSpPr>
            <p:cNvPr id="19585" name="Line 181"/>
            <p:cNvSpPr>
              <a:spLocks noChangeShapeType="1"/>
            </p:cNvSpPr>
            <p:nvPr/>
          </p:nvSpPr>
          <p:spPr bwMode="auto">
            <a:xfrm flipV="1">
              <a:off x="1302" y="3095"/>
              <a:ext cx="1" cy="26"/>
            </a:xfrm>
            <a:prstGeom prst="line">
              <a:avLst/>
            </a:prstGeom>
            <a:noFill/>
            <a:ln w="9525">
              <a:solidFill>
                <a:srgbClr val="0000FF"/>
              </a:solidFill>
              <a:round/>
              <a:headEnd/>
              <a:tailEnd/>
            </a:ln>
          </p:spPr>
          <p:txBody>
            <a:bodyPr/>
            <a:lstStyle/>
            <a:p>
              <a:endParaRPr lang="en-US"/>
            </a:p>
          </p:txBody>
        </p:sp>
        <p:sp>
          <p:nvSpPr>
            <p:cNvPr id="19586" name="Freeform 182"/>
            <p:cNvSpPr>
              <a:spLocks/>
            </p:cNvSpPr>
            <p:nvPr/>
          </p:nvSpPr>
          <p:spPr bwMode="auto">
            <a:xfrm>
              <a:off x="1182" y="3138"/>
              <a:ext cx="46" cy="113"/>
            </a:xfrm>
            <a:custGeom>
              <a:avLst/>
              <a:gdLst>
                <a:gd name="T0" fmla="*/ 23 w 46"/>
                <a:gd name="T1" fmla="*/ 0 h 113"/>
                <a:gd name="T2" fmla="*/ 29 w 46"/>
                <a:gd name="T3" fmla="*/ 52 h 113"/>
                <a:gd name="T4" fmla="*/ 46 w 46"/>
                <a:gd name="T5" fmla="*/ 95 h 113"/>
                <a:gd name="T6" fmla="*/ 40 w 46"/>
                <a:gd name="T7" fmla="*/ 113 h 113"/>
                <a:gd name="T8" fmla="*/ 6 w 46"/>
                <a:gd name="T9" fmla="*/ 52 h 113"/>
                <a:gd name="T10" fmla="*/ 0 w 46"/>
                <a:gd name="T11" fmla="*/ 0 h 113"/>
                <a:gd name="T12" fmla="*/ 12 w 46"/>
                <a:gd name="T13" fmla="*/ 9 h 113"/>
                <a:gd name="T14" fmla="*/ 23 w 46"/>
                <a:gd name="T15" fmla="*/ 0 h 113"/>
                <a:gd name="T16" fmla="*/ 0 60000 65536"/>
                <a:gd name="T17" fmla="*/ 0 60000 65536"/>
                <a:gd name="T18" fmla="*/ 0 60000 65536"/>
                <a:gd name="T19" fmla="*/ 0 60000 65536"/>
                <a:gd name="T20" fmla="*/ 0 60000 65536"/>
                <a:gd name="T21" fmla="*/ 0 60000 65536"/>
                <a:gd name="T22" fmla="*/ 0 60000 65536"/>
                <a:gd name="T23" fmla="*/ 0 60000 65536"/>
                <a:gd name="T24" fmla="*/ 0 w 46"/>
                <a:gd name="T25" fmla="*/ 0 h 113"/>
                <a:gd name="T26" fmla="*/ 46 w 46"/>
                <a:gd name="T27" fmla="*/ 113 h 1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6" h="113">
                  <a:moveTo>
                    <a:pt x="23" y="0"/>
                  </a:moveTo>
                  <a:lnTo>
                    <a:pt x="29" y="52"/>
                  </a:lnTo>
                  <a:lnTo>
                    <a:pt x="46" y="95"/>
                  </a:lnTo>
                  <a:lnTo>
                    <a:pt x="40" y="113"/>
                  </a:lnTo>
                  <a:lnTo>
                    <a:pt x="6" y="52"/>
                  </a:lnTo>
                  <a:lnTo>
                    <a:pt x="0" y="0"/>
                  </a:lnTo>
                  <a:lnTo>
                    <a:pt x="12" y="9"/>
                  </a:lnTo>
                  <a:lnTo>
                    <a:pt x="23" y="0"/>
                  </a:lnTo>
                  <a:close/>
                </a:path>
              </a:pathLst>
            </a:custGeom>
            <a:solidFill>
              <a:srgbClr val="FFFFFF"/>
            </a:solidFill>
            <a:ln w="9525">
              <a:solidFill>
                <a:srgbClr val="0000FF"/>
              </a:solidFill>
              <a:round/>
              <a:headEnd/>
              <a:tailEnd/>
            </a:ln>
          </p:spPr>
          <p:txBody>
            <a:bodyPr/>
            <a:lstStyle/>
            <a:p>
              <a:endParaRPr lang="en-US"/>
            </a:p>
          </p:txBody>
        </p:sp>
        <p:sp>
          <p:nvSpPr>
            <p:cNvPr id="19587" name="Freeform 183"/>
            <p:cNvSpPr>
              <a:spLocks/>
            </p:cNvSpPr>
            <p:nvPr/>
          </p:nvSpPr>
          <p:spPr bwMode="auto">
            <a:xfrm>
              <a:off x="1302" y="3121"/>
              <a:ext cx="22" cy="121"/>
            </a:xfrm>
            <a:custGeom>
              <a:avLst/>
              <a:gdLst>
                <a:gd name="T0" fmla="*/ 22 w 22"/>
                <a:gd name="T1" fmla="*/ 0 h 121"/>
                <a:gd name="T2" fmla="*/ 22 w 22"/>
                <a:gd name="T3" fmla="*/ 43 h 121"/>
                <a:gd name="T4" fmla="*/ 5 w 22"/>
                <a:gd name="T5" fmla="*/ 121 h 121"/>
                <a:gd name="T6" fmla="*/ 5 w 22"/>
                <a:gd name="T7" fmla="*/ 95 h 121"/>
                <a:gd name="T8" fmla="*/ 5 w 22"/>
                <a:gd name="T9" fmla="*/ 86 h 121"/>
                <a:gd name="T10" fmla="*/ 0 w 22"/>
                <a:gd name="T11" fmla="*/ 0 h 121"/>
                <a:gd name="T12" fmla="*/ 17 w 22"/>
                <a:gd name="T13" fmla="*/ 0 h 121"/>
                <a:gd name="T14" fmla="*/ 22 w 22"/>
                <a:gd name="T15" fmla="*/ 0 h 121"/>
                <a:gd name="T16" fmla="*/ 0 60000 65536"/>
                <a:gd name="T17" fmla="*/ 0 60000 65536"/>
                <a:gd name="T18" fmla="*/ 0 60000 65536"/>
                <a:gd name="T19" fmla="*/ 0 60000 65536"/>
                <a:gd name="T20" fmla="*/ 0 60000 65536"/>
                <a:gd name="T21" fmla="*/ 0 60000 65536"/>
                <a:gd name="T22" fmla="*/ 0 60000 65536"/>
                <a:gd name="T23" fmla="*/ 0 60000 65536"/>
                <a:gd name="T24" fmla="*/ 0 w 22"/>
                <a:gd name="T25" fmla="*/ 0 h 121"/>
                <a:gd name="T26" fmla="*/ 22 w 22"/>
                <a:gd name="T27" fmla="*/ 121 h 1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 h="121">
                  <a:moveTo>
                    <a:pt x="22" y="0"/>
                  </a:moveTo>
                  <a:lnTo>
                    <a:pt x="22" y="43"/>
                  </a:lnTo>
                  <a:lnTo>
                    <a:pt x="5" y="121"/>
                  </a:lnTo>
                  <a:lnTo>
                    <a:pt x="5" y="95"/>
                  </a:lnTo>
                  <a:lnTo>
                    <a:pt x="5" y="86"/>
                  </a:lnTo>
                  <a:lnTo>
                    <a:pt x="0" y="0"/>
                  </a:lnTo>
                  <a:lnTo>
                    <a:pt x="17" y="0"/>
                  </a:lnTo>
                  <a:lnTo>
                    <a:pt x="22" y="0"/>
                  </a:lnTo>
                  <a:close/>
                </a:path>
              </a:pathLst>
            </a:custGeom>
            <a:solidFill>
              <a:srgbClr val="FFFFFF"/>
            </a:solidFill>
            <a:ln w="9525">
              <a:solidFill>
                <a:srgbClr val="0000FF"/>
              </a:solidFill>
              <a:round/>
              <a:headEnd/>
              <a:tailEnd/>
            </a:ln>
          </p:spPr>
          <p:txBody>
            <a:bodyPr/>
            <a:lstStyle/>
            <a:p>
              <a:endParaRPr lang="en-US"/>
            </a:p>
          </p:txBody>
        </p:sp>
        <p:sp>
          <p:nvSpPr>
            <p:cNvPr id="19588" name="Freeform 184"/>
            <p:cNvSpPr>
              <a:spLocks/>
            </p:cNvSpPr>
            <p:nvPr/>
          </p:nvSpPr>
          <p:spPr bwMode="auto">
            <a:xfrm>
              <a:off x="1421" y="3501"/>
              <a:ext cx="68" cy="44"/>
            </a:xfrm>
            <a:custGeom>
              <a:avLst/>
              <a:gdLst>
                <a:gd name="T0" fmla="*/ 0 w 68"/>
                <a:gd name="T1" fmla="*/ 9 h 44"/>
                <a:gd name="T2" fmla="*/ 0 w 68"/>
                <a:gd name="T3" fmla="*/ 26 h 44"/>
                <a:gd name="T4" fmla="*/ 0 w 68"/>
                <a:gd name="T5" fmla="*/ 35 h 44"/>
                <a:gd name="T6" fmla="*/ 11 w 68"/>
                <a:gd name="T7" fmla="*/ 35 h 44"/>
                <a:gd name="T8" fmla="*/ 17 w 68"/>
                <a:gd name="T9" fmla="*/ 44 h 44"/>
                <a:gd name="T10" fmla="*/ 34 w 68"/>
                <a:gd name="T11" fmla="*/ 35 h 44"/>
                <a:gd name="T12" fmla="*/ 34 w 68"/>
                <a:gd name="T13" fmla="*/ 26 h 44"/>
                <a:gd name="T14" fmla="*/ 51 w 68"/>
                <a:gd name="T15" fmla="*/ 35 h 44"/>
                <a:gd name="T16" fmla="*/ 57 w 68"/>
                <a:gd name="T17" fmla="*/ 35 h 44"/>
                <a:gd name="T18" fmla="*/ 68 w 68"/>
                <a:gd name="T19" fmla="*/ 35 h 44"/>
                <a:gd name="T20" fmla="*/ 68 w 68"/>
                <a:gd name="T21" fmla="*/ 26 h 44"/>
                <a:gd name="T22" fmla="*/ 68 w 68"/>
                <a:gd name="T23" fmla="*/ 18 h 44"/>
                <a:gd name="T24" fmla="*/ 62 w 68"/>
                <a:gd name="T25" fmla="*/ 9 h 44"/>
                <a:gd name="T26" fmla="*/ 51 w 68"/>
                <a:gd name="T27" fmla="*/ 9 h 44"/>
                <a:gd name="T28" fmla="*/ 45 w 68"/>
                <a:gd name="T29" fmla="*/ 0 h 44"/>
                <a:gd name="T30" fmla="*/ 40 w 68"/>
                <a:gd name="T31" fmla="*/ 9 h 44"/>
                <a:gd name="T32" fmla="*/ 23 w 68"/>
                <a:gd name="T33" fmla="*/ 0 h 44"/>
                <a:gd name="T34" fmla="*/ 17 w 68"/>
                <a:gd name="T35" fmla="*/ 9 h 44"/>
                <a:gd name="T36" fmla="*/ 5 w 68"/>
                <a:gd name="T37" fmla="*/ 9 h 44"/>
                <a:gd name="T38" fmla="*/ 0 w 68"/>
                <a:gd name="T39" fmla="*/ 9 h 4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8"/>
                <a:gd name="T61" fmla="*/ 0 h 44"/>
                <a:gd name="T62" fmla="*/ 68 w 68"/>
                <a:gd name="T63" fmla="*/ 44 h 4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8" h="44">
                  <a:moveTo>
                    <a:pt x="0" y="9"/>
                  </a:moveTo>
                  <a:lnTo>
                    <a:pt x="0" y="26"/>
                  </a:lnTo>
                  <a:lnTo>
                    <a:pt x="0" y="35"/>
                  </a:lnTo>
                  <a:lnTo>
                    <a:pt x="11" y="35"/>
                  </a:lnTo>
                  <a:lnTo>
                    <a:pt x="17" y="44"/>
                  </a:lnTo>
                  <a:lnTo>
                    <a:pt x="34" y="35"/>
                  </a:lnTo>
                  <a:lnTo>
                    <a:pt x="34" y="26"/>
                  </a:lnTo>
                  <a:lnTo>
                    <a:pt x="51" y="35"/>
                  </a:lnTo>
                  <a:lnTo>
                    <a:pt x="57" y="35"/>
                  </a:lnTo>
                  <a:lnTo>
                    <a:pt x="68" y="35"/>
                  </a:lnTo>
                  <a:lnTo>
                    <a:pt x="68" y="26"/>
                  </a:lnTo>
                  <a:lnTo>
                    <a:pt x="68" y="18"/>
                  </a:lnTo>
                  <a:lnTo>
                    <a:pt x="62" y="9"/>
                  </a:lnTo>
                  <a:lnTo>
                    <a:pt x="51" y="9"/>
                  </a:lnTo>
                  <a:lnTo>
                    <a:pt x="45" y="0"/>
                  </a:lnTo>
                  <a:lnTo>
                    <a:pt x="40" y="9"/>
                  </a:lnTo>
                  <a:lnTo>
                    <a:pt x="23" y="0"/>
                  </a:lnTo>
                  <a:lnTo>
                    <a:pt x="17" y="9"/>
                  </a:lnTo>
                  <a:lnTo>
                    <a:pt x="5" y="9"/>
                  </a:lnTo>
                  <a:lnTo>
                    <a:pt x="0" y="9"/>
                  </a:lnTo>
                  <a:close/>
                </a:path>
              </a:pathLst>
            </a:custGeom>
            <a:solidFill>
              <a:srgbClr val="FFFFFF"/>
            </a:solidFill>
            <a:ln w="9525">
              <a:solidFill>
                <a:srgbClr val="0000FF"/>
              </a:solidFill>
              <a:round/>
              <a:headEnd/>
              <a:tailEnd/>
            </a:ln>
          </p:spPr>
          <p:txBody>
            <a:bodyPr/>
            <a:lstStyle/>
            <a:p>
              <a:endParaRPr lang="en-US"/>
            </a:p>
          </p:txBody>
        </p:sp>
        <p:sp>
          <p:nvSpPr>
            <p:cNvPr id="19589" name="Oval 185"/>
            <p:cNvSpPr>
              <a:spLocks noChangeArrowheads="1"/>
            </p:cNvSpPr>
            <p:nvPr/>
          </p:nvSpPr>
          <p:spPr bwMode="auto">
            <a:xfrm>
              <a:off x="1421" y="3510"/>
              <a:ext cx="5" cy="17"/>
            </a:xfrm>
            <a:prstGeom prst="ellipse">
              <a:avLst/>
            </a:prstGeom>
            <a:noFill/>
            <a:ln w="9525">
              <a:solidFill>
                <a:srgbClr val="0000FF"/>
              </a:solidFill>
              <a:round/>
              <a:headEnd/>
              <a:tailEnd/>
            </a:ln>
          </p:spPr>
          <p:txBody>
            <a:bodyPr/>
            <a:lstStyle/>
            <a:p>
              <a:endParaRPr lang="en-US"/>
            </a:p>
          </p:txBody>
        </p:sp>
        <p:sp>
          <p:nvSpPr>
            <p:cNvPr id="19590" name="Oval 186"/>
            <p:cNvSpPr>
              <a:spLocks noChangeArrowheads="1"/>
            </p:cNvSpPr>
            <p:nvPr/>
          </p:nvSpPr>
          <p:spPr bwMode="auto">
            <a:xfrm>
              <a:off x="1452" y="3513"/>
              <a:ext cx="0" cy="3"/>
            </a:xfrm>
            <a:prstGeom prst="ellipse">
              <a:avLst/>
            </a:prstGeom>
            <a:noFill/>
            <a:ln w="9525">
              <a:solidFill>
                <a:srgbClr val="0000FF"/>
              </a:solidFill>
              <a:round/>
              <a:headEnd/>
              <a:tailEnd/>
            </a:ln>
          </p:spPr>
          <p:txBody>
            <a:bodyPr/>
            <a:lstStyle/>
            <a:p>
              <a:endParaRPr lang="en-US"/>
            </a:p>
          </p:txBody>
        </p:sp>
        <p:sp>
          <p:nvSpPr>
            <p:cNvPr id="19591" name="Freeform 187"/>
            <p:cNvSpPr>
              <a:spLocks/>
            </p:cNvSpPr>
            <p:nvPr/>
          </p:nvSpPr>
          <p:spPr bwMode="auto">
            <a:xfrm>
              <a:off x="1444" y="3510"/>
              <a:ext cx="11" cy="26"/>
            </a:xfrm>
            <a:custGeom>
              <a:avLst/>
              <a:gdLst>
                <a:gd name="T0" fmla="*/ 11 w 11"/>
                <a:gd name="T1" fmla="*/ 26 h 26"/>
                <a:gd name="T2" fmla="*/ 11 w 11"/>
                <a:gd name="T3" fmla="*/ 17 h 26"/>
                <a:gd name="T4" fmla="*/ 11 w 11"/>
                <a:gd name="T5" fmla="*/ 9 h 26"/>
                <a:gd name="T6" fmla="*/ 5 w 11"/>
                <a:gd name="T7" fmla="*/ 9 h 26"/>
                <a:gd name="T8" fmla="*/ 0 w 11"/>
                <a:gd name="T9" fmla="*/ 0 h 26"/>
                <a:gd name="T10" fmla="*/ 11 w 11"/>
                <a:gd name="T11" fmla="*/ 26 h 26"/>
                <a:gd name="T12" fmla="*/ 0 60000 65536"/>
                <a:gd name="T13" fmla="*/ 0 60000 65536"/>
                <a:gd name="T14" fmla="*/ 0 60000 65536"/>
                <a:gd name="T15" fmla="*/ 0 60000 65536"/>
                <a:gd name="T16" fmla="*/ 0 60000 65536"/>
                <a:gd name="T17" fmla="*/ 0 60000 65536"/>
                <a:gd name="T18" fmla="*/ 0 w 11"/>
                <a:gd name="T19" fmla="*/ 0 h 26"/>
                <a:gd name="T20" fmla="*/ 11 w 11"/>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11" h="26">
                  <a:moveTo>
                    <a:pt x="11" y="26"/>
                  </a:moveTo>
                  <a:lnTo>
                    <a:pt x="11" y="17"/>
                  </a:lnTo>
                  <a:lnTo>
                    <a:pt x="11" y="9"/>
                  </a:lnTo>
                  <a:lnTo>
                    <a:pt x="5" y="9"/>
                  </a:lnTo>
                  <a:lnTo>
                    <a:pt x="0" y="0"/>
                  </a:lnTo>
                  <a:lnTo>
                    <a:pt x="11" y="26"/>
                  </a:lnTo>
                  <a:close/>
                </a:path>
              </a:pathLst>
            </a:custGeom>
            <a:solidFill>
              <a:srgbClr val="FFFFFF"/>
            </a:solidFill>
            <a:ln w="9525">
              <a:noFill/>
              <a:round/>
              <a:headEnd/>
              <a:tailEnd/>
            </a:ln>
          </p:spPr>
          <p:txBody>
            <a:bodyPr/>
            <a:lstStyle/>
            <a:p>
              <a:endParaRPr lang="en-US"/>
            </a:p>
          </p:txBody>
        </p:sp>
        <p:sp>
          <p:nvSpPr>
            <p:cNvPr id="19592" name="Freeform 188"/>
            <p:cNvSpPr>
              <a:spLocks/>
            </p:cNvSpPr>
            <p:nvPr/>
          </p:nvSpPr>
          <p:spPr bwMode="auto">
            <a:xfrm>
              <a:off x="1444" y="3510"/>
              <a:ext cx="11" cy="26"/>
            </a:xfrm>
            <a:custGeom>
              <a:avLst/>
              <a:gdLst>
                <a:gd name="T0" fmla="*/ 11 w 11"/>
                <a:gd name="T1" fmla="*/ 26 h 26"/>
                <a:gd name="T2" fmla="*/ 11 w 11"/>
                <a:gd name="T3" fmla="*/ 17 h 26"/>
                <a:gd name="T4" fmla="*/ 11 w 11"/>
                <a:gd name="T5" fmla="*/ 9 h 26"/>
                <a:gd name="T6" fmla="*/ 5 w 11"/>
                <a:gd name="T7" fmla="*/ 9 h 26"/>
                <a:gd name="T8" fmla="*/ 0 w 11"/>
                <a:gd name="T9" fmla="*/ 0 h 26"/>
                <a:gd name="T10" fmla="*/ 0 60000 65536"/>
                <a:gd name="T11" fmla="*/ 0 60000 65536"/>
                <a:gd name="T12" fmla="*/ 0 60000 65536"/>
                <a:gd name="T13" fmla="*/ 0 60000 65536"/>
                <a:gd name="T14" fmla="*/ 0 60000 65536"/>
                <a:gd name="T15" fmla="*/ 0 w 11"/>
                <a:gd name="T16" fmla="*/ 0 h 26"/>
                <a:gd name="T17" fmla="*/ 11 w 11"/>
                <a:gd name="T18" fmla="*/ 26 h 26"/>
              </a:gdLst>
              <a:ahLst/>
              <a:cxnLst>
                <a:cxn ang="T10">
                  <a:pos x="T0" y="T1"/>
                </a:cxn>
                <a:cxn ang="T11">
                  <a:pos x="T2" y="T3"/>
                </a:cxn>
                <a:cxn ang="T12">
                  <a:pos x="T4" y="T5"/>
                </a:cxn>
                <a:cxn ang="T13">
                  <a:pos x="T6" y="T7"/>
                </a:cxn>
                <a:cxn ang="T14">
                  <a:pos x="T8" y="T9"/>
                </a:cxn>
              </a:cxnLst>
              <a:rect l="T15" t="T16" r="T17" b="T18"/>
              <a:pathLst>
                <a:path w="11" h="26">
                  <a:moveTo>
                    <a:pt x="11" y="26"/>
                  </a:moveTo>
                  <a:lnTo>
                    <a:pt x="11" y="17"/>
                  </a:lnTo>
                  <a:lnTo>
                    <a:pt x="11" y="9"/>
                  </a:lnTo>
                  <a:lnTo>
                    <a:pt x="5" y="9"/>
                  </a:lnTo>
                  <a:lnTo>
                    <a:pt x="0" y="0"/>
                  </a:lnTo>
                </a:path>
              </a:pathLst>
            </a:custGeom>
            <a:noFill/>
            <a:ln w="9525">
              <a:solidFill>
                <a:srgbClr val="0000FF"/>
              </a:solidFill>
              <a:round/>
              <a:headEnd/>
              <a:tailEnd/>
            </a:ln>
          </p:spPr>
          <p:txBody>
            <a:bodyPr/>
            <a:lstStyle/>
            <a:p>
              <a:endParaRPr lang="en-US"/>
            </a:p>
          </p:txBody>
        </p:sp>
        <p:sp>
          <p:nvSpPr>
            <p:cNvPr id="19593" name="Freeform 189"/>
            <p:cNvSpPr>
              <a:spLocks/>
            </p:cNvSpPr>
            <p:nvPr/>
          </p:nvSpPr>
          <p:spPr bwMode="auto">
            <a:xfrm>
              <a:off x="1415" y="3346"/>
              <a:ext cx="57" cy="164"/>
            </a:xfrm>
            <a:custGeom>
              <a:avLst/>
              <a:gdLst>
                <a:gd name="T0" fmla="*/ 0 w 57"/>
                <a:gd name="T1" fmla="*/ 0 h 164"/>
                <a:gd name="T2" fmla="*/ 0 w 57"/>
                <a:gd name="T3" fmla="*/ 17 h 164"/>
                <a:gd name="T4" fmla="*/ 0 w 57"/>
                <a:gd name="T5" fmla="*/ 43 h 164"/>
                <a:gd name="T6" fmla="*/ 0 w 57"/>
                <a:gd name="T7" fmla="*/ 112 h 164"/>
                <a:gd name="T8" fmla="*/ 0 w 57"/>
                <a:gd name="T9" fmla="*/ 155 h 164"/>
                <a:gd name="T10" fmla="*/ 6 w 57"/>
                <a:gd name="T11" fmla="*/ 164 h 164"/>
                <a:gd name="T12" fmla="*/ 17 w 57"/>
                <a:gd name="T13" fmla="*/ 164 h 164"/>
                <a:gd name="T14" fmla="*/ 29 w 57"/>
                <a:gd name="T15" fmla="*/ 164 h 164"/>
                <a:gd name="T16" fmla="*/ 34 w 57"/>
                <a:gd name="T17" fmla="*/ 155 h 164"/>
                <a:gd name="T18" fmla="*/ 46 w 57"/>
                <a:gd name="T19" fmla="*/ 164 h 164"/>
                <a:gd name="T20" fmla="*/ 51 w 57"/>
                <a:gd name="T21" fmla="*/ 164 h 164"/>
                <a:gd name="T22" fmla="*/ 57 w 57"/>
                <a:gd name="T23" fmla="*/ 155 h 164"/>
                <a:gd name="T24" fmla="*/ 57 w 57"/>
                <a:gd name="T25" fmla="*/ 103 h 164"/>
                <a:gd name="T26" fmla="*/ 57 w 57"/>
                <a:gd name="T27" fmla="*/ 86 h 164"/>
                <a:gd name="T28" fmla="*/ 51 w 57"/>
                <a:gd name="T29" fmla="*/ 0 h 164"/>
                <a:gd name="T30" fmla="*/ 51 w 57"/>
                <a:gd name="T31" fmla="*/ 0 h 164"/>
                <a:gd name="T32" fmla="*/ 34 w 57"/>
                <a:gd name="T33" fmla="*/ 8 h 164"/>
                <a:gd name="T34" fmla="*/ 17 w 57"/>
                <a:gd name="T35" fmla="*/ 8 h 164"/>
                <a:gd name="T36" fmla="*/ 0 w 57"/>
                <a:gd name="T37" fmla="*/ 0 h 1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164"/>
                <a:gd name="T59" fmla="*/ 57 w 57"/>
                <a:gd name="T60" fmla="*/ 164 h 1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164">
                  <a:moveTo>
                    <a:pt x="0" y="0"/>
                  </a:moveTo>
                  <a:lnTo>
                    <a:pt x="0" y="17"/>
                  </a:lnTo>
                  <a:lnTo>
                    <a:pt x="0" y="43"/>
                  </a:lnTo>
                  <a:lnTo>
                    <a:pt x="0" y="112"/>
                  </a:lnTo>
                  <a:lnTo>
                    <a:pt x="0" y="155"/>
                  </a:lnTo>
                  <a:lnTo>
                    <a:pt x="6" y="164"/>
                  </a:lnTo>
                  <a:lnTo>
                    <a:pt x="17" y="164"/>
                  </a:lnTo>
                  <a:lnTo>
                    <a:pt x="29" y="164"/>
                  </a:lnTo>
                  <a:lnTo>
                    <a:pt x="34" y="155"/>
                  </a:lnTo>
                  <a:lnTo>
                    <a:pt x="46" y="164"/>
                  </a:lnTo>
                  <a:lnTo>
                    <a:pt x="51" y="164"/>
                  </a:lnTo>
                  <a:lnTo>
                    <a:pt x="57" y="155"/>
                  </a:lnTo>
                  <a:lnTo>
                    <a:pt x="57" y="103"/>
                  </a:lnTo>
                  <a:lnTo>
                    <a:pt x="57" y="86"/>
                  </a:lnTo>
                  <a:lnTo>
                    <a:pt x="51" y="0"/>
                  </a:lnTo>
                  <a:lnTo>
                    <a:pt x="34" y="8"/>
                  </a:lnTo>
                  <a:lnTo>
                    <a:pt x="17" y="8"/>
                  </a:lnTo>
                  <a:lnTo>
                    <a:pt x="0" y="0"/>
                  </a:lnTo>
                  <a:close/>
                </a:path>
              </a:pathLst>
            </a:custGeom>
            <a:blipFill dpi="0" rotWithShape="0">
              <a:blip r:embed="rId2"/>
              <a:srcRect/>
              <a:tile tx="0" ty="0" sx="100000" sy="100000" flip="none" algn="tl"/>
            </a:blipFill>
            <a:ln w="9525">
              <a:solidFill>
                <a:srgbClr val="0000FF"/>
              </a:solidFill>
              <a:round/>
              <a:headEnd/>
              <a:tailEnd/>
            </a:ln>
          </p:spPr>
          <p:txBody>
            <a:bodyPr/>
            <a:lstStyle/>
            <a:p>
              <a:endParaRPr lang="en-US"/>
            </a:p>
          </p:txBody>
        </p:sp>
        <p:sp>
          <p:nvSpPr>
            <p:cNvPr id="19594" name="Freeform 190"/>
            <p:cNvSpPr>
              <a:spLocks/>
            </p:cNvSpPr>
            <p:nvPr/>
          </p:nvSpPr>
          <p:spPr bwMode="auto">
            <a:xfrm>
              <a:off x="1449" y="3398"/>
              <a:ext cx="1" cy="103"/>
            </a:xfrm>
            <a:custGeom>
              <a:avLst/>
              <a:gdLst>
                <a:gd name="T0" fmla="*/ 0 w 1"/>
                <a:gd name="T1" fmla="*/ 103 h 103"/>
                <a:gd name="T2" fmla="*/ 0 w 1"/>
                <a:gd name="T3" fmla="*/ 34 h 103"/>
                <a:gd name="T4" fmla="*/ 0 w 1"/>
                <a:gd name="T5" fmla="*/ 0 h 103"/>
                <a:gd name="T6" fmla="*/ 0 60000 65536"/>
                <a:gd name="T7" fmla="*/ 0 60000 65536"/>
                <a:gd name="T8" fmla="*/ 0 60000 65536"/>
                <a:gd name="T9" fmla="*/ 0 w 1"/>
                <a:gd name="T10" fmla="*/ 0 h 103"/>
                <a:gd name="T11" fmla="*/ 1 w 1"/>
                <a:gd name="T12" fmla="*/ 103 h 103"/>
              </a:gdLst>
              <a:ahLst/>
              <a:cxnLst>
                <a:cxn ang="T6">
                  <a:pos x="T0" y="T1"/>
                </a:cxn>
                <a:cxn ang="T7">
                  <a:pos x="T2" y="T3"/>
                </a:cxn>
                <a:cxn ang="T8">
                  <a:pos x="T4" y="T5"/>
                </a:cxn>
              </a:cxnLst>
              <a:rect l="T9" t="T10" r="T11" b="T12"/>
              <a:pathLst>
                <a:path w="1" h="103">
                  <a:moveTo>
                    <a:pt x="0" y="103"/>
                  </a:moveTo>
                  <a:lnTo>
                    <a:pt x="0" y="34"/>
                  </a:lnTo>
                  <a:lnTo>
                    <a:pt x="0" y="0"/>
                  </a:lnTo>
                </a:path>
              </a:pathLst>
            </a:custGeom>
            <a:noFill/>
            <a:ln w="9525">
              <a:solidFill>
                <a:srgbClr val="0000FF"/>
              </a:solidFill>
              <a:round/>
              <a:headEnd/>
              <a:tailEnd/>
            </a:ln>
          </p:spPr>
          <p:txBody>
            <a:bodyPr/>
            <a:lstStyle/>
            <a:p>
              <a:endParaRPr lang="en-US"/>
            </a:p>
          </p:txBody>
        </p:sp>
        <p:sp>
          <p:nvSpPr>
            <p:cNvPr id="19595" name="Freeform 191"/>
            <p:cNvSpPr>
              <a:spLocks/>
            </p:cNvSpPr>
            <p:nvPr/>
          </p:nvSpPr>
          <p:spPr bwMode="auto">
            <a:xfrm>
              <a:off x="1421" y="3164"/>
              <a:ext cx="34" cy="61"/>
            </a:xfrm>
            <a:custGeom>
              <a:avLst/>
              <a:gdLst>
                <a:gd name="T0" fmla="*/ 5 w 34"/>
                <a:gd name="T1" fmla="*/ 26 h 61"/>
                <a:gd name="T2" fmla="*/ 0 w 34"/>
                <a:gd name="T3" fmla="*/ 17 h 61"/>
                <a:gd name="T4" fmla="*/ 0 w 34"/>
                <a:gd name="T5" fmla="*/ 26 h 61"/>
                <a:gd name="T6" fmla="*/ 0 w 34"/>
                <a:gd name="T7" fmla="*/ 35 h 61"/>
                <a:gd name="T8" fmla="*/ 5 w 34"/>
                <a:gd name="T9" fmla="*/ 35 h 61"/>
                <a:gd name="T10" fmla="*/ 5 w 34"/>
                <a:gd name="T11" fmla="*/ 52 h 61"/>
                <a:gd name="T12" fmla="*/ 17 w 34"/>
                <a:gd name="T13" fmla="*/ 61 h 61"/>
                <a:gd name="T14" fmla="*/ 28 w 34"/>
                <a:gd name="T15" fmla="*/ 52 h 61"/>
                <a:gd name="T16" fmla="*/ 34 w 34"/>
                <a:gd name="T17" fmla="*/ 52 h 61"/>
                <a:gd name="T18" fmla="*/ 34 w 34"/>
                <a:gd name="T19" fmla="*/ 35 h 61"/>
                <a:gd name="T20" fmla="*/ 34 w 34"/>
                <a:gd name="T21" fmla="*/ 17 h 61"/>
                <a:gd name="T22" fmla="*/ 28 w 34"/>
                <a:gd name="T23" fmla="*/ 0 h 61"/>
                <a:gd name="T24" fmla="*/ 11 w 34"/>
                <a:gd name="T25" fmla="*/ 9 h 61"/>
                <a:gd name="T26" fmla="*/ 5 w 34"/>
                <a:gd name="T27" fmla="*/ 9 h 61"/>
                <a:gd name="T28" fmla="*/ 5 w 34"/>
                <a:gd name="T29" fmla="*/ 26 h 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
                <a:gd name="T46" fmla="*/ 0 h 61"/>
                <a:gd name="T47" fmla="*/ 34 w 34"/>
                <a:gd name="T48" fmla="*/ 61 h 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 h="61">
                  <a:moveTo>
                    <a:pt x="5" y="26"/>
                  </a:moveTo>
                  <a:lnTo>
                    <a:pt x="0" y="17"/>
                  </a:lnTo>
                  <a:lnTo>
                    <a:pt x="0" y="26"/>
                  </a:lnTo>
                  <a:lnTo>
                    <a:pt x="0" y="35"/>
                  </a:lnTo>
                  <a:lnTo>
                    <a:pt x="5" y="35"/>
                  </a:lnTo>
                  <a:lnTo>
                    <a:pt x="5" y="52"/>
                  </a:lnTo>
                  <a:lnTo>
                    <a:pt x="17" y="61"/>
                  </a:lnTo>
                  <a:lnTo>
                    <a:pt x="28" y="52"/>
                  </a:lnTo>
                  <a:lnTo>
                    <a:pt x="34" y="52"/>
                  </a:lnTo>
                  <a:lnTo>
                    <a:pt x="34" y="35"/>
                  </a:lnTo>
                  <a:lnTo>
                    <a:pt x="34" y="17"/>
                  </a:lnTo>
                  <a:lnTo>
                    <a:pt x="28" y="0"/>
                  </a:lnTo>
                  <a:lnTo>
                    <a:pt x="11" y="9"/>
                  </a:lnTo>
                  <a:lnTo>
                    <a:pt x="5" y="9"/>
                  </a:lnTo>
                  <a:lnTo>
                    <a:pt x="5" y="26"/>
                  </a:lnTo>
                  <a:close/>
                </a:path>
              </a:pathLst>
            </a:custGeom>
            <a:noFill/>
            <a:ln w="9525">
              <a:solidFill>
                <a:srgbClr val="0000FF"/>
              </a:solidFill>
              <a:round/>
              <a:headEnd/>
              <a:tailEnd/>
            </a:ln>
          </p:spPr>
          <p:txBody>
            <a:bodyPr/>
            <a:lstStyle/>
            <a:p>
              <a:endParaRPr lang="en-US"/>
            </a:p>
          </p:txBody>
        </p:sp>
        <p:sp>
          <p:nvSpPr>
            <p:cNvPr id="19596" name="Freeform 192"/>
            <p:cNvSpPr>
              <a:spLocks/>
            </p:cNvSpPr>
            <p:nvPr/>
          </p:nvSpPr>
          <p:spPr bwMode="auto">
            <a:xfrm>
              <a:off x="1409" y="3138"/>
              <a:ext cx="52" cy="61"/>
            </a:xfrm>
            <a:custGeom>
              <a:avLst/>
              <a:gdLst>
                <a:gd name="T0" fmla="*/ 46 w 52"/>
                <a:gd name="T1" fmla="*/ 43 h 61"/>
                <a:gd name="T2" fmla="*/ 46 w 52"/>
                <a:gd name="T3" fmla="*/ 35 h 61"/>
                <a:gd name="T4" fmla="*/ 52 w 52"/>
                <a:gd name="T5" fmla="*/ 17 h 61"/>
                <a:gd name="T6" fmla="*/ 46 w 52"/>
                <a:gd name="T7" fmla="*/ 9 h 61"/>
                <a:gd name="T8" fmla="*/ 40 w 52"/>
                <a:gd name="T9" fmla="*/ 9 h 61"/>
                <a:gd name="T10" fmla="*/ 23 w 52"/>
                <a:gd name="T11" fmla="*/ 0 h 61"/>
                <a:gd name="T12" fmla="*/ 12 w 52"/>
                <a:gd name="T13" fmla="*/ 9 h 61"/>
                <a:gd name="T14" fmla="*/ 12 w 52"/>
                <a:gd name="T15" fmla="*/ 9 h 61"/>
                <a:gd name="T16" fmla="*/ 6 w 52"/>
                <a:gd name="T17" fmla="*/ 9 h 61"/>
                <a:gd name="T18" fmla="*/ 12 w 52"/>
                <a:gd name="T19" fmla="*/ 9 h 61"/>
                <a:gd name="T20" fmla="*/ 6 w 52"/>
                <a:gd name="T21" fmla="*/ 9 h 61"/>
                <a:gd name="T22" fmla="*/ 6 w 52"/>
                <a:gd name="T23" fmla="*/ 17 h 61"/>
                <a:gd name="T24" fmla="*/ 6 w 52"/>
                <a:gd name="T25" fmla="*/ 17 h 61"/>
                <a:gd name="T26" fmla="*/ 0 w 52"/>
                <a:gd name="T27" fmla="*/ 43 h 61"/>
                <a:gd name="T28" fmla="*/ 12 w 52"/>
                <a:gd name="T29" fmla="*/ 61 h 61"/>
                <a:gd name="T30" fmla="*/ 12 w 52"/>
                <a:gd name="T31" fmla="*/ 52 h 61"/>
                <a:gd name="T32" fmla="*/ 12 w 52"/>
                <a:gd name="T33" fmla="*/ 43 h 61"/>
                <a:gd name="T34" fmla="*/ 17 w 52"/>
                <a:gd name="T35" fmla="*/ 52 h 61"/>
                <a:gd name="T36" fmla="*/ 17 w 52"/>
                <a:gd name="T37" fmla="*/ 35 h 61"/>
                <a:gd name="T38" fmla="*/ 23 w 52"/>
                <a:gd name="T39" fmla="*/ 35 h 61"/>
                <a:gd name="T40" fmla="*/ 40 w 52"/>
                <a:gd name="T41" fmla="*/ 26 h 61"/>
                <a:gd name="T42" fmla="*/ 46 w 52"/>
                <a:gd name="T43" fmla="*/ 43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2"/>
                <a:gd name="T67" fmla="*/ 0 h 61"/>
                <a:gd name="T68" fmla="*/ 52 w 52"/>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2" h="61">
                  <a:moveTo>
                    <a:pt x="46" y="43"/>
                  </a:moveTo>
                  <a:lnTo>
                    <a:pt x="46" y="35"/>
                  </a:lnTo>
                  <a:lnTo>
                    <a:pt x="52" y="17"/>
                  </a:lnTo>
                  <a:lnTo>
                    <a:pt x="46" y="9"/>
                  </a:lnTo>
                  <a:lnTo>
                    <a:pt x="40" y="9"/>
                  </a:lnTo>
                  <a:lnTo>
                    <a:pt x="23" y="0"/>
                  </a:lnTo>
                  <a:lnTo>
                    <a:pt x="12" y="9"/>
                  </a:lnTo>
                  <a:lnTo>
                    <a:pt x="6" y="9"/>
                  </a:lnTo>
                  <a:lnTo>
                    <a:pt x="12" y="9"/>
                  </a:lnTo>
                  <a:lnTo>
                    <a:pt x="6" y="9"/>
                  </a:lnTo>
                  <a:lnTo>
                    <a:pt x="6" y="17"/>
                  </a:lnTo>
                  <a:lnTo>
                    <a:pt x="0" y="43"/>
                  </a:lnTo>
                  <a:lnTo>
                    <a:pt x="12" y="61"/>
                  </a:lnTo>
                  <a:lnTo>
                    <a:pt x="12" y="52"/>
                  </a:lnTo>
                  <a:lnTo>
                    <a:pt x="12" y="43"/>
                  </a:lnTo>
                  <a:lnTo>
                    <a:pt x="17" y="52"/>
                  </a:lnTo>
                  <a:lnTo>
                    <a:pt x="17" y="35"/>
                  </a:lnTo>
                  <a:lnTo>
                    <a:pt x="23" y="35"/>
                  </a:lnTo>
                  <a:lnTo>
                    <a:pt x="40" y="26"/>
                  </a:lnTo>
                  <a:lnTo>
                    <a:pt x="46" y="43"/>
                  </a:lnTo>
                  <a:close/>
                </a:path>
              </a:pathLst>
            </a:custGeom>
            <a:blipFill dpi="0" rotWithShape="0">
              <a:blip r:embed="rId3"/>
              <a:srcRect/>
              <a:tile tx="0" ty="0" sx="100000" sy="100000" flip="none" algn="tl"/>
            </a:blipFill>
            <a:ln w="9525">
              <a:solidFill>
                <a:srgbClr val="0000FF"/>
              </a:solidFill>
              <a:round/>
              <a:headEnd/>
              <a:tailEnd/>
            </a:ln>
          </p:spPr>
          <p:txBody>
            <a:bodyPr/>
            <a:lstStyle/>
            <a:p>
              <a:endParaRPr lang="en-US"/>
            </a:p>
          </p:txBody>
        </p:sp>
        <p:sp>
          <p:nvSpPr>
            <p:cNvPr id="19597" name="Freeform 193"/>
            <p:cNvSpPr>
              <a:spLocks/>
            </p:cNvSpPr>
            <p:nvPr/>
          </p:nvSpPr>
          <p:spPr bwMode="auto">
            <a:xfrm>
              <a:off x="1426" y="3199"/>
              <a:ext cx="23" cy="34"/>
            </a:xfrm>
            <a:custGeom>
              <a:avLst/>
              <a:gdLst>
                <a:gd name="T0" fmla="*/ 0 w 23"/>
                <a:gd name="T1" fmla="*/ 0 h 34"/>
                <a:gd name="T2" fmla="*/ 0 w 23"/>
                <a:gd name="T3" fmla="*/ 26 h 34"/>
                <a:gd name="T4" fmla="*/ 6 w 23"/>
                <a:gd name="T5" fmla="*/ 34 h 34"/>
                <a:gd name="T6" fmla="*/ 12 w 23"/>
                <a:gd name="T7" fmla="*/ 34 h 34"/>
                <a:gd name="T8" fmla="*/ 18 w 23"/>
                <a:gd name="T9" fmla="*/ 34 h 34"/>
                <a:gd name="T10" fmla="*/ 23 w 23"/>
                <a:gd name="T11" fmla="*/ 26 h 34"/>
                <a:gd name="T12" fmla="*/ 23 w 23"/>
                <a:gd name="T13" fmla="*/ 17 h 34"/>
                <a:gd name="T14" fmla="*/ 12 w 23"/>
                <a:gd name="T15" fmla="*/ 26 h 34"/>
                <a:gd name="T16" fmla="*/ 0 w 23"/>
                <a:gd name="T17" fmla="*/ 17 h 34"/>
                <a:gd name="T18" fmla="*/ 0 w 23"/>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34"/>
                <a:gd name="T32" fmla="*/ 23 w 23"/>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34">
                  <a:moveTo>
                    <a:pt x="0" y="0"/>
                  </a:moveTo>
                  <a:lnTo>
                    <a:pt x="0" y="26"/>
                  </a:lnTo>
                  <a:lnTo>
                    <a:pt x="6" y="34"/>
                  </a:lnTo>
                  <a:lnTo>
                    <a:pt x="12" y="34"/>
                  </a:lnTo>
                  <a:lnTo>
                    <a:pt x="18" y="34"/>
                  </a:lnTo>
                  <a:lnTo>
                    <a:pt x="23" y="26"/>
                  </a:lnTo>
                  <a:lnTo>
                    <a:pt x="23" y="17"/>
                  </a:lnTo>
                  <a:lnTo>
                    <a:pt x="12" y="26"/>
                  </a:lnTo>
                  <a:lnTo>
                    <a:pt x="0" y="17"/>
                  </a:lnTo>
                  <a:lnTo>
                    <a:pt x="0" y="0"/>
                  </a:lnTo>
                  <a:close/>
                </a:path>
              </a:pathLst>
            </a:custGeom>
            <a:solidFill>
              <a:srgbClr val="FFFFFF"/>
            </a:solidFill>
            <a:ln w="9525">
              <a:solidFill>
                <a:srgbClr val="0000FF"/>
              </a:solidFill>
              <a:round/>
              <a:headEnd/>
              <a:tailEnd/>
            </a:ln>
          </p:spPr>
          <p:txBody>
            <a:bodyPr/>
            <a:lstStyle/>
            <a:p>
              <a:endParaRPr lang="en-US"/>
            </a:p>
          </p:txBody>
        </p:sp>
        <p:sp>
          <p:nvSpPr>
            <p:cNvPr id="19598" name="Freeform 194"/>
            <p:cNvSpPr>
              <a:spLocks/>
            </p:cNvSpPr>
            <p:nvPr/>
          </p:nvSpPr>
          <p:spPr bwMode="auto">
            <a:xfrm>
              <a:off x="1392" y="3216"/>
              <a:ext cx="86" cy="138"/>
            </a:xfrm>
            <a:custGeom>
              <a:avLst/>
              <a:gdLst>
                <a:gd name="T0" fmla="*/ 34 w 86"/>
                <a:gd name="T1" fmla="*/ 9 h 138"/>
                <a:gd name="T2" fmla="*/ 17 w 86"/>
                <a:gd name="T3" fmla="*/ 17 h 138"/>
                <a:gd name="T4" fmla="*/ 12 w 86"/>
                <a:gd name="T5" fmla="*/ 26 h 138"/>
                <a:gd name="T6" fmla="*/ 6 w 86"/>
                <a:gd name="T7" fmla="*/ 52 h 138"/>
                <a:gd name="T8" fmla="*/ 0 w 86"/>
                <a:gd name="T9" fmla="*/ 78 h 138"/>
                <a:gd name="T10" fmla="*/ 12 w 86"/>
                <a:gd name="T11" fmla="*/ 86 h 138"/>
                <a:gd name="T12" fmla="*/ 17 w 86"/>
                <a:gd name="T13" fmla="*/ 86 h 138"/>
                <a:gd name="T14" fmla="*/ 23 w 86"/>
                <a:gd name="T15" fmla="*/ 69 h 138"/>
                <a:gd name="T16" fmla="*/ 23 w 86"/>
                <a:gd name="T17" fmla="*/ 130 h 138"/>
                <a:gd name="T18" fmla="*/ 40 w 86"/>
                <a:gd name="T19" fmla="*/ 138 h 138"/>
                <a:gd name="T20" fmla="*/ 57 w 86"/>
                <a:gd name="T21" fmla="*/ 138 h 138"/>
                <a:gd name="T22" fmla="*/ 74 w 86"/>
                <a:gd name="T23" fmla="*/ 130 h 138"/>
                <a:gd name="T24" fmla="*/ 80 w 86"/>
                <a:gd name="T25" fmla="*/ 130 h 138"/>
                <a:gd name="T26" fmla="*/ 74 w 86"/>
                <a:gd name="T27" fmla="*/ 78 h 138"/>
                <a:gd name="T28" fmla="*/ 86 w 86"/>
                <a:gd name="T29" fmla="*/ 78 h 138"/>
                <a:gd name="T30" fmla="*/ 86 w 86"/>
                <a:gd name="T31" fmla="*/ 69 h 138"/>
                <a:gd name="T32" fmla="*/ 86 w 86"/>
                <a:gd name="T33" fmla="*/ 43 h 138"/>
                <a:gd name="T34" fmla="*/ 74 w 86"/>
                <a:gd name="T35" fmla="*/ 17 h 138"/>
                <a:gd name="T36" fmla="*/ 63 w 86"/>
                <a:gd name="T37" fmla="*/ 9 h 138"/>
                <a:gd name="T38" fmla="*/ 57 w 86"/>
                <a:gd name="T39" fmla="*/ 0 h 138"/>
                <a:gd name="T40" fmla="*/ 52 w 86"/>
                <a:gd name="T41" fmla="*/ 17 h 138"/>
                <a:gd name="T42" fmla="*/ 46 w 86"/>
                <a:gd name="T43" fmla="*/ 17 h 138"/>
                <a:gd name="T44" fmla="*/ 40 w 86"/>
                <a:gd name="T45" fmla="*/ 17 h 138"/>
                <a:gd name="T46" fmla="*/ 34 w 86"/>
                <a:gd name="T47" fmla="*/ 9 h 13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6"/>
                <a:gd name="T73" fmla="*/ 0 h 138"/>
                <a:gd name="T74" fmla="*/ 86 w 86"/>
                <a:gd name="T75" fmla="*/ 138 h 13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6" h="138">
                  <a:moveTo>
                    <a:pt x="34" y="9"/>
                  </a:moveTo>
                  <a:lnTo>
                    <a:pt x="17" y="17"/>
                  </a:lnTo>
                  <a:lnTo>
                    <a:pt x="12" y="26"/>
                  </a:lnTo>
                  <a:lnTo>
                    <a:pt x="6" y="52"/>
                  </a:lnTo>
                  <a:lnTo>
                    <a:pt x="0" y="78"/>
                  </a:lnTo>
                  <a:lnTo>
                    <a:pt x="12" y="86"/>
                  </a:lnTo>
                  <a:lnTo>
                    <a:pt x="17" y="86"/>
                  </a:lnTo>
                  <a:lnTo>
                    <a:pt x="23" y="69"/>
                  </a:lnTo>
                  <a:lnTo>
                    <a:pt x="23" y="130"/>
                  </a:lnTo>
                  <a:lnTo>
                    <a:pt x="40" y="138"/>
                  </a:lnTo>
                  <a:lnTo>
                    <a:pt x="57" y="138"/>
                  </a:lnTo>
                  <a:lnTo>
                    <a:pt x="74" y="130"/>
                  </a:lnTo>
                  <a:lnTo>
                    <a:pt x="80" y="130"/>
                  </a:lnTo>
                  <a:lnTo>
                    <a:pt x="74" y="78"/>
                  </a:lnTo>
                  <a:lnTo>
                    <a:pt x="86" y="78"/>
                  </a:lnTo>
                  <a:lnTo>
                    <a:pt x="86" y="69"/>
                  </a:lnTo>
                  <a:lnTo>
                    <a:pt x="86" y="43"/>
                  </a:lnTo>
                  <a:lnTo>
                    <a:pt x="74" y="17"/>
                  </a:lnTo>
                  <a:lnTo>
                    <a:pt x="63" y="9"/>
                  </a:lnTo>
                  <a:lnTo>
                    <a:pt x="57" y="0"/>
                  </a:lnTo>
                  <a:lnTo>
                    <a:pt x="52" y="17"/>
                  </a:lnTo>
                  <a:lnTo>
                    <a:pt x="46" y="17"/>
                  </a:lnTo>
                  <a:lnTo>
                    <a:pt x="40" y="17"/>
                  </a:lnTo>
                  <a:lnTo>
                    <a:pt x="34" y="9"/>
                  </a:lnTo>
                  <a:close/>
                </a:path>
              </a:pathLst>
            </a:custGeom>
            <a:blipFill dpi="0" rotWithShape="0">
              <a:blip r:embed="rId4"/>
              <a:srcRect/>
              <a:tile tx="0" ty="0" sx="100000" sy="100000" flip="none" algn="tl"/>
            </a:blipFill>
            <a:ln w="9525">
              <a:solidFill>
                <a:srgbClr val="0000FF"/>
              </a:solidFill>
              <a:round/>
              <a:headEnd/>
              <a:tailEnd/>
            </a:ln>
          </p:spPr>
          <p:txBody>
            <a:bodyPr/>
            <a:lstStyle/>
            <a:p>
              <a:endParaRPr lang="en-US"/>
            </a:p>
          </p:txBody>
        </p:sp>
        <p:sp>
          <p:nvSpPr>
            <p:cNvPr id="19599" name="Line 195"/>
            <p:cNvSpPr>
              <a:spLocks noChangeShapeType="1"/>
            </p:cNvSpPr>
            <p:nvPr/>
          </p:nvSpPr>
          <p:spPr bwMode="auto">
            <a:xfrm flipV="1">
              <a:off x="1466" y="3268"/>
              <a:ext cx="1" cy="26"/>
            </a:xfrm>
            <a:prstGeom prst="line">
              <a:avLst/>
            </a:prstGeom>
            <a:noFill/>
            <a:ln w="9525">
              <a:solidFill>
                <a:srgbClr val="0000FF"/>
              </a:solidFill>
              <a:round/>
              <a:headEnd/>
              <a:tailEnd/>
            </a:ln>
          </p:spPr>
          <p:txBody>
            <a:bodyPr/>
            <a:lstStyle/>
            <a:p>
              <a:endParaRPr lang="en-US"/>
            </a:p>
          </p:txBody>
        </p:sp>
        <p:sp>
          <p:nvSpPr>
            <p:cNvPr id="19600" name="Freeform 196"/>
            <p:cNvSpPr>
              <a:spLocks/>
            </p:cNvSpPr>
            <p:nvPr/>
          </p:nvSpPr>
          <p:spPr bwMode="auto">
            <a:xfrm>
              <a:off x="1398" y="3302"/>
              <a:ext cx="23" cy="70"/>
            </a:xfrm>
            <a:custGeom>
              <a:avLst/>
              <a:gdLst>
                <a:gd name="T0" fmla="*/ 11 w 23"/>
                <a:gd name="T1" fmla="*/ 0 h 70"/>
                <a:gd name="T2" fmla="*/ 11 w 23"/>
                <a:gd name="T3" fmla="*/ 26 h 70"/>
                <a:gd name="T4" fmla="*/ 23 w 23"/>
                <a:gd name="T5" fmla="*/ 52 h 70"/>
                <a:gd name="T6" fmla="*/ 17 w 23"/>
                <a:gd name="T7" fmla="*/ 70 h 70"/>
                <a:gd name="T8" fmla="*/ 0 w 23"/>
                <a:gd name="T9" fmla="*/ 26 h 70"/>
                <a:gd name="T10" fmla="*/ 0 w 23"/>
                <a:gd name="T11" fmla="*/ 0 h 70"/>
                <a:gd name="T12" fmla="*/ 6 w 23"/>
                <a:gd name="T13" fmla="*/ 0 h 70"/>
                <a:gd name="T14" fmla="*/ 11 w 23"/>
                <a:gd name="T15" fmla="*/ 0 h 70"/>
                <a:gd name="T16" fmla="*/ 0 60000 65536"/>
                <a:gd name="T17" fmla="*/ 0 60000 65536"/>
                <a:gd name="T18" fmla="*/ 0 60000 65536"/>
                <a:gd name="T19" fmla="*/ 0 60000 65536"/>
                <a:gd name="T20" fmla="*/ 0 60000 65536"/>
                <a:gd name="T21" fmla="*/ 0 60000 65536"/>
                <a:gd name="T22" fmla="*/ 0 60000 65536"/>
                <a:gd name="T23" fmla="*/ 0 60000 65536"/>
                <a:gd name="T24" fmla="*/ 0 w 23"/>
                <a:gd name="T25" fmla="*/ 0 h 70"/>
                <a:gd name="T26" fmla="*/ 23 w 23"/>
                <a:gd name="T27" fmla="*/ 70 h 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 h="70">
                  <a:moveTo>
                    <a:pt x="11" y="0"/>
                  </a:moveTo>
                  <a:lnTo>
                    <a:pt x="11" y="26"/>
                  </a:lnTo>
                  <a:lnTo>
                    <a:pt x="23" y="52"/>
                  </a:lnTo>
                  <a:lnTo>
                    <a:pt x="17" y="70"/>
                  </a:lnTo>
                  <a:lnTo>
                    <a:pt x="0" y="26"/>
                  </a:lnTo>
                  <a:lnTo>
                    <a:pt x="0" y="0"/>
                  </a:lnTo>
                  <a:lnTo>
                    <a:pt x="6" y="0"/>
                  </a:lnTo>
                  <a:lnTo>
                    <a:pt x="11" y="0"/>
                  </a:lnTo>
                  <a:close/>
                </a:path>
              </a:pathLst>
            </a:custGeom>
            <a:solidFill>
              <a:srgbClr val="FFFFFF"/>
            </a:solidFill>
            <a:ln w="9525">
              <a:solidFill>
                <a:srgbClr val="0000FF"/>
              </a:solidFill>
              <a:round/>
              <a:headEnd/>
              <a:tailEnd/>
            </a:ln>
          </p:spPr>
          <p:txBody>
            <a:bodyPr/>
            <a:lstStyle/>
            <a:p>
              <a:endParaRPr lang="en-US"/>
            </a:p>
          </p:txBody>
        </p:sp>
        <p:sp>
          <p:nvSpPr>
            <p:cNvPr id="19601" name="Freeform 197"/>
            <p:cNvSpPr>
              <a:spLocks/>
            </p:cNvSpPr>
            <p:nvPr/>
          </p:nvSpPr>
          <p:spPr bwMode="auto">
            <a:xfrm>
              <a:off x="1466" y="3285"/>
              <a:ext cx="12" cy="78"/>
            </a:xfrm>
            <a:custGeom>
              <a:avLst/>
              <a:gdLst>
                <a:gd name="T0" fmla="*/ 12 w 12"/>
                <a:gd name="T1" fmla="*/ 0 h 78"/>
                <a:gd name="T2" fmla="*/ 12 w 12"/>
                <a:gd name="T3" fmla="*/ 35 h 78"/>
                <a:gd name="T4" fmla="*/ 6 w 12"/>
                <a:gd name="T5" fmla="*/ 78 h 78"/>
                <a:gd name="T6" fmla="*/ 0 w 12"/>
                <a:gd name="T7" fmla="*/ 61 h 78"/>
                <a:gd name="T8" fmla="*/ 6 w 12"/>
                <a:gd name="T9" fmla="*/ 61 h 78"/>
                <a:gd name="T10" fmla="*/ 0 w 12"/>
                <a:gd name="T11" fmla="*/ 9 h 78"/>
                <a:gd name="T12" fmla="*/ 12 w 12"/>
                <a:gd name="T13" fmla="*/ 9 h 78"/>
                <a:gd name="T14" fmla="*/ 12 w 12"/>
                <a:gd name="T15" fmla="*/ 0 h 78"/>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78"/>
                <a:gd name="T26" fmla="*/ 12 w 12"/>
                <a:gd name="T27" fmla="*/ 78 h 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78">
                  <a:moveTo>
                    <a:pt x="12" y="0"/>
                  </a:moveTo>
                  <a:lnTo>
                    <a:pt x="12" y="35"/>
                  </a:lnTo>
                  <a:lnTo>
                    <a:pt x="6" y="78"/>
                  </a:lnTo>
                  <a:lnTo>
                    <a:pt x="0" y="61"/>
                  </a:lnTo>
                  <a:lnTo>
                    <a:pt x="6" y="61"/>
                  </a:lnTo>
                  <a:lnTo>
                    <a:pt x="0" y="9"/>
                  </a:lnTo>
                  <a:lnTo>
                    <a:pt x="12" y="9"/>
                  </a:lnTo>
                  <a:lnTo>
                    <a:pt x="12" y="0"/>
                  </a:lnTo>
                  <a:close/>
                </a:path>
              </a:pathLst>
            </a:custGeom>
            <a:solidFill>
              <a:srgbClr val="FFFFFF"/>
            </a:solidFill>
            <a:ln w="9525">
              <a:solidFill>
                <a:srgbClr val="0000FF"/>
              </a:solidFill>
              <a:round/>
              <a:headEnd/>
              <a:tailEnd/>
            </a:ln>
          </p:spPr>
          <p:txBody>
            <a:bodyPr/>
            <a:lstStyle/>
            <a:p>
              <a:endParaRPr lang="en-US"/>
            </a:p>
          </p:txBody>
        </p:sp>
        <p:sp>
          <p:nvSpPr>
            <p:cNvPr id="19602" name="Freeform 198"/>
            <p:cNvSpPr>
              <a:spLocks/>
            </p:cNvSpPr>
            <p:nvPr/>
          </p:nvSpPr>
          <p:spPr bwMode="auto">
            <a:xfrm>
              <a:off x="1574" y="3510"/>
              <a:ext cx="63" cy="35"/>
            </a:xfrm>
            <a:custGeom>
              <a:avLst/>
              <a:gdLst>
                <a:gd name="T0" fmla="*/ 6 w 63"/>
                <a:gd name="T1" fmla="*/ 9 h 35"/>
                <a:gd name="T2" fmla="*/ 0 w 63"/>
                <a:gd name="T3" fmla="*/ 17 h 35"/>
                <a:gd name="T4" fmla="*/ 0 w 63"/>
                <a:gd name="T5" fmla="*/ 26 h 35"/>
                <a:gd name="T6" fmla="*/ 11 w 63"/>
                <a:gd name="T7" fmla="*/ 26 h 35"/>
                <a:gd name="T8" fmla="*/ 17 w 63"/>
                <a:gd name="T9" fmla="*/ 35 h 35"/>
                <a:gd name="T10" fmla="*/ 28 w 63"/>
                <a:gd name="T11" fmla="*/ 26 h 35"/>
                <a:gd name="T12" fmla="*/ 34 w 63"/>
                <a:gd name="T13" fmla="*/ 26 h 35"/>
                <a:gd name="T14" fmla="*/ 40 w 63"/>
                <a:gd name="T15" fmla="*/ 26 h 35"/>
                <a:gd name="T16" fmla="*/ 46 w 63"/>
                <a:gd name="T17" fmla="*/ 26 h 35"/>
                <a:gd name="T18" fmla="*/ 57 w 63"/>
                <a:gd name="T19" fmla="*/ 26 h 35"/>
                <a:gd name="T20" fmla="*/ 63 w 63"/>
                <a:gd name="T21" fmla="*/ 17 h 35"/>
                <a:gd name="T22" fmla="*/ 57 w 63"/>
                <a:gd name="T23" fmla="*/ 9 h 35"/>
                <a:gd name="T24" fmla="*/ 51 w 63"/>
                <a:gd name="T25" fmla="*/ 9 h 35"/>
                <a:gd name="T26" fmla="*/ 46 w 63"/>
                <a:gd name="T27" fmla="*/ 0 h 35"/>
                <a:gd name="T28" fmla="*/ 40 w 63"/>
                <a:gd name="T29" fmla="*/ 0 h 35"/>
                <a:gd name="T30" fmla="*/ 34 w 63"/>
                <a:gd name="T31" fmla="*/ 0 h 35"/>
                <a:gd name="T32" fmla="*/ 23 w 63"/>
                <a:gd name="T33" fmla="*/ 0 h 35"/>
                <a:gd name="T34" fmla="*/ 17 w 63"/>
                <a:gd name="T35" fmla="*/ 0 h 35"/>
                <a:gd name="T36" fmla="*/ 11 w 63"/>
                <a:gd name="T37" fmla="*/ 9 h 35"/>
                <a:gd name="T38" fmla="*/ 6 w 63"/>
                <a:gd name="T39" fmla="*/ 9 h 3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
                <a:gd name="T61" fmla="*/ 0 h 35"/>
                <a:gd name="T62" fmla="*/ 63 w 63"/>
                <a:gd name="T63" fmla="*/ 35 h 3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 h="35">
                  <a:moveTo>
                    <a:pt x="6" y="9"/>
                  </a:moveTo>
                  <a:lnTo>
                    <a:pt x="0" y="17"/>
                  </a:lnTo>
                  <a:lnTo>
                    <a:pt x="0" y="26"/>
                  </a:lnTo>
                  <a:lnTo>
                    <a:pt x="11" y="26"/>
                  </a:lnTo>
                  <a:lnTo>
                    <a:pt x="17" y="35"/>
                  </a:lnTo>
                  <a:lnTo>
                    <a:pt x="28" y="26"/>
                  </a:lnTo>
                  <a:lnTo>
                    <a:pt x="34" y="26"/>
                  </a:lnTo>
                  <a:lnTo>
                    <a:pt x="40" y="26"/>
                  </a:lnTo>
                  <a:lnTo>
                    <a:pt x="46" y="26"/>
                  </a:lnTo>
                  <a:lnTo>
                    <a:pt x="57" y="26"/>
                  </a:lnTo>
                  <a:lnTo>
                    <a:pt x="63" y="17"/>
                  </a:lnTo>
                  <a:lnTo>
                    <a:pt x="57" y="9"/>
                  </a:lnTo>
                  <a:lnTo>
                    <a:pt x="51" y="9"/>
                  </a:lnTo>
                  <a:lnTo>
                    <a:pt x="46" y="0"/>
                  </a:lnTo>
                  <a:lnTo>
                    <a:pt x="40" y="0"/>
                  </a:lnTo>
                  <a:lnTo>
                    <a:pt x="34" y="0"/>
                  </a:lnTo>
                  <a:lnTo>
                    <a:pt x="23" y="0"/>
                  </a:lnTo>
                  <a:lnTo>
                    <a:pt x="17" y="0"/>
                  </a:lnTo>
                  <a:lnTo>
                    <a:pt x="11" y="9"/>
                  </a:lnTo>
                  <a:lnTo>
                    <a:pt x="6" y="9"/>
                  </a:lnTo>
                  <a:close/>
                </a:path>
              </a:pathLst>
            </a:custGeom>
            <a:solidFill>
              <a:srgbClr val="FFFFFF"/>
            </a:solidFill>
            <a:ln w="9525">
              <a:solidFill>
                <a:srgbClr val="0000FF"/>
              </a:solidFill>
              <a:round/>
              <a:headEnd/>
              <a:tailEnd/>
            </a:ln>
          </p:spPr>
          <p:txBody>
            <a:bodyPr/>
            <a:lstStyle/>
            <a:p>
              <a:endParaRPr lang="en-US"/>
            </a:p>
          </p:txBody>
        </p:sp>
        <p:sp>
          <p:nvSpPr>
            <p:cNvPr id="19603" name="Freeform 199"/>
            <p:cNvSpPr>
              <a:spLocks/>
            </p:cNvSpPr>
            <p:nvPr/>
          </p:nvSpPr>
          <p:spPr bwMode="auto">
            <a:xfrm>
              <a:off x="1597" y="3510"/>
              <a:ext cx="11" cy="26"/>
            </a:xfrm>
            <a:custGeom>
              <a:avLst/>
              <a:gdLst>
                <a:gd name="T0" fmla="*/ 11 w 11"/>
                <a:gd name="T1" fmla="*/ 26 h 26"/>
                <a:gd name="T2" fmla="*/ 11 w 11"/>
                <a:gd name="T3" fmla="*/ 17 h 26"/>
                <a:gd name="T4" fmla="*/ 5 w 11"/>
                <a:gd name="T5" fmla="*/ 9 h 26"/>
                <a:gd name="T6" fmla="*/ 0 w 11"/>
                <a:gd name="T7" fmla="*/ 9 h 26"/>
                <a:gd name="T8" fmla="*/ 0 w 11"/>
                <a:gd name="T9" fmla="*/ 0 h 26"/>
                <a:gd name="T10" fmla="*/ 11 w 11"/>
                <a:gd name="T11" fmla="*/ 26 h 26"/>
                <a:gd name="T12" fmla="*/ 0 60000 65536"/>
                <a:gd name="T13" fmla="*/ 0 60000 65536"/>
                <a:gd name="T14" fmla="*/ 0 60000 65536"/>
                <a:gd name="T15" fmla="*/ 0 60000 65536"/>
                <a:gd name="T16" fmla="*/ 0 60000 65536"/>
                <a:gd name="T17" fmla="*/ 0 60000 65536"/>
                <a:gd name="T18" fmla="*/ 0 w 11"/>
                <a:gd name="T19" fmla="*/ 0 h 26"/>
                <a:gd name="T20" fmla="*/ 11 w 11"/>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11" h="26">
                  <a:moveTo>
                    <a:pt x="11" y="26"/>
                  </a:moveTo>
                  <a:lnTo>
                    <a:pt x="11" y="17"/>
                  </a:lnTo>
                  <a:lnTo>
                    <a:pt x="5" y="9"/>
                  </a:lnTo>
                  <a:lnTo>
                    <a:pt x="0" y="9"/>
                  </a:lnTo>
                  <a:lnTo>
                    <a:pt x="0" y="0"/>
                  </a:lnTo>
                  <a:lnTo>
                    <a:pt x="11" y="26"/>
                  </a:lnTo>
                  <a:close/>
                </a:path>
              </a:pathLst>
            </a:custGeom>
            <a:solidFill>
              <a:srgbClr val="FFFFFF"/>
            </a:solidFill>
            <a:ln w="9525">
              <a:noFill/>
              <a:round/>
              <a:headEnd/>
              <a:tailEnd/>
            </a:ln>
          </p:spPr>
          <p:txBody>
            <a:bodyPr/>
            <a:lstStyle/>
            <a:p>
              <a:endParaRPr lang="en-US"/>
            </a:p>
          </p:txBody>
        </p:sp>
        <p:sp>
          <p:nvSpPr>
            <p:cNvPr id="19604" name="Freeform 200"/>
            <p:cNvSpPr>
              <a:spLocks/>
            </p:cNvSpPr>
            <p:nvPr/>
          </p:nvSpPr>
          <p:spPr bwMode="auto">
            <a:xfrm>
              <a:off x="1597" y="3510"/>
              <a:ext cx="11" cy="26"/>
            </a:xfrm>
            <a:custGeom>
              <a:avLst/>
              <a:gdLst>
                <a:gd name="T0" fmla="*/ 11 w 11"/>
                <a:gd name="T1" fmla="*/ 26 h 26"/>
                <a:gd name="T2" fmla="*/ 11 w 11"/>
                <a:gd name="T3" fmla="*/ 17 h 26"/>
                <a:gd name="T4" fmla="*/ 5 w 11"/>
                <a:gd name="T5" fmla="*/ 9 h 26"/>
                <a:gd name="T6" fmla="*/ 0 w 11"/>
                <a:gd name="T7" fmla="*/ 9 h 26"/>
                <a:gd name="T8" fmla="*/ 0 w 11"/>
                <a:gd name="T9" fmla="*/ 0 h 26"/>
                <a:gd name="T10" fmla="*/ 0 60000 65536"/>
                <a:gd name="T11" fmla="*/ 0 60000 65536"/>
                <a:gd name="T12" fmla="*/ 0 60000 65536"/>
                <a:gd name="T13" fmla="*/ 0 60000 65536"/>
                <a:gd name="T14" fmla="*/ 0 60000 65536"/>
                <a:gd name="T15" fmla="*/ 0 w 11"/>
                <a:gd name="T16" fmla="*/ 0 h 26"/>
                <a:gd name="T17" fmla="*/ 11 w 11"/>
                <a:gd name="T18" fmla="*/ 26 h 26"/>
              </a:gdLst>
              <a:ahLst/>
              <a:cxnLst>
                <a:cxn ang="T10">
                  <a:pos x="T0" y="T1"/>
                </a:cxn>
                <a:cxn ang="T11">
                  <a:pos x="T2" y="T3"/>
                </a:cxn>
                <a:cxn ang="T12">
                  <a:pos x="T4" y="T5"/>
                </a:cxn>
                <a:cxn ang="T13">
                  <a:pos x="T6" y="T7"/>
                </a:cxn>
                <a:cxn ang="T14">
                  <a:pos x="T8" y="T9"/>
                </a:cxn>
              </a:cxnLst>
              <a:rect l="T15" t="T16" r="T17" b="T18"/>
              <a:pathLst>
                <a:path w="11" h="26">
                  <a:moveTo>
                    <a:pt x="11" y="26"/>
                  </a:moveTo>
                  <a:lnTo>
                    <a:pt x="11" y="17"/>
                  </a:lnTo>
                  <a:lnTo>
                    <a:pt x="5" y="9"/>
                  </a:lnTo>
                  <a:lnTo>
                    <a:pt x="0" y="9"/>
                  </a:lnTo>
                  <a:lnTo>
                    <a:pt x="0" y="0"/>
                  </a:lnTo>
                </a:path>
              </a:pathLst>
            </a:custGeom>
            <a:noFill/>
            <a:ln w="9525">
              <a:solidFill>
                <a:srgbClr val="0000FF"/>
              </a:solidFill>
              <a:round/>
              <a:headEnd/>
              <a:tailEnd/>
            </a:ln>
          </p:spPr>
          <p:txBody>
            <a:bodyPr/>
            <a:lstStyle/>
            <a:p>
              <a:endParaRPr lang="en-US"/>
            </a:p>
          </p:txBody>
        </p:sp>
        <p:sp>
          <p:nvSpPr>
            <p:cNvPr id="19605" name="Freeform 201"/>
            <p:cNvSpPr>
              <a:spLocks/>
            </p:cNvSpPr>
            <p:nvPr/>
          </p:nvSpPr>
          <p:spPr bwMode="auto">
            <a:xfrm>
              <a:off x="1568" y="3372"/>
              <a:ext cx="52" cy="147"/>
            </a:xfrm>
            <a:custGeom>
              <a:avLst/>
              <a:gdLst>
                <a:gd name="T0" fmla="*/ 0 w 52"/>
                <a:gd name="T1" fmla="*/ 0 h 147"/>
                <a:gd name="T2" fmla="*/ 0 w 52"/>
                <a:gd name="T3" fmla="*/ 26 h 147"/>
                <a:gd name="T4" fmla="*/ 6 w 52"/>
                <a:gd name="T5" fmla="*/ 43 h 147"/>
                <a:gd name="T6" fmla="*/ 6 w 52"/>
                <a:gd name="T7" fmla="*/ 103 h 147"/>
                <a:gd name="T8" fmla="*/ 6 w 52"/>
                <a:gd name="T9" fmla="*/ 138 h 147"/>
                <a:gd name="T10" fmla="*/ 12 w 52"/>
                <a:gd name="T11" fmla="*/ 147 h 147"/>
                <a:gd name="T12" fmla="*/ 17 w 52"/>
                <a:gd name="T13" fmla="*/ 147 h 147"/>
                <a:gd name="T14" fmla="*/ 23 w 52"/>
                <a:gd name="T15" fmla="*/ 138 h 147"/>
                <a:gd name="T16" fmla="*/ 29 w 52"/>
                <a:gd name="T17" fmla="*/ 138 h 147"/>
                <a:gd name="T18" fmla="*/ 40 w 52"/>
                <a:gd name="T19" fmla="*/ 147 h 147"/>
                <a:gd name="T20" fmla="*/ 46 w 52"/>
                <a:gd name="T21" fmla="*/ 138 h 147"/>
                <a:gd name="T22" fmla="*/ 52 w 52"/>
                <a:gd name="T23" fmla="*/ 129 h 147"/>
                <a:gd name="T24" fmla="*/ 52 w 52"/>
                <a:gd name="T25" fmla="*/ 95 h 147"/>
                <a:gd name="T26" fmla="*/ 52 w 52"/>
                <a:gd name="T27" fmla="*/ 77 h 147"/>
                <a:gd name="T28" fmla="*/ 46 w 52"/>
                <a:gd name="T29" fmla="*/ 0 h 147"/>
                <a:gd name="T30" fmla="*/ 46 w 52"/>
                <a:gd name="T31" fmla="*/ 8 h 147"/>
                <a:gd name="T32" fmla="*/ 29 w 52"/>
                <a:gd name="T33" fmla="*/ 8 h 147"/>
                <a:gd name="T34" fmla="*/ 17 w 52"/>
                <a:gd name="T35" fmla="*/ 8 h 147"/>
                <a:gd name="T36" fmla="*/ 0 w 52"/>
                <a:gd name="T37" fmla="*/ 0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147"/>
                <a:gd name="T59" fmla="*/ 52 w 52"/>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147">
                  <a:moveTo>
                    <a:pt x="0" y="0"/>
                  </a:moveTo>
                  <a:lnTo>
                    <a:pt x="0" y="26"/>
                  </a:lnTo>
                  <a:lnTo>
                    <a:pt x="6" y="43"/>
                  </a:lnTo>
                  <a:lnTo>
                    <a:pt x="6" y="103"/>
                  </a:lnTo>
                  <a:lnTo>
                    <a:pt x="6" y="138"/>
                  </a:lnTo>
                  <a:lnTo>
                    <a:pt x="12" y="147"/>
                  </a:lnTo>
                  <a:lnTo>
                    <a:pt x="17" y="147"/>
                  </a:lnTo>
                  <a:lnTo>
                    <a:pt x="23" y="138"/>
                  </a:lnTo>
                  <a:lnTo>
                    <a:pt x="29" y="138"/>
                  </a:lnTo>
                  <a:lnTo>
                    <a:pt x="40" y="147"/>
                  </a:lnTo>
                  <a:lnTo>
                    <a:pt x="46" y="138"/>
                  </a:lnTo>
                  <a:lnTo>
                    <a:pt x="52" y="129"/>
                  </a:lnTo>
                  <a:lnTo>
                    <a:pt x="52" y="95"/>
                  </a:lnTo>
                  <a:lnTo>
                    <a:pt x="52" y="77"/>
                  </a:lnTo>
                  <a:lnTo>
                    <a:pt x="46" y="0"/>
                  </a:lnTo>
                  <a:lnTo>
                    <a:pt x="46" y="8"/>
                  </a:lnTo>
                  <a:lnTo>
                    <a:pt x="29" y="8"/>
                  </a:lnTo>
                  <a:lnTo>
                    <a:pt x="17" y="8"/>
                  </a:lnTo>
                  <a:lnTo>
                    <a:pt x="0" y="0"/>
                  </a:lnTo>
                  <a:close/>
                </a:path>
              </a:pathLst>
            </a:custGeom>
            <a:blipFill dpi="0" rotWithShape="0">
              <a:blip r:embed="rId2"/>
              <a:srcRect/>
              <a:tile tx="0" ty="0" sx="100000" sy="100000" flip="none" algn="tl"/>
            </a:blipFill>
            <a:ln w="9525">
              <a:solidFill>
                <a:srgbClr val="0000FF"/>
              </a:solidFill>
              <a:round/>
              <a:headEnd/>
              <a:tailEnd/>
            </a:ln>
          </p:spPr>
          <p:txBody>
            <a:bodyPr/>
            <a:lstStyle/>
            <a:p>
              <a:endParaRPr lang="en-US"/>
            </a:p>
          </p:txBody>
        </p:sp>
        <p:sp>
          <p:nvSpPr>
            <p:cNvPr id="19606" name="Freeform 202"/>
            <p:cNvSpPr>
              <a:spLocks/>
            </p:cNvSpPr>
            <p:nvPr/>
          </p:nvSpPr>
          <p:spPr bwMode="auto">
            <a:xfrm>
              <a:off x="1597" y="3415"/>
              <a:ext cx="5" cy="95"/>
            </a:xfrm>
            <a:custGeom>
              <a:avLst/>
              <a:gdLst>
                <a:gd name="T0" fmla="*/ 0 w 5"/>
                <a:gd name="T1" fmla="*/ 95 h 95"/>
                <a:gd name="T2" fmla="*/ 5 w 5"/>
                <a:gd name="T3" fmla="*/ 34 h 95"/>
                <a:gd name="T4" fmla="*/ 5 w 5"/>
                <a:gd name="T5" fmla="*/ 0 h 95"/>
                <a:gd name="T6" fmla="*/ 0 60000 65536"/>
                <a:gd name="T7" fmla="*/ 0 60000 65536"/>
                <a:gd name="T8" fmla="*/ 0 60000 65536"/>
                <a:gd name="T9" fmla="*/ 0 w 5"/>
                <a:gd name="T10" fmla="*/ 0 h 95"/>
                <a:gd name="T11" fmla="*/ 5 w 5"/>
                <a:gd name="T12" fmla="*/ 95 h 95"/>
              </a:gdLst>
              <a:ahLst/>
              <a:cxnLst>
                <a:cxn ang="T6">
                  <a:pos x="T0" y="T1"/>
                </a:cxn>
                <a:cxn ang="T7">
                  <a:pos x="T2" y="T3"/>
                </a:cxn>
                <a:cxn ang="T8">
                  <a:pos x="T4" y="T5"/>
                </a:cxn>
              </a:cxnLst>
              <a:rect l="T9" t="T10" r="T11" b="T12"/>
              <a:pathLst>
                <a:path w="5" h="95">
                  <a:moveTo>
                    <a:pt x="0" y="95"/>
                  </a:moveTo>
                  <a:lnTo>
                    <a:pt x="5" y="34"/>
                  </a:lnTo>
                  <a:lnTo>
                    <a:pt x="5" y="0"/>
                  </a:lnTo>
                </a:path>
              </a:pathLst>
            </a:custGeom>
            <a:noFill/>
            <a:ln w="9525">
              <a:solidFill>
                <a:srgbClr val="0000FF"/>
              </a:solidFill>
              <a:round/>
              <a:headEnd/>
              <a:tailEnd/>
            </a:ln>
          </p:spPr>
          <p:txBody>
            <a:bodyPr/>
            <a:lstStyle/>
            <a:p>
              <a:endParaRPr lang="en-US"/>
            </a:p>
          </p:txBody>
        </p:sp>
        <p:sp>
          <p:nvSpPr>
            <p:cNvPr id="19607" name="Freeform 203"/>
            <p:cNvSpPr>
              <a:spLocks/>
            </p:cNvSpPr>
            <p:nvPr/>
          </p:nvSpPr>
          <p:spPr bwMode="auto">
            <a:xfrm>
              <a:off x="1574" y="3225"/>
              <a:ext cx="28" cy="52"/>
            </a:xfrm>
            <a:custGeom>
              <a:avLst/>
              <a:gdLst>
                <a:gd name="T0" fmla="*/ 6 w 28"/>
                <a:gd name="T1" fmla="*/ 17 h 52"/>
                <a:gd name="T2" fmla="*/ 6 w 28"/>
                <a:gd name="T3" fmla="*/ 17 h 52"/>
                <a:gd name="T4" fmla="*/ 0 w 28"/>
                <a:gd name="T5" fmla="*/ 26 h 52"/>
                <a:gd name="T6" fmla="*/ 0 w 28"/>
                <a:gd name="T7" fmla="*/ 26 h 52"/>
                <a:gd name="T8" fmla="*/ 6 w 28"/>
                <a:gd name="T9" fmla="*/ 34 h 52"/>
                <a:gd name="T10" fmla="*/ 6 w 28"/>
                <a:gd name="T11" fmla="*/ 43 h 52"/>
                <a:gd name="T12" fmla="*/ 17 w 28"/>
                <a:gd name="T13" fmla="*/ 52 h 52"/>
                <a:gd name="T14" fmla="*/ 28 w 28"/>
                <a:gd name="T15" fmla="*/ 52 h 52"/>
                <a:gd name="T16" fmla="*/ 28 w 28"/>
                <a:gd name="T17" fmla="*/ 43 h 52"/>
                <a:gd name="T18" fmla="*/ 28 w 28"/>
                <a:gd name="T19" fmla="*/ 34 h 52"/>
                <a:gd name="T20" fmla="*/ 28 w 28"/>
                <a:gd name="T21" fmla="*/ 17 h 52"/>
                <a:gd name="T22" fmla="*/ 28 w 28"/>
                <a:gd name="T23" fmla="*/ 0 h 52"/>
                <a:gd name="T24" fmla="*/ 11 w 28"/>
                <a:gd name="T25" fmla="*/ 8 h 52"/>
                <a:gd name="T26" fmla="*/ 6 w 28"/>
                <a:gd name="T27" fmla="*/ 8 h 52"/>
                <a:gd name="T28" fmla="*/ 6 w 28"/>
                <a:gd name="T29" fmla="*/ 17 h 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52"/>
                <a:gd name="T47" fmla="*/ 28 w 28"/>
                <a:gd name="T48" fmla="*/ 52 h 5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52">
                  <a:moveTo>
                    <a:pt x="6" y="17"/>
                  </a:moveTo>
                  <a:lnTo>
                    <a:pt x="6" y="17"/>
                  </a:lnTo>
                  <a:lnTo>
                    <a:pt x="0" y="26"/>
                  </a:lnTo>
                  <a:lnTo>
                    <a:pt x="6" y="34"/>
                  </a:lnTo>
                  <a:lnTo>
                    <a:pt x="6" y="43"/>
                  </a:lnTo>
                  <a:lnTo>
                    <a:pt x="17" y="52"/>
                  </a:lnTo>
                  <a:lnTo>
                    <a:pt x="28" y="52"/>
                  </a:lnTo>
                  <a:lnTo>
                    <a:pt x="28" y="43"/>
                  </a:lnTo>
                  <a:lnTo>
                    <a:pt x="28" y="34"/>
                  </a:lnTo>
                  <a:lnTo>
                    <a:pt x="28" y="17"/>
                  </a:lnTo>
                  <a:lnTo>
                    <a:pt x="28" y="0"/>
                  </a:lnTo>
                  <a:lnTo>
                    <a:pt x="11" y="8"/>
                  </a:lnTo>
                  <a:lnTo>
                    <a:pt x="6" y="8"/>
                  </a:lnTo>
                  <a:lnTo>
                    <a:pt x="6" y="17"/>
                  </a:lnTo>
                  <a:close/>
                </a:path>
              </a:pathLst>
            </a:custGeom>
            <a:noFill/>
            <a:ln w="9525">
              <a:solidFill>
                <a:srgbClr val="0000FF"/>
              </a:solidFill>
              <a:round/>
              <a:headEnd/>
              <a:tailEnd/>
            </a:ln>
          </p:spPr>
          <p:txBody>
            <a:bodyPr/>
            <a:lstStyle/>
            <a:p>
              <a:endParaRPr lang="en-US"/>
            </a:p>
          </p:txBody>
        </p:sp>
        <p:sp>
          <p:nvSpPr>
            <p:cNvPr id="19608" name="Freeform 204"/>
            <p:cNvSpPr>
              <a:spLocks/>
            </p:cNvSpPr>
            <p:nvPr/>
          </p:nvSpPr>
          <p:spPr bwMode="auto">
            <a:xfrm>
              <a:off x="1568" y="3207"/>
              <a:ext cx="40" cy="44"/>
            </a:xfrm>
            <a:custGeom>
              <a:avLst/>
              <a:gdLst>
                <a:gd name="T0" fmla="*/ 34 w 40"/>
                <a:gd name="T1" fmla="*/ 35 h 44"/>
                <a:gd name="T2" fmla="*/ 40 w 40"/>
                <a:gd name="T3" fmla="*/ 26 h 44"/>
                <a:gd name="T4" fmla="*/ 40 w 40"/>
                <a:gd name="T5" fmla="*/ 18 h 44"/>
                <a:gd name="T6" fmla="*/ 34 w 40"/>
                <a:gd name="T7" fmla="*/ 9 h 44"/>
                <a:gd name="T8" fmla="*/ 29 w 40"/>
                <a:gd name="T9" fmla="*/ 0 h 44"/>
                <a:gd name="T10" fmla="*/ 17 w 40"/>
                <a:gd name="T11" fmla="*/ 0 h 44"/>
                <a:gd name="T12" fmla="*/ 12 w 40"/>
                <a:gd name="T13" fmla="*/ 0 h 44"/>
                <a:gd name="T14" fmla="*/ 6 w 40"/>
                <a:gd name="T15" fmla="*/ 9 h 44"/>
                <a:gd name="T16" fmla="*/ 6 w 40"/>
                <a:gd name="T17" fmla="*/ 0 h 44"/>
                <a:gd name="T18" fmla="*/ 6 w 40"/>
                <a:gd name="T19" fmla="*/ 9 h 44"/>
                <a:gd name="T20" fmla="*/ 0 w 40"/>
                <a:gd name="T21" fmla="*/ 9 h 44"/>
                <a:gd name="T22" fmla="*/ 6 w 40"/>
                <a:gd name="T23" fmla="*/ 9 h 44"/>
                <a:gd name="T24" fmla="*/ 0 w 40"/>
                <a:gd name="T25" fmla="*/ 18 h 44"/>
                <a:gd name="T26" fmla="*/ 0 w 40"/>
                <a:gd name="T27" fmla="*/ 35 h 44"/>
                <a:gd name="T28" fmla="*/ 6 w 40"/>
                <a:gd name="T29" fmla="*/ 44 h 44"/>
                <a:gd name="T30" fmla="*/ 6 w 40"/>
                <a:gd name="T31" fmla="*/ 44 h 44"/>
                <a:gd name="T32" fmla="*/ 12 w 40"/>
                <a:gd name="T33" fmla="*/ 35 h 44"/>
                <a:gd name="T34" fmla="*/ 12 w 40"/>
                <a:gd name="T35" fmla="*/ 35 h 44"/>
                <a:gd name="T36" fmla="*/ 12 w 40"/>
                <a:gd name="T37" fmla="*/ 26 h 44"/>
                <a:gd name="T38" fmla="*/ 17 w 40"/>
                <a:gd name="T39" fmla="*/ 26 h 44"/>
                <a:gd name="T40" fmla="*/ 34 w 40"/>
                <a:gd name="T41" fmla="*/ 18 h 44"/>
                <a:gd name="T42" fmla="*/ 34 w 40"/>
                <a:gd name="T43" fmla="*/ 35 h 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0"/>
                <a:gd name="T67" fmla="*/ 0 h 44"/>
                <a:gd name="T68" fmla="*/ 40 w 40"/>
                <a:gd name="T69" fmla="*/ 44 h 4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0" h="44">
                  <a:moveTo>
                    <a:pt x="34" y="35"/>
                  </a:moveTo>
                  <a:lnTo>
                    <a:pt x="40" y="26"/>
                  </a:lnTo>
                  <a:lnTo>
                    <a:pt x="40" y="18"/>
                  </a:lnTo>
                  <a:lnTo>
                    <a:pt x="34" y="9"/>
                  </a:lnTo>
                  <a:lnTo>
                    <a:pt x="29" y="0"/>
                  </a:lnTo>
                  <a:lnTo>
                    <a:pt x="17" y="0"/>
                  </a:lnTo>
                  <a:lnTo>
                    <a:pt x="12" y="0"/>
                  </a:lnTo>
                  <a:lnTo>
                    <a:pt x="6" y="9"/>
                  </a:lnTo>
                  <a:lnTo>
                    <a:pt x="6" y="0"/>
                  </a:lnTo>
                  <a:lnTo>
                    <a:pt x="6" y="9"/>
                  </a:lnTo>
                  <a:lnTo>
                    <a:pt x="0" y="9"/>
                  </a:lnTo>
                  <a:lnTo>
                    <a:pt x="6" y="9"/>
                  </a:lnTo>
                  <a:lnTo>
                    <a:pt x="0" y="18"/>
                  </a:lnTo>
                  <a:lnTo>
                    <a:pt x="0" y="35"/>
                  </a:lnTo>
                  <a:lnTo>
                    <a:pt x="6" y="44"/>
                  </a:lnTo>
                  <a:lnTo>
                    <a:pt x="12" y="35"/>
                  </a:lnTo>
                  <a:lnTo>
                    <a:pt x="12" y="26"/>
                  </a:lnTo>
                  <a:lnTo>
                    <a:pt x="17" y="26"/>
                  </a:lnTo>
                  <a:lnTo>
                    <a:pt x="34" y="18"/>
                  </a:lnTo>
                  <a:lnTo>
                    <a:pt x="34" y="35"/>
                  </a:lnTo>
                  <a:close/>
                </a:path>
              </a:pathLst>
            </a:custGeom>
            <a:blipFill dpi="0" rotWithShape="0">
              <a:blip r:embed="rId3"/>
              <a:srcRect/>
              <a:tile tx="0" ty="0" sx="100000" sy="100000" flip="none" algn="tl"/>
            </a:blipFill>
            <a:ln w="9525">
              <a:solidFill>
                <a:srgbClr val="0000FF"/>
              </a:solidFill>
              <a:round/>
              <a:headEnd/>
              <a:tailEnd/>
            </a:ln>
          </p:spPr>
          <p:txBody>
            <a:bodyPr/>
            <a:lstStyle/>
            <a:p>
              <a:endParaRPr lang="en-US"/>
            </a:p>
          </p:txBody>
        </p:sp>
        <p:sp>
          <p:nvSpPr>
            <p:cNvPr id="19609" name="Freeform 205"/>
            <p:cNvSpPr>
              <a:spLocks/>
            </p:cNvSpPr>
            <p:nvPr/>
          </p:nvSpPr>
          <p:spPr bwMode="auto">
            <a:xfrm>
              <a:off x="1580" y="3259"/>
              <a:ext cx="17" cy="26"/>
            </a:xfrm>
            <a:custGeom>
              <a:avLst/>
              <a:gdLst>
                <a:gd name="T0" fmla="*/ 0 w 17"/>
                <a:gd name="T1" fmla="*/ 0 h 26"/>
                <a:gd name="T2" fmla="*/ 0 w 17"/>
                <a:gd name="T3" fmla="*/ 18 h 26"/>
                <a:gd name="T4" fmla="*/ 5 w 17"/>
                <a:gd name="T5" fmla="*/ 26 h 26"/>
                <a:gd name="T6" fmla="*/ 11 w 17"/>
                <a:gd name="T7" fmla="*/ 26 h 26"/>
                <a:gd name="T8" fmla="*/ 17 w 17"/>
                <a:gd name="T9" fmla="*/ 26 h 26"/>
                <a:gd name="T10" fmla="*/ 17 w 17"/>
                <a:gd name="T11" fmla="*/ 18 h 26"/>
                <a:gd name="T12" fmla="*/ 17 w 17"/>
                <a:gd name="T13" fmla="*/ 18 h 26"/>
                <a:gd name="T14" fmla="*/ 11 w 17"/>
                <a:gd name="T15" fmla="*/ 18 h 26"/>
                <a:gd name="T16" fmla="*/ 0 w 17"/>
                <a:gd name="T17" fmla="*/ 9 h 26"/>
                <a:gd name="T18" fmla="*/ 0 w 17"/>
                <a:gd name="T19" fmla="*/ 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6"/>
                <a:gd name="T32" fmla="*/ 17 w 17"/>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6">
                  <a:moveTo>
                    <a:pt x="0" y="0"/>
                  </a:moveTo>
                  <a:lnTo>
                    <a:pt x="0" y="18"/>
                  </a:lnTo>
                  <a:lnTo>
                    <a:pt x="5" y="26"/>
                  </a:lnTo>
                  <a:lnTo>
                    <a:pt x="11" y="26"/>
                  </a:lnTo>
                  <a:lnTo>
                    <a:pt x="17" y="26"/>
                  </a:lnTo>
                  <a:lnTo>
                    <a:pt x="17" y="18"/>
                  </a:lnTo>
                  <a:lnTo>
                    <a:pt x="11" y="18"/>
                  </a:lnTo>
                  <a:lnTo>
                    <a:pt x="0" y="9"/>
                  </a:lnTo>
                  <a:lnTo>
                    <a:pt x="0" y="0"/>
                  </a:lnTo>
                  <a:close/>
                </a:path>
              </a:pathLst>
            </a:custGeom>
            <a:solidFill>
              <a:srgbClr val="FFFFFF"/>
            </a:solidFill>
            <a:ln w="9525">
              <a:solidFill>
                <a:srgbClr val="0000FF"/>
              </a:solidFill>
              <a:round/>
              <a:headEnd/>
              <a:tailEnd/>
            </a:ln>
          </p:spPr>
          <p:txBody>
            <a:bodyPr/>
            <a:lstStyle/>
            <a:p>
              <a:endParaRPr lang="en-US"/>
            </a:p>
          </p:txBody>
        </p:sp>
        <p:sp>
          <p:nvSpPr>
            <p:cNvPr id="19610" name="Freeform 206"/>
            <p:cNvSpPr>
              <a:spLocks/>
            </p:cNvSpPr>
            <p:nvPr/>
          </p:nvSpPr>
          <p:spPr bwMode="auto">
            <a:xfrm>
              <a:off x="1557" y="3277"/>
              <a:ext cx="68" cy="103"/>
            </a:xfrm>
            <a:custGeom>
              <a:avLst/>
              <a:gdLst>
                <a:gd name="T0" fmla="*/ 23 w 68"/>
                <a:gd name="T1" fmla="*/ 0 h 103"/>
                <a:gd name="T2" fmla="*/ 11 w 68"/>
                <a:gd name="T3" fmla="*/ 8 h 103"/>
                <a:gd name="T4" fmla="*/ 6 w 68"/>
                <a:gd name="T5" fmla="*/ 17 h 103"/>
                <a:gd name="T6" fmla="*/ 0 w 68"/>
                <a:gd name="T7" fmla="*/ 34 h 103"/>
                <a:gd name="T8" fmla="*/ 0 w 68"/>
                <a:gd name="T9" fmla="*/ 60 h 103"/>
                <a:gd name="T10" fmla="*/ 6 w 68"/>
                <a:gd name="T11" fmla="*/ 69 h 103"/>
                <a:gd name="T12" fmla="*/ 11 w 68"/>
                <a:gd name="T13" fmla="*/ 60 h 103"/>
                <a:gd name="T14" fmla="*/ 11 w 68"/>
                <a:gd name="T15" fmla="*/ 51 h 103"/>
                <a:gd name="T16" fmla="*/ 11 w 68"/>
                <a:gd name="T17" fmla="*/ 95 h 103"/>
                <a:gd name="T18" fmla="*/ 28 w 68"/>
                <a:gd name="T19" fmla="*/ 103 h 103"/>
                <a:gd name="T20" fmla="*/ 40 w 68"/>
                <a:gd name="T21" fmla="*/ 103 h 103"/>
                <a:gd name="T22" fmla="*/ 57 w 68"/>
                <a:gd name="T23" fmla="*/ 103 h 103"/>
                <a:gd name="T24" fmla="*/ 63 w 68"/>
                <a:gd name="T25" fmla="*/ 95 h 103"/>
                <a:gd name="T26" fmla="*/ 57 w 68"/>
                <a:gd name="T27" fmla="*/ 51 h 103"/>
                <a:gd name="T28" fmla="*/ 63 w 68"/>
                <a:gd name="T29" fmla="*/ 51 h 103"/>
                <a:gd name="T30" fmla="*/ 68 w 68"/>
                <a:gd name="T31" fmla="*/ 51 h 103"/>
                <a:gd name="T32" fmla="*/ 68 w 68"/>
                <a:gd name="T33" fmla="*/ 25 h 103"/>
                <a:gd name="T34" fmla="*/ 57 w 68"/>
                <a:gd name="T35" fmla="*/ 8 h 103"/>
                <a:gd name="T36" fmla="*/ 51 w 68"/>
                <a:gd name="T37" fmla="*/ 0 h 103"/>
                <a:gd name="T38" fmla="*/ 40 w 68"/>
                <a:gd name="T39" fmla="*/ 0 h 103"/>
                <a:gd name="T40" fmla="*/ 40 w 68"/>
                <a:gd name="T41" fmla="*/ 8 h 103"/>
                <a:gd name="T42" fmla="*/ 34 w 68"/>
                <a:gd name="T43" fmla="*/ 8 h 103"/>
                <a:gd name="T44" fmla="*/ 28 w 68"/>
                <a:gd name="T45" fmla="*/ 8 h 103"/>
                <a:gd name="T46" fmla="*/ 23 w 68"/>
                <a:gd name="T47" fmla="*/ 0 h 10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8"/>
                <a:gd name="T73" fmla="*/ 0 h 103"/>
                <a:gd name="T74" fmla="*/ 68 w 68"/>
                <a:gd name="T75" fmla="*/ 103 h 10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8" h="103">
                  <a:moveTo>
                    <a:pt x="23" y="0"/>
                  </a:moveTo>
                  <a:lnTo>
                    <a:pt x="11" y="8"/>
                  </a:lnTo>
                  <a:lnTo>
                    <a:pt x="6" y="17"/>
                  </a:lnTo>
                  <a:lnTo>
                    <a:pt x="0" y="34"/>
                  </a:lnTo>
                  <a:lnTo>
                    <a:pt x="0" y="60"/>
                  </a:lnTo>
                  <a:lnTo>
                    <a:pt x="6" y="69"/>
                  </a:lnTo>
                  <a:lnTo>
                    <a:pt x="11" y="60"/>
                  </a:lnTo>
                  <a:lnTo>
                    <a:pt x="11" y="51"/>
                  </a:lnTo>
                  <a:lnTo>
                    <a:pt x="11" y="95"/>
                  </a:lnTo>
                  <a:lnTo>
                    <a:pt x="28" y="103"/>
                  </a:lnTo>
                  <a:lnTo>
                    <a:pt x="40" y="103"/>
                  </a:lnTo>
                  <a:lnTo>
                    <a:pt x="57" y="103"/>
                  </a:lnTo>
                  <a:lnTo>
                    <a:pt x="63" y="95"/>
                  </a:lnTo>
                  <a:lnTo>
                    <a:pt x="57" y="51"/>
                  </a:lnTo>
                  <a:lnTo>
                    <a:pt x="63" y="51"/>
                  </a:lnTo>
                  <a:lnTo>
                    <a:pt x="68" y="51"/>
                  </a:lnTo>
                  <a:lnTo>
                    <a:pt x="68" y="25"/>
                  </a:lnTo>
                  <a:lnTo>
                    <a:pt x="57" y="8"/>
                  </a:lnTo>
                  <a:lnTo>
                    <a:pt x="51" y="0"/>
                  </a:lnTo>
                  <a:lnTo>
                    <a:pt x="40" y="0"/>
                  </a:lnTo>
                  <a:lnTo>
                    <a:pt x="40" y="8"/>
                  </a:lnTo>
                  <a:lnTo>
                    <a:pt x="34" y="8"/>
                  </a:lnTo>
                  <a:lnTo>
                    <a:pt x="28" y="8"/>
                  </a:lnTo>
                  <a:lnTo>
                    <a:pt x="23" y="0"/>
                  </a:lnTo>
                  <a:close/>
                </a:path>
              </a:pathLst>
            </a:custGeom>
            <a:blipFill dpi="0" rotWithShape="0">
              <a:blip r:embed="rId4"/>
              <a:srcRect/>
              <a:tile tx="0" ty="0" sx="100000" sy="100000" flip="none" algn="tl"/>
            </a:blipFill>
            <a:ln w="9525">
              <a:solidFill>
                <a:srgbClr val="0000FF"/>
              </a:solidFill>
              <a:round/>
              <a:headEnd/>
              <a:tailEnd/>
            </a:ln>
          </p:spPr>
          <p:txBody>
            <a:bodyPr/>
            <a:lstStyle/>
            <a:p>
              <a:endParaRPr lang="en-US"/>
            </a:p>
          </p:txBody>
        </p:sp>
        <p:sp>
          <p:nvSpPr>
            <p:cNvPr id="19611" name="Line 207"/>
            <p:cNvSpPr>
              <a:spLocks noChangeShapeType="1"/>
            </p:cNvSpPr>
            <p:nvPr/>
          </p:nvSpPr>
          <p:spPr bwMode="auto">
            <a:xfrm flipV="1">
              <a:off x="1614" y="3320"/>
              <a:ext cx="1" cy="8"/>
            </a:xfrm>
            <a:prstGeom prst="line">
              <a:avLst/>
            </a:prstGeom>
            <a:noFill/>
            <a:ln w="9525">
              <a:solidFill>
                <a:srgbClr val="0000FF"/>
              </a:solidFill>
              <a:round/>
              <a:headEnd/>
              <a:tailEnd/>
            </a:ln>
          </p:spPr>
          <p:txBody>
            <a:bodyPr/>
            <a:lstStyle/>
            <a:p>
              <a:endParaRPr lang="en-US"/>
            </a:p>
          </p:txBody>
        </p:sp>
        <p:sp>
          <p:nvSpPr>
            <p:cNvPr id="19612" name="Freeform 208"/>
            <p:cNvSpPr>
              <a:spLocks/>
            </p:cNvSpPr>
            <p:nvPr/>
          </p:nvSpPr>
          <p:spPr bwMode="auto">
            <a:xfrm>
              <a:off x="1557" y="3337"/>
              <a:ext cx="23" cy="61"/>
            </a:xfrm>
            <a:custGeom>
              <a:avLst/>
              <a:gdLst>
                <a:gd name="T0" fmla="*/ 11 w 23"/>
                <a:gd name="T1" fmla="*/ 0 h 61"/>
                <a:gd name="T2" fmla="*/ 11 w 23"/>
                <a:gd name="T3" fmla="*/ 26 h 61"/>
                <a:gd name="T4" fmla="*/ 23 w 23"/>
                <a:gd name="T5" fmla="*/ 52 h 61"/>
                <a:gd name="T6" fmla="*/ 17 w 23"/>
                <a:gd name="T7" fmla="*/ 61 h 61"/>
                <a:gd name="T8" fmla="*/ 0 w 23"/>
                <a:gd name="T9" fmla="*/ 26 h 61"/>
                <a:gd name="T10" fmla="*/ 0 w 23"/>
                <a:gd name="T11" fmla="*/ 0 h 61"/>
                <a:gd name="T12" fmla="*/ 6 w 23"/>
                <a:gd name="T13" fmla="*/ 9 h 61"/>
                <a:gd name="T14" fmla="*/ 11 w 23"/>
                <a:gd name="T15" fmla="*/ 0 h 61"/>
                <a:gd name="T16" fmla="*/ 0 60000 65536"/>
                <a:gd name="T17" fmla="*/ 0 60000 65536"/>
                <a:gd name="T18" fmla="*/ 0 60000 65536"/>
                <a:gd name="T19" fmla="*/ 0 60000 65536"/>
                <a:gd name="T20" fmla="*/ 0 60000 65536"/>
                <a:gd name="T21" fmla="*/ 0 60000 65536"/>
                <a:gd name="T22" fmla="*/ 0 60000 65536"/>
                <a:gd name="T23" fmla="*/ 0 60000 65536"/>
                <a:gd name="T24" fmla="*/ 0 w 23"/>
                <a:gd name="T25" fmla="*/ 0 h 61"/>
                <a:gd name="T26" fmla="*/ 23 w 23"/>
                <a:gd name="T27" fmla="*/ 61 h 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3" h="61">
                  <a:moveTo>
                    <a:pt x="11" y="0"/>
                  </a:moveTo>
                  <a:lnTo>
                    <a:pt x="11" y="26"/>
                  </a:lnTo>
                  <a:lnTo>
                    <a:pt x="23" y="52"/>
                  </a:lnTo>
                  <a:lnTo>
                    <a:pt x="17" y="61"/>
                  </a:lnTo>
                  <a:lnTo>
                    <a:pt x="0" y="26"/>
                  </a:lnTo>
                  <a:lnTo>
                    <a:pt x="0" y="0"/>
                  </a:lnTo>
                  <a:lnTo>
                    <a:pt x="6" y="9"/>
                  </a:lnTo>
                  <a:lnTo>
                    <a:pt x="11" y="0"/>
                  </a:lnTo>
                  <a:close/>
                </a:path>
              </a:pathLst>
            </a:custGeom>
            <a:solidFill>
              <a:srgbClr val="FFFFFF"/>
            </a:solidFill>
            <a:ln w="9525">
              <a:solidFill>
                <a:srgbClr val="0000FF"/>
              </a:solidFill>
              <a:round/>
              <a:headEnd/>
              <a:tailEnd/>
            </a:ln>
          </p:spPr>
          <p:txBody>
            <a:bodyPr/>
            <a:lstStyle/>
            <a:p>
              <a:endParaRPr lang="en-US"/>
            </a:p>
          </p:txBody>
        </p:sp>
        <p:sp>
          <p:nvSpPr>
            <p:cNvPr id="19613" name="Freeform 209"/>
            <p:cNvSpPr>
              <a:spLocks/>
            </p:cNvSpPr>
            <p:nvPr/>
          </p:nvSpPr>
          <p:spPr bwMode="auto">
            <a:xfrm>
              <a:off x="1614" y="3328"/>
              <a:ext cx="11" cy="61"/>
            </a:xfrm>
            <a:custGeom>
              <a:avLst/>
              <a:gdLst>
                <a:gd name="T0" fmla="*/ 11 w 11"/>
                <a:gd name="T1" fmla="*/ 0 h 61"/>
                <a:gd name="T2" fmla="*/ 11 w 11"/>
                <a:gd name="T3" fmla="*/ 26 h 61"/>
                <a:gd name="T4" fmla="*/ 0 w 11"/>
                <a:gd name="T5" fmla="*/ 61 h 61"/>
                <a:gd name="T6" fmla="*/ 0 w 11"/>
                <a:gd name="T7" fmla="*/ 52 h 61"/>
                <a:gd name="T8" fmla="*/ 6 w 11"/>
                <a:gd name="T9" fmla="*/ 44 h 61"/>
                <a:gd name="T10" fmla="*/ 0 w 11"/>
                <a:gd name="T11" fmla="*/ 0 h 61"/>
                <a:gd name="T12" fmla="*/ 6 w 11"/>
                <a:gd name="T13" fmla="*/ 0 h 61"/>
                <a:gd name="T14" fmla="*/ 11 w 11"/>
                <a:gd name="T15" fmla="*/ 0 h 61"/>
                <a:gd name="T16" fmla="*/ 0 60000 65536"/>
                <a:gd name="T17" fmla="*/ 0 60000 65536"/>
                <a:gd name="T18" fmla="*/ 0 60000 65536"/>
                <a:gd name="T19" fmla="*/ 0 60000 65536"/>
                <a:gd name="T20" fmla="*/ 0 60000 65536"/>
                <a:gd name="T21" fmla="*/ 0 60000 65536"/>
                <a:gd name="T22" fmla="*/ 0 60000 65536"/>
                <a:gd name="T23" fmla="*/ 0 60000 65536"/>
                <a:gd name="T24" fmla="*/ 0 w 11"/>
                <a:gd name="T25" fmla="*/ 0 h 61"/>
                <a:gd name="T26" fmla="*/ 11 w 11"/>
                <a:gd name="T27" fmla="*/ 61 h 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 h="61">
                  <a:moveTo>
                    <a:pt x="11" y="0"/>
                  </a:moveTo>
                  <a:lnTo>
                    <a:pt x="11" y="26"/>
                  </a:lnTo>
                  <a:lnTo>
                    <a:pt x="0" y="61"/>
                  </a:lnTo>
                  <a:lnTo>
                    <a:pt x="0" y="52"/>
                  </a:lnTo>
                  <a:lnTo>
                    <a:pt x="6" y="44"/>
                  </a:lnTo>
                  <a:lnTo>
                    <a:pt x="0" y="0"/>
                  </a:lnTo>
                  <a:lnTo>
                    <a:pt x="6" y="0"/>
                  </a:lnTo>
                  <a:lnTo>
                    <a:pt x="11" y="0"/>
                  </a:lnTo>
                  <a:close/>
                </a:path>
              </a:pathLst>
            </a:custGeom>
            <a:solidFill>
              <a:srgbClr val="FFFFFF"/>
            </a:solidFill>
            <a:ln w="9525">
              <a:solidFill>
                <a:srgbClr val="0000FF"/>
              </a:solidFill>
              <a:round/>
              <a:headEnd/>
              <a:tailEnd/>
            </a:ln>
          </p:spPr>
          <p:txBody>
            <a:bodyPr/>
            <a:lstStyle/>
            <a:p>
              <a:endParaRPr lang="en-US"/>
            </a:p>
          </p:txBody>
        </p:sp>
      </p:grpSp>
      <p:sp>
        <p:nvSpPr>
          <p:cNvPr id="211" name="Rectangle 3"/>
          <p:cNvSpPr txBox="1">
            <a:spLocks noChangeArrowheads="1"/>
          </p:cNvSpPr>
          <p:nvPr/>
        </p:nvSpPr>
        <p:spPr bwMode="auto">
          <a:xfrm>
            <a:off x="2295525" y="6508750"/>
            <a:ext cx="4989513" cy="428625"/>
          </a:xfrm>
          <a:prstGeom prst="rect">
            <a:avLst/>
          </a:prstGeom>
          <a:noFill/>
          <a:ln w="9525">
            <a:noFill/>
            <a:miter lim="800000"/>
            <a:headEnd/>
            <a:tailEnd/>
          </a:ln>
        </p:spPr>
        <p:txBody>
          <a:bodyPr/>
          <a:lstStyle/>
          <a:p>
            <a:pPr lvl="1" indent="-457200" algn="just">
              <a:spcBef>
                <a:spcPts val="400"/>
              </a:spcBef>
              <a:spcAft>
                <a:spcPts val="400"/>
              </a:spcAft>
              <a:defRPr/>
            </a:pPr>
            <a:r>
              <a:rPr lang="en-US" sz="1500" kern="0" dirty="0">
                <a:latin typeface="Verdana" pitchFamily="34" charset="0"/>
                <a:cs typeface="+mn-cs"/>
              </a:rPr>
              <a:t>Figure: A queue of people waiting for voting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1"/>
          </p:nvPr>
        </p:nvSpPr>
        <p:spPr>
          <a:xfrm>
            <a:off x="314325" y="520700"/>
            <a:ext cx="8372475" cy="4037013"/>
          </a:xfrm>
        </p:spPr>
        <p:txBody>
          <a:bodyPr/>
          <a:lstStyle/>
          <a:p>
            <a:pPr marL="457200" lvl="1" indent="-457200" algn="just" eaLnBrk="1" hangingPunct="1">
              <a:spcBef>
                <a:spcPts val="600"/>
              </a:spcBef>
              <a:spcAft>
                <a:spcPts val="600"/>
              </a:spcAft>
              <a:buFontTx/>
              <a:buNone/>
              <a:defRPr/>
            </a:pPr>
            <a:r>
              <a:rPr lang="en-US" sz="1700" b="1" dirty="0" smtClean="0">
                <a:solidFill>
                  <a:srgbClr val="3333FF"/>
                </a:solidFill>
                <a:latin typeface="Verdana" pitchFamily="34" charset="0"/>
              </a:rPr>
              <a:t>Queue Operations:</a:t>
            </a:r>
          </a:p>
          <a:p>
            <a:pPr marL="457200" lvl="1" indent="-457200" algn="just" eaLnBrk="1" hangingPunct="1">
              <a:spcBef>
                <a:spcPts val="600"/>
              </a:spcBef>
              <a:spcAft>
                <a:spcPts val="600"/>
              </a:spcAft>
              <a:buFont typeface="Wingdings" pitchFamily="2" charset="2"/>
              <a:buChar char="Ø"/>
              <a:defRPr/>
            </a:pPr>
            <a:r>
              <a:rPr lang="en-US" sz="1700" dirty="0" smtClean="0">
                <a:latin typeface="Verdana" pitchFamily="34" charset="0"/>
              </a:rPr>
              <a:t>The fundamental operations of a queue are:</a:t>
            </a:r>
          </a:p>
          <a:p>
            <a:pPr marL="1385888" lvl="1" indent="-457200" algn="just" eaLnBrk="1" hangingPunct="1">
              <a:spcBef>
                <a:spcPts val="600"/>
              </a:spcBef>
              <a:spcAft>
                <a:spcPts val="600"/>
              </a:spcAft>
              <a:buFont typeface="Wingdings" pitchFamily="2" charset="2"/>
              <a:buChar char="Ø"/>
              <a:defRPr/>
            </a:pPr>
            <a:r>
              <a:rPr lang="en-US" sz="1500" dirty="0" smtClean="0">
                <a:latin typeface="Verdana" pitchFamily="34" charset="0"/>
              </a:rPr>
              <a:t>1. Add an element to the back of the queue.</a:t>
            </a:r>
          </a:p>
          <a:p>
            <a:pPr marL="1385888" lvl="1" indent="-457200" algn="just" eaLnBrk="1" hangingPunct="1">
              <a:spcBef>
                <a:spcPts val="600"/>
              </a:spcBef>
              <a:spcAft>
                <a:spcPts val="600"/>
              </a:spcAft>
              <a:buFont typeface="Wingdings" pitchFamily="2" charset="2"/>
              <a:buChar char="Ø"/>
              <a:defRPr/>
            </a:pPr>
            <a:r>
              <a:rPr lang="en-US" sz="1500" dirty="0" smtClean="0">
                <a:latin typeface="Verdana" pitchFamily="34" charset="0"/>
              </a:rPr>
              <a:t>2. Access the current element at the front of the queue.</a:t>
            </a:r>
          </a:p>
          <a:p>
            <a:pPr marL="1385888" lvl="1" indent="-457200" algn="just" eaLnBrk="1" hangingPunct="1">
              <a:spcBef>
                <a:spcPts val="600"/>
              </a:spcBef>
              <a:spcAft>
                <a:spcPts val="600"/>
              </a:spcAft>
              <a:buFont typeface="Wingdings" pitchFamily="2" charset="2"/>
              <a:buChar char="Ø"/>
              <a:defRPr/>
            </a:pPr>
            <a:r>
              <a:rPr lang="en-US" sz="1500" dirty="0" smtClean="0">
                <a:latin typeface="Verdana" pitchFamily="34" charset="0"/>
              </a:rPr>
              <a:t>3. Remove the current element at the front of the queue.</a:t>
            </a:r>
          </a:p>
          <a:p>
            <a:pPr marL="457200" lvl="1" indent="-457200" algn="just" eaLnBrk="1" hangingPunct="1">
              <a:spcBef>
                <a:spcPts val="600"/>
              </a:spcBef>
              <a:spcAft>
                <a:spcPts val="600"/>
              </a:spcAft>
              <a:buFont typeface="Wingdings" pitchFamily="2" charset="2"/>
              <a:buChar char="Ø"/>
              <a:defRPr/>
            </a:pPr>
            <a:r>
              <a:rPr lang="en-US" sz="1700" dirty="0" smtClean="0">
                <a:latin typeface="Verdana" pitchFamily="34" charset="0"/>
              </a:rPr>
              <a:t>Some authors use the terms </a:t>
            </a:r>
            <a:r>
              <a:rPr lang="en-US" sz="1700" dirty="0" err="1" smtClean="0">
                <a:latin typeface="Verdana" pitchFamily="34" charset="0"/>
              </a:rPr>
              <a:t>enqueue</a:t>
            </a:r>
            <a:r>
              <a:rPr lang="en-US" sz="1700" dirty="0" smtClean="0">
                <a:latin typeface="Verdana" pitchFamily="34" charset="0"/>
              </a:rPr>
              <a:t> and </a:t>
            </a:r>
            <a:r>
              <a:rPr lang="en-US" sz="1700" dirty="0" err="1" smtClean="0">
                <a:latin typeface="Verdana" pitchFamily="34" charset="0"/>
              </a:rPr>
              <a:t>dequeue</a:t>
            </a:r>
            <a:r>
              <a:rPr lang="en-US" sz="1700" dirty="0" smtClean="0">
                <a:latin typeface="Verdana" pitchFamily="34" charset="0"/>
              </a:rPr>
              <a:t> for the add and remove operations:</a:t>
            </a:r>
          </a:p>
          <a:p>
            <a:pPr marL="1385888" lvl="1" indent="-457200" algn="just" eaLnBrk="1" hangingPunct="1">
              <a:spcBef>
                <a:spcPts val="600"/>
              </a:spcBef>
              <a:spcAft>
                <a:spcPts val="600"/>
              </a:spcAft>
              <a:buFont typeface="Wingdings" pitchFamily="2" charset="2"/>
              <a:buChar char="v"/>
              <a:defRPr/>
            </a:pPr>
            <a:r>
              <a:rPr lang="en-US" sz="1500" dirty="0" smtClean="0">
                <a:latin typeface="Verdana" pitchFamily="34" charset="0"/>
              </a:rPr>
              <a:t>Placing an item in a queue is called “insertion or </a:t>
            </a:r>
            <a:r>
              <a:rPr lang="en-US" sz="1500" dirty="0" err="1" smtClean="0">
                <a:latin typeface="Verdana" pitchFamily="34" charset="0"/>
              </a:rPr>
              <a:t>enqueue</a:t>
            </a:r>
            <a:r>
              <a:rPr lang="en-US" sz="1500" dirty="0" smtClean="0">
                <a:latin typeface="Verdana" pitchFamily="34" charset="0"/>
              </a:rPr>
              <a:t>”, which is done at the end of the queue called “rear”.</a:t>
            </a:r>
          </a:p>
          <a:p>
            <a:pPr marL="1385888" lvl="1" indent="-457200" algn="just" eaLnBrk="1" hangingPunct="1">
              <a:spcBef>
                <a:spcPts val="600"/>
              </a:spcBef>
              <a:spcAft>
                <a:spcPts val="600"/>
              </a:spcAft>
              <a:buFont typeface="Wingdings" pitchFamily="2" charset="2"/>
              <a:buChar char="v"/>
              <a:defRPr/>
            </a:pPr>
            <a:r>
              <a:rPr lang="en-US" sz="1500" dirty="0" smtClean="0">
                <a:latin typeface="Verdana" pitchFamily="34" charset="0"/>
              </a:rPr>
              <a:t>Removing an item from a queue is called “deletion or </a:t>
            </a:r>
            <a:r>
              <a:rPr lang="en-US" sz="1500" dirty="0" err="1" smtClean="0">
                <a:latin typeface="Verdana" pitchFamily="34" charset="0"/>
              </a:rPr>
              <a:t>dequeue</a:t>
            </a:r>
            <a:r>
              <a:rPr lang="en-US" sz="1500" dirty="0" smtClean="0">
                <a:latin typeface="Verdana" pitchFamily="34" charset="0"/>
              </a:rPr>
              <a:t>”, which is done at the other end of the queue called “front”.</a:t>
            </a:r>
          </a:p>
        </p:txBody>
      </p:sp>
      <p:sp>
        <p:nvSpPr>
          <p:cNvPr id="20484" name="Slide Number Placeholder 6"/>
          <p:cNvSpPr>
            <a:spLocks noGrp="1"/>
          </p:cNvSpPr>
          <p:nvPr>
            <p:ph type="sldNum" sz="quarter" idx="12"/>
          </p:nvPr>
        </p:nvSpPr>
        <p:spPr>
          <a:xfrm>
            <a:off x="-30163" y="6481763"/>
            <a:ext cx="839788" cy="376237"/>
          </a:xfrm>
          <a:noFill/>
        </p:spPr>
        <p:txBody>
          <a:bodyPr/>
          <a:lstStyle/>
          <a:p>
            <a:pPr algn="l"/>
            <a:r>
              <a:rPr lang="en-US" sz="1200" smtClean="0"/>
              <a:t>10.</a:t>
            </a:r>
            <a:fld id="{1EC75EF3-71F5-4FFD-BF44-875303EC0EA9}" type="slidenum">
              <a:rPr lang="en-US" sz="1200" smtClean="0"/>
              <a:pPr algn="l"/>
              <a:t>3</a:t>
            </a:fld>
            <a:endParaRPr lang="en-US" sz="1200" smtClean="0"/>
          </a:p>
        </p:txBody>
      </p:sp>
      <p:sp>
        <p:nvSpPr>
          <p:cNvPr id="20483"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Queue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idx="1"/>
          </p:nvPr>
        </p:nvSpPr>
        <p:spPr>
          <a:xfrm>
            <a:off x="179388" y="423863"/>
            <a:ext cx="8694737" cy="4178300"/>
          </a:xfrm>
        </p:spPr>
        <p:txBody>
          <a:bodyPr>
            <a:normAutofit lnSpcReduction="10000"/>
          </a:bodyPr>
          <a:lstStyle/>
          <a:p>
            <a:pPr algn="just" eaLnBrk="1" hangingPunct="1">
              <a:spcBef>
                <a:spcPts val="300"/>
              </a:spcBef>
              <a:spcAft>
                <a:spcPts val="300"/>
              </a:spcAft>
              <a:buFont typeface="Wingdings" pitchFamily="2" charset="2"/>
              <a:buChar char="Ø"/>
            </a:pPr>
            <a:r>
              <a:rPr lang="en-US" sz="1700" smtClean="0">
                <a:latin typeface="Verdana" pitchFamily="34" charset="0"/>
              </a:rPr>
              <a:t>Figure-</a:t>
            </a:r>
            <a:r>
              <a:rPr lang="en-US" sz="1700" smtClean="0">
                <a:solidFill>
                  <a:srgbClr val="FF0000"/>
                </a:solidFill>
                <a:latin typeface="Verdana" pitchFamily="34" charset="0"/>
              </a:rPr>
              <a:t>A</a:t>
            </a:r>
            <a:r>
              <a:rPr lang="en-US" sz="1700" smtClean="0">
                <a:latin typeface="Verdana" pitchFamily="34" charset="0"/>
              </a:rPr>
              <a:t> below shows the schematic diagram of a queue with 4 elements, where AAA is the front element and DDD is the rear element. Observe that the front and rear elements of the queue are also, respectively, the first and last elements of the list. </a:t>
            </a:r>
          </a:p>
          <a:p>
            <a:pPr algn="just" eaLnBrk="1" hangingPunct="1">
              <a:spcBef>
                <a:spcPts val="300"/>
              </a:spcBef>
              <a:spcAft>
                <a:spcPts val="300"/>
              </a:spcAft>
              <a:buFont typeface="Wingdings" pitchFamily="2" charset="2"/>
              <a:buChar char="Ø"/>
            </a:pPr>
            <a:r>
              <a:rPr lang="en-US" sz="1700" smtClean="0">
                <a:latin typeface="Verdana" pitchFamily="34" charset="0"/>
              </a:rPr>
              <a:t>Suppose that an element is deleted from the queue. Then it must be AAA. This yields the queue shown in figure-</a:t>
            </a:r>
            <a:r>
              <a:rPr lang="en-US" sz="1700" smtClean="0">
                <a:solidFill>
                  <a:srgbClr val="0033CC"/>
                </a:solidFill>
                <a:latin typeface="Verdana" pitchFamily="34" charset="0"/>
              </a:rPr>
              <a:t>B</a:t>
            </a:r>
            <a:r>
              <a:rPr lang="en-US" sz="1700" smtClean="0">
                <a:latin typeface="Verdana" pitchFamily="34" charset="0"/>
              </a:rPr>
              <a:t>, where BBB is now the front element. </a:t>
            </a:r>
          </a:p>
          <a:p>
            <a:pPr algn="just" eaLnBrk="1" hangingPunct="1">
              <a:spcBef>
                <a:spcPts val="300"/>
              </a:spcBef>
              <a:spcAft>
                <a:spcPts val="300"/>
              </a:spcAft>
              <a:buFont typeface="Wingdings" pitchFamily="2" charset="2"/>
              <a:buChar char="Ø"/>
            </a:pPr>
            <a:r>
              <a:rPr lang="en-US" sz="1700" smtClean="0">
                <a:latin typeface="Verdana" pitchFamily="34" charset="0"/>
              </a:rPr>
              <a:t>Next, suppose EEE is added to the queue and then FFF is added to the queue. Then they must be added at the rear of the queue as shown in figure-</a:t>
            </a:r>
            <a:r>
              <a:rPr lang="en-US" sz="1700" smtClean="0">
                <a:solidFill>
                  <a:srgbClr val="FF0000"/>
                </a:solidFill>
                <a:latin typeface="Verdana" pitchFamily="34" charset="0"/>
              </a:rPr>
              <a:t>C</a:t>
            </a:r>
            <a:r>
              <a:rPr lang="en-US" sz="1700" smtClean="0">
                <a:latin typeface="Verdana" pitchFamily="34" charset="0"/>
              </a:rPr>
              <a:t>. Note that FFF is now the rear element. </a:t>
            </a:r>
          </a:p>
          <a:p>
            <a:pPr algn="just" eaLnBrk="1" hangingPunct="1">
              <a:spcBef>
                <a:spcPts val="300"/>
              </a:spcBef>
              <a:spcAft>
                <a:spcPts val="300"/>
              </a:spcAft>
              <a:buFont typeface="Wingdings" pitchFamily="2" charset="2"/>
              <a:buChar char="Ø"/>
            </a:pPr>
            <a:r>
              <a:rPr lang="en-US" sz="1700" smtClean="0">
                <a:latin typeface="Verdana" pitchFamily="34" charset="0"/>
              </a:rPr>
              <a:t>Now suppose another element is deleted from the queue; then it must be BBB, to yield the queue shown in figure-</a:t>
            </a:r>
            <a:r>
              <a:rPr lang="en-US" sz="1700" smtClean="0">
                <a:solidFill>
                  <a:srgbClr val="0033CC"/>
                </a:solidFill>
                <a:latin typeface="Verdana" pitchFamily="34" charset="0"/>
              </a:rPr>
              <a:t>D</a:t>
            </a:r>
            <a:r>
              <a:rPr lang="en-US" sz="1700" smtClean="0">
                <a:latin typeface="Verdana" pitchFamily="34" charset="0"/>
              </a:rPr>
              <a:t>. And so on. Observe that in such a data structure, EEE will be deleted before FFF because it has been placed in the queue before FFF. However, EEE will have to wait until CCC and DDD are deleted.</a:t>
            </a:r>
          </a:p>
        </p:txBody>
      </p:sp>
      <p:sp>
        <p:nvSpPr>
          <p:cNvPr id="21514" name="Slide Number Placeholder 6"/>
          <p:cNvSpPr>
            <a:spLocks noGrp="1"/>
          </p:cNvSpPr>
          <p:nvPr>
            <p:ph type="sldNum" sz="quarter" idx="12"/>
          </p:nvPr>
        </p:nvSpPr>
        <p:spPr>
          <a:xfrm>
            <a:off x="-30163" y="6481763"/>
            <a:ext cx="839788" cy="376237"/>
          </a:xfrm>
          <a:noFill/>
        </p:spPr>
        <p:txBody>
          <a:bodyPr/>
          <a:lstStyle/>
          <a:p>
            <a:pPr algn="l"/>
            <a:r>
              <a:rPr lang="en-US" sz="1200" smtClean="0"/>
              <a:t>10.</a:t>
            </a:r>
            <a:fld id="{F96AD067-D95C-4464-B026-1B913654F806}" type="slidenum">
              <a:rPr lang="en-US" sz="1200" smtClean="0"/>
              <a:pPr algn="l"/>
              <a:t>4</a:t>
            </a:fld>
            <a:endParaRPr lang="en-US" sz="1200" smtClean="0"/>
          </a:p>
        </p:txBody>
      </p:sp>
      <p:grpSp>
        <p:nvGrpSpPr>
          <p:cNvPr id="2" name="Group 4"/>
          <p:cNvGrpSpPr>
            <a:grpSpLocks/>
          </p:cNvGrpSpPr>
          <p:nvPr/>
        </p:nvGrpSpPr>
        <p:grpSpPr bwMode="auto">
          <a:xfrm>
            <a:off x="1949450" y="4692650"/>
            <a:ext cx="7010400" cy="1905000"/>
            <a:chOff x="1200" y="2781"/>
            <a:chExt cx="4416" cy="1200"/>
          </a:xfrm>
        </p:grpSpPr>
        <p:sp>
          <p:nvSpPr>
            <p:cNvPr id="21515" name="Text Box 5"/>
            <p:cNvSpPr txBox="1">
              <a:spLocks noChangeArrowheads="1"/>
            </p:cNvSpPr>
            <p:nvPr/>
          </p:nvSpPr>
          <p:spPr bwMode="auto">
            <a:xfrm>
              <a:off x="1200" y="2781"/>
              <a:ext cx="480" cy="237"/>
            </a:xfrm>
            <a:prstGeom prst="rect">
              <a:avLst/>
            </a:prstGeom>
            <a:solidFill>
              <a:srgbClr val="FEECFC"/>
            </a:solidFill>
            <a:ln w="9525">
              <a:solidFill>
                <a:schemeClr val="tx1"/>
              </a:solidFill>
              <a:miter lim="800000"/>
              <a:headEnd/>
              <a:tailEnd/>
            </a:ln>
          </p:spPr>
          <p:txBody>
            <a:bodyPr>
              <a:spAutoFit/>
            </a:bodyPr>
            <a:lstStyle/>
            <a:p>
              <a:pPr>
                <a:spcBef>
                  <a:spcPct val="50000"/>
                </a:spcBef>
              </a:pPr>
              <a:r>
                <a:rPr lang="en-US"/>
                <a:t>AAA</a:t>
              </a:r>
            </a:p>
          </p:txBody>
        </p:sp>
        <p:sp>
          <p:nvSpPr>
            <p:cNvPr id="21516" name="Text Box 6"/>
            <p:cNvSpPr txBox="1">
              <a:spLocks noChangeArrowheads="1"/>
            </p:cNvSpPr>
            <p:nvPr/>
          </p:nvSpPr>
          <p:spPr bwMode="auto">
            <a:xfrm>
              <a:off x="2784" y="2784"/>
              <a:ext cx="480" cy="237"/>
            </a:xfrm>
            <a:prstGeom prst="rect">
              <a:avLst/>
            </a:prstGeom>
            <a:solidFill>
              <a:srgbClr val="FEECFC"/>
            </a:solidFill>
            <a:ln w="9525">
              <a:solidFill>
                <a:schemeClr val="tx1"/>
              </a:solidFill>
              <a:miter lim="800000"/>
              <a:headEnd/>
              <a:tailEnd/>
            </a:ln>
          </p:spPr>
          <p:txBody>
            <a:bodyPr>
              <a:spAutoFit/>
            </a:bodyPr>
            <a:lstStyle/>
            <a:p>
              <a:pPr>
                <a:spcBef>
                  <a:spcPct val="50000"/>
                </a:spcBef>
              </a:pPr>
              <a:r>
                <a:rPr lang="en-US"/>
                <a:t>CCC</a:t>
              </a:r>
            </a:p>
          </p:txBody>
        </p:sp>
        <p:sp>
          <p:nvSpPr>
            <p:cNvPr id="21517" name="Text Box 7"/>
            <p:cNvSpPr txBox="1">
              <a:spLocks noChangeArrowheads="1"/>
            </p:cNvSpPr>
            <p:nvPr/>
          </p:nvSpPr>
          <p:spPr bwMode="auto">
            <a:xfrm>
              <a:off x="1968" y="2784"/>
              <a:ext cx="480" cy="237"/>
            </a:xfrm>
            <a:prstGeom prst="rect">
              <a:avLst/>
            </a:prstGeom>
            <a:solidFill>
              <a:srgbClr val="FEECFC"/>
            </a:solidFill>
            <a:ln w="9525">
              <a:solidFill>
                <a:schemeClr val="tx1"/>
              </a:solidFill>
              <a:miter lim="800000"/>
              <a:headEnd/>
              <a:tailEnd/>
            </a:ln>
          </p:spPr>
          <p:txBody>
            <a:bodyPr>
              <a:spAutoFit/>
            </a:bodyPr>
            <a:lstStyle/>
            <a:p>
              <a:pPr>
                <a:spcBef>
                  <a:spcPct val="50000"/>
                </a:spcBef>
              </a:pPr>
              <a:r>
                <a:rPr lang="en-US"/>
                <a:t>BBB</a:t>
              </a:r>
            </a:p>
          </p:txBody>
        </p:sp>
        <p:sp>
          <p:nvSpPr>
            <p:cNvPr id="21518" name="Text Box 8"/>
            <p:cNvSpPr txBox="1">
              <a:spLocks noChangeArrowheads="1"/>
            </p:cNvSpPr>
            <p:nvPr/>
          </p:nvSpPr>
          <p:spPr bwMode="auto">
            <a:xfrm>
              <a:off x="3648" y="2784"/>
              <a:ext cx="480" cy="237"/>
            </a:xfrm>
            <a:prstGeom prst="rect">
              <a:avLst/>
            </a:prstGeom>
            <a:solidFill>
              <a:srgbClr val="FEECFC"/>
            </a:solidFill>
            <a:ln w="9525">
              <a:solidFill>
                <a:schemeClr val="tx1"/>
              </a:solidFill>
              <a:miter lim="800000"/>
              <a:headEnd/>
              <a:tailEnd/>
            </a:ln>
          </p:spPr>
          <p:txBody>
            <a:bodyPr>
              <a:spAutoFit/>
            </a:bodyPr>
            <a:lstStyle/>
            <a:p>
              <a:pPr>
                <a:spcBef>
                  <a:spcPct val="50000"/>
                </a:spcBef>
              </a:pPr>
              <a:r>
                <a:rPr lang="en-US"/>
                <a:t>DDD</a:t>
              </a:r>
            </a:p>
          </p:txBody>
        </p:sp>
        <p:sp>
          <p:nvSpPr>
            <p:cNvPr id="21519" name="Line 9"/>
            <p:cNvSpPr>
              <a:spLocks noChangeShapeType="1"/>
            </p:cNvSpPr>
            <p:nvPr/>
          </p:nvSpPr>
          <p:spPr bwMode="auto">
            <a:xfrm>
              <a:off x="1680" y="2877"/>
              <a:ext cx="288" cy="0"/>
            </a:xfrm>
            <a:prstGeom prst="line">
              <a:avLst/>
            </a:prstGeom>
            <a:noFill/>
            <a:ln w="9525">
              <a:solidFill>
                <a:schemeClr val="tx1"/>
              </a:solidFill>
              <a:round/>
              <a:headEnd/>
              <a:tailEnd type="triangle" w="med" len="med"/>
            </a:ln>
          </p:spPr>
          <p:txBody>
            <a:bodyPr/>
            <a:lstStyle/>
            <a:p>
              <a:endParaRPr lang="en-US"/>
            </a:p>
          </p:txBody>
        </p:sp>
        <p:sp>
          <p:nvSpPr>
            <p:cNvPr id="21520" name="Line 10"/>
            <p:cNvSpPr>
              <a:spLocks noChangeShapeType="1"/>
            </p:cNvSpPr>
            <p:nvPr/>
          </p:nvSpPr>
          <p:spPr bwMode="auto">
            <a:xfrm>
              <a:off x="2448" y="2925"/>
              <a:ext cx="336" cy="0"/>
            </a:xfrm>
            <a:prstGeom prst="line">
              <a:avLst/>
            </a:prstGeom>
            <a:noFill/>
            <a:ln w="9525">
              <a:solidFill>
                <a:schemeClr val="tx1"/>
              </a:solidFill>
              <a:round/>
              <a:headEnd/>
              <a:tailEnd type="triangle" w="med" len="med"/>
            </a:ln>
          </p:spPr>
          <p:txBody>
            <a:bodyPr/>
            <a:lstStyle/>
            <a:p>
              <a:endParaRPr lang="en-US"/>
            </a:p>
          </p:txBody>
        </p:sp>
        <p:sp>
          <p:nvSpPr>
            <p:cNvPr id="21521" name="Line 11"/>
            <p:cNvSpPr>
              <a:spLocks noChangeShapeType="1"/>
            </p:cNvSpPr>
            <p:nvPr/>
          </p:nvSpPr>
          <p:spPr bwMode="auto">
            <a:xfrm>
              <a:off x="3264" y="2925"/>
              <a:ext cx="384" cy="0"/>
            </a:xfrm>
            <a:prstGeom prst="line">
              <a:avLst/>
            </a:prstGeom>
            <a:noFill/>
            <a:ln w="9525">
              <a:solidFill>
                <a:schemeClr val="tx1"/>
              </a:solidFill>
              <a:round/>
              <a:headEnd/>
              <a:tailEnd type="triangle" w="med" len="med"/>
            </a:ln>
          </p:spPr>
          <p:txBody>
            <a:bodyPr/>
            <a:lstStyle/>
            <a:p>
              <a:endParaRPr lang="en-US"/>
            </a:p>
          </p:txBody>
        </p:sp>
        <p:sp>
          <p:nvSpPr>
            <p:cNvPr id="21522" name="Text Box 12"/>
            <p:cNvSpPr txBox="1">
              <a:spLocks noChangeArrowheads="1"/>
            </p:cNvSpPr>
            <p:nvPr/>
          </p:nvSpPr>
          <p:spPr bwMode="auto">
            <a:xfrm>
              <a:off x="2784" y="3117"/>
              <a:ext cx="480" cy="237"/>
            </a:xfrm>
            <a:prstGeom prst="rect">
              <a:avLst/>
            </a:prstGeom>
            <a:solidFill>
              <a:srgbClr val="FEECFC"/>
            </a:solidFill>
            <a:ln w="9525">
              <a:solidFill>
                <a:schemeClr val="tx1"/>
              </a:solidFill>
              <a:miter lim="800000"/>
              <a:headEnd/>
              <a:tailEnd/>
            </a:ln>
          </p:spPr>
          <p:txBody>
            <a:bodyPr>
              <a:spAutoFit/>
            </a:bodyPr>
            <a:lstStyle/>
            <a:p>
              <a:pPr>
                <a:spcBef>
                  <a:spcPct val="50000"/>
                </a:spcBef>
              </a:pPr>
              <a:r>
                <a:rPr lang="en-US"/>
                <a:t>CCC</a:t>
              </a:r>
            </a:p>
          </p:txBody>
        </p:sp>
        <p:sp>
          <p:nvSpPr>
            <p:cNvPr id="21523" name="Text Box 13"/>
            <p:cNvSpPr txBox="1">
              <a:spLocks noChangeArrowheads="1"/>
            </p:cNvSpPr>
            <p:nvPr/>
          </p:nvSpPr>
          <p:spPr bwMode="auto">
            <a:xfrm>
              <a:off x="1968" y="3117"/>
              <a:ext cx="480" cy="237"/>
            </a:xfrm>
            <a:prstGeom prst="rect">
              <a:avLst/>
            </a:prstGeom>
            <a:solidFill>
              <a:srgbClr val="FEECFC"/>
            </a:solidFill>
            <a:ln w="9525">
              <a:solidFill>
                <a:schemeClr val="tx1"/>
              </a:solidFill>
              <a:miter lim="800000"/>
              <a:headEnd/>
              <a:tailEnd/>
            </a:ln>
          </p:spPr>
          <p:txBody>
            <a:bodyPr>
              <a:spAutoFit/>
            </a:bodyPr>
            <a:lstStyle/>
            <a:p>
              <a:pPr>
                <a:spcBef>
                  <a:spcPct val="50000"/>
                </a:spcBef>
              </a:pPr>
              <a:r>
                <a:rPr lang="en-US"/>
                <a:t>BBB</a:t>
              </a:r>
            </a:p>
          </p:txBody>
        </p:sp>
        <p:sp>
          <p:nvSpPr>
            <p:cNvPr id="21524" name="Text Box 14"/>
            <p:cNvSpPr txBox="1">
              <a:spLocks noChangeArrowheads="1"/>
            </p:cNvSpPr>
            <p:nvPr/>
          </p:nvSpPr>
          <p:spPr bwMode="auto">
            <a:xfrm>
              <a:off x="3648" y="3117"/>
              <a:ext cx="480" cy="237"/>
            </a:xfrm>
            <a:prstGeom prst="rect">
              <a:avLst/>
            </a:prstGeom>
            <a:solidFill>
              <a:srgbClr val="FEECFC"/>
            </a:solidFill>
            <a:ln w="9525">
              <a:solidFill>
                <a:schemeClr val="tx1"/>
              </a:solidFill>
              <a:miter lim="800000"/>
              <a:headEnd/>
              <a:tailEnd/>
            </a:ln>
          </p:spPr>
          <p:txBody>
            <a:bodyPr>
              <a:spAutoFit/>
            </a:bodyPr>
            <a:lstStyle/>
            <a:p>
              <a:pPr>
                <a:spcBef>
                  <a:spcPct val="50000"/>
                </a:spcBef>
              </a:pPr>
              <a:r>
                <a:rPr lang="en-US"/>
                <a:t>DDD</a:t>
              </a:r>
            </a:p>
          </p:txBody>
        </p:sp>
        <p:sp>
          <p:nvSpPr>
            <p:cNvPr id="21525" name="Line 15"/>
            <p:cNvSpPr>
              <a:spLocks noChangeShapeType="1"/>
            </p:cNvSpPr>
            <p:nvPr/>
          </p:nvSpPr>
          <p:spPr bwMode="auto">
            <a:xfrm>
              <a:off x="2448" y="3258"/>
              <a:ext cx="336" cy="0"/>
            </a:xfrm>
            <a:prstGeom prst="line">
              <a:avLst/>
            </a:prstGeom>
            <a:noFill/>
            <a:ln w="9525">
              <a:solidFill>
                <a:schemeClr val="tx1"/>
              </a:solidFill>
              <a:round/>
              <a:headEnd/>
              <a:tailEnd type="triangle" w="med" len="med"/>
            </a:ln>
          </p:spPr>
          <p:txBody>
            <a:bodyPr/>
            <a:lstStyle/>
            <a:p>
              <a:endParaRPr lang="en-US"/>
            </a:p>
          </p:txBody>
        </p:sp>
        <p:sp>
          <p:nvSpPr>
            <p:cNvPr id="21526" name="Line 16"/>
            <p:cNvSpPr>
              <a:spLocks noChangeShapeType="1"/>
            </p:cNvSpPr>
            <p:nvPr/>
          </p:nvSpPr>
          <p:spPr bwMode="auto">
            <a:xfrm>
              <a:off x="3264" y="3258"/>
              <a:ext cx="384" cy="0"/>
            </a:xfrm>
            <a:prstGeom prst="line">
              <a:avLst/>
            </a:prstGeom>
            <a:noFill/>
            <a:ln w="9525">
              <a:solidFill>
                <a:schemeClr val="tx1"/>
              </a:solidFill>
              <a:round/>
              <a:headEnd/>
              <a:tailEnd type="triangle" w="med" len="med"/>
            </a:ln>
          </p:spPr>
          <p:txBody>
            <a:bodyPr/>
            <a:lstStyle/>
            <a:p>
              <a:endParaRPr lang="en-US"/>
            </a:p>
          </p:txBody>
        </p:sp>
        <p:sp>
          <p:nvSpPr>
            <p:cNvPr id="21527" name="Text Box 17"/>
            <p:cNvSpPr txBox="1">
              <a:spLocks noChangeArrowheads="1"/>
            </p:cNvSpPr>
            <p:nvPr/>
          </p:nvSpPr>
          <p:spPr bwMode="auto">
            <a:xfrm>
              <a:off x="2784" y="3453"/>
              <a:ext cx="480" cy="237"/>
            </a:xfrm>
            <a:prstGeom prst="rect">
              <a:avLst/>
            </a:prstGeom>
            <a:solidFill>
              <a:srgbClr val="FEECFC"/>
            </a:solidFill>
            <a:ln w="9525">
              <a:solidFill>
                <a:schemeClr val="tx1"/>
              </a:solidFill>
              <a:miter lim="800000"/>
              <a:headEnd/>
              <a:tailEnd/>
            </a:ln>
          </p:spPr>
          <p:txBody>
            <a:bodyPr>
              <a:spAutoFit/>
            </a:bodyPr>
            <a:lstStyle/>
            <a:p>
              <a:pPr>
                <a:spcBef>
                  <a:spcPct val="50000"/>
                </a:spcBef>
              </a:pPr>
              <a:r>
                <a:rPr lang="en-US"/>
                <a:t>CCC</a:t>
              </a:r>
            </a:p>
          </p:txBody>
        </p:sp>
        <p:sp>
          <p:nvSpPr>
            <p:cNvPr id="21528" name="Text Box 18"/>
            <p:cNvSpPr txBox="1">
              <a:spLocks noChangeArrowheads="1"/>
            </p:cNvSpPr>
            <p:nvPr/>
          </p:nvSpPr>
          <p:spPr bwMode="auto">
            <a:xfrm>
              <a:off x="1968" y="3453"/>
              <a:ext cx="480" cy="237"/>
            </a:xfrm>
            <a:prstGeom prst="rect">
              <a:avLst/>
            </a:prstGeom>
            <a:solidFill>
              <a:srgbClr val="FEECFC"/>
            </a:solidFill>
            <a:ln w="9525">
              <a:solidFill>
                <a:schemeClr val="tx1"/>
              </a:solidFill>
              <a:miter lim="800000"/>
              <a:headEnd/>
              <a:tailEnd/>
            </a:ln>
          </p:spPr>
          <p:txBody>
            <a:bodyPr>
              <a:spAutoFit/>
            </a:bodyPr>
            <a:lstStyle/>
            <a:p>
              <a:pPr>
                <a:spcBef>
                  <a:spcPct val="50000"/>
                </a:spcBef>
              </a:pPr>
              <a:r>
                <a:rPr lang="en-US"/>
                <a:t>BBB</a:t>
              </a:r>
            </a:p>
          </p:txBody>
        </p:sp>
        <p:sp>
          <p:nvSpPr>
            <p:cNvPr id="21529" name="Text Box 19"/>
            <p:cNvSpPr txBox="1">
              <a:spLocks noChangeArrowheads="1"/>
            </p:cNvSpPr>
            <p:nvPr/>
          </p:nvSpPr>
          <p:spPr bwMode="auto">
            <a:xfrm>
              <a:off x="3648" y="3453"/>
              <a:ext cx="480" cy="237"/>
            </a:xfrm>
            <a:prstGeom prst="rect">
              <a:avLst/>
            </a:prstGeom>
            <a:solidFill>
              <a:srgbClr val="FEECFC"/>
            </a:solidFill>
            <a:ln w="9525">
              <a:solidFill>
                <a:schemeClr val="tx1"/>
              </a:solidFill>
              <a:miter lim="800000"/>
              <a:headEnd/>
              <a:tailEnd/>
            </a:ln>
          </p:spPr>
          <p:txBody>
            <a:bodyPr>
              <a:spAutoFit/>
            </a:bodyPr>
            <a:lstStyle/>
            <a:p>
              <a:pPr>
                <a:spcBef>
                  <a:spcPct val="50000"/>
                </a:spcBef>
              </a:pPr>
              <a:r>
                <a:rPr lang="en-US"/>
                <a:t>DDD</a:t>
              </a:r>
            </a:p>
          </p:txBody>
        </p:sp>
        <p:sp>
          <p:nvSpPr>
            <p:cNvPr id="21530" name="Line 20"/>
            <p:cNvSpPr>
              <a:spLocks noChangeShapeType="1"/>
            </p:cNvSpPr>
            <p:nvPr/>
          </p:nvSpPr>
          <p:spPr bwMode="auto">
            <a:xfrm>
              <a:off x="2448" y="3594"/>
              <a:ext cx="336" cy="0"/>
            </a:xfrm>
            <a:prstGeom prst="line">
              <a:avLst/>
            </a:prstGeom>
            <a:noFill/>
            <a:ln w="9525">
              <a:solidFill>
                <a:schemeClr val="tx1"/>
              </a:solidFill>
              <a:round/>
              <a:headEnd/>
              <a:tailEnd type="triangle" w="med" len="med"/>
            </a:ln>
          </p:spPr>
          <p:txBody>
            <a:bodyPr/>
            <a:lstStyle/>
            <a:p>
              <a:endParaRPr lang="en-US"/>
            </a:p>
          </p:txBody>
        </p:sp>
        <p:sp>
          <p:nvSpPr>
            <p:cNvPr id="21531" name="Line 21"/>
            <p:cNvSpPr>
              <a:spLocks noChangeShapeType="1"/>
            </p:cNvSpPr>
            <p:nvPr/>
          </p:nvSpPr>
          <p:spPr bwMode="auto">
            <a:xfrm>
              <a:off x="3264" y="3594"/>
              <a:ext cx="384" cy="0"/>
            </a:xfrm>
            <a:prstGeom prst="line">
              <a:avLst/>
            </a:prstGeom>
            <a:noFill/>
            <a:ln w="9525">
              <a:solidFill>
                <a:schemeClr val="tx1"/>
              </a:solidFill>
              <a:round/>
              <a:headEnd/>
              <a:tailEnd type="triangle" w="med" len="med"/>
            </a:ln>
          </p:spPr>
          <p:txBody>
            <a:bodyPr/>
            <a:lstStyle/>
            <a:p>
              <a:endParaRPr lang="en-US"/>
            </a:p>
          </p:txBody>
        </p:sp>
        <p:sp>
          <p:nvSpPr>
            <p:cNvPr id="21532" name="Text Box 22"/>
            <p:cNvSpPr txBox="1">
              <a:spLocks noChangeArrowheads="1"/>
            </p:cNvSpPr>
            <p:nvPr/>
          </p:nvSpPr>
          <p:spPr bwMode="auto">
            <a:xfrm>
              <a:off x="4368" y="3453"/>
              <a:ext cx="480" cy="237"/>
            </a:xfrm>
            <a:prstGeom prst="rect">
              <a:avLst/>
            </a:prstGeom>
            <a:solidFill>
              <a:srgbClr val="FEECFC"/>
            </a:solidFill>
            <a:ln w="9525">
              <a:solidFill>
                <a:schemeClr val="tx1"/>
              </a:solidFill>
              <a:miter lim="800000"/>
              <a:headEnd/>
              <a:tailEnd/>
            </a:ln>
          </p:spPr>
          <p:txBody>
            <a:bodyPr>
              <a:spAutoFit/>
            </a:bodyPr>
            <a:lstStyle/>
            <a:p>
              <a:pPr>
                <a:spcBef>
                  <a:spcPct val="50000"/>
                </a:spcBef>
              </a:pPr>
              <a:r>
                <a:rPr lang="en-US"/>
                <a:t>EEE</a:t>
              </a:r>
            </a:p>
          </p:txBody>
        </p:sp>
        <p:sp>
          <p:nvSpPr>
            <p:cNvPr id="21533" name="Text Box 23"/>
            <p:cNvSpPr txBox="1">
              <a:spLocks noChangeArrowheads="1"/>
            </p:cNvSpPr>
            <p:nvPr/>
          </p:nvSpPr>
          <p:spPr bwMode="auto">
            <a:xfrm>
              <a:off x="5136" y="3453"/>
              <a:ext cx="480" cy="237"/>
            </a:xfrm>
            <a:prstGeom prst="rect">
              <a:avLst/>
            </a:prstGeom>
            <a:solidFill>
              <a:srgbClr val="FEECFC"/>
            </a:solidFill>
            <a:ln w="9525">
              <a:solidFill>
                <a:schemeClr val="tx1"/>
              </a:solidFill>
              <a:miter lim="800000"/>
              <a:headEnd/>
              <a:tailEnd/>
            </a:ln>
          </p:spPr>
          <p:txBody>
            <a:bodyPr>
              <a:spAutoFit/>
            </a:bodyPr>
            <a:lstStyle/>
            <a:p>
              <a:pPr>
                <a:spcBef>
                  <a:spcPct val="50000"/>
                </a:spcBef>
              </a:pPr>
              <a:r>
                <a:rPr lang="en-US"/>
                <a:t>FFF</a:t>
              </a:r>
            </a:p>
          </p:txBody>
        </p:sp>
        <p:sp>
          <p:nvSpPr>
            <p:cNvPr id="21534" name="Line 24"/>
            <p:cNvSpPr>
              <a:spLocks noChangeShapeType="1"/>
            </p:cNvSpPr>
            <p:nvPr/>
          </p:nvSpPr>
          <p:spPr bwMode="auto">
            <a:xfrm>
              <a:off x="4128" y="3549"/>
              <a:ext cx="288" cy="0"/>
            </a:xfrm>
            <a:prstGeom prst="line">
              <a:avLst/>
            </a:prstGeom>
            <a:noFill/>
            <a:ln w="9525">
              <a:solidFill>
                <a:schemeClr val="tx1"/>
              </a:solidFill>
              <a:round/>
              <a:headEnd/>
              <a:tailEnd type="triangle" w="med" len="med"/>
            </a:ln>
          </p:spPr>
          <p:txBody>
            <a:bodyPr/>
            <a:lstStyle/>
            <a:p>
              <a:endParaRPr lang="en-US"/>
            </a:p>
          </p:txBody>
        </p:sp>
        <p:sp>
          <p:nvSpPr>
            <p:cNvPr id="21535" name="Line 25"/>
            <p:cNvSpPr>
              <a:spLocks noChangeShapeType="1"/>
            </p:cNvSpPr>
            <p:nvPr/>
          </p:nvSpPr>
          <p:spPr bwMode="auto">
            <a:xfrm>
              <a:off x="4848" y="3549"/>
              <a:ext cx="288" cy="0"/>
            </a:xfrm>
            <a:prstGeom prst="line">
              <a:avLst/>
            </a:prstGeom>
            <a:noFill/>
            <a:ln w="9525">
              <a:solidFill>
                <a:schemeClr val="tx1"/>
              </a:solidFill>
              <a:round/>
              <a:headEnd/>
              <a:tailEnd type="triangle" w="med" len="med"/>
            </a:ln>
          </p:spPr>
          <p:txBody>
            <a:bodyPr/>
            <a:lstStyle/>
            <a:p>
              <a:endParaRPr lang="en-US"/>
            </a:p>
          </p:txBody>
        </p:sp>
        <p:sp>
          <p:nvSpPr>
            <p:cNvPr id="21536" name="Text Box 26"/>
            <p:cNvSpPr txBox="1">
              <a:spLocks noChangeArrowheads="1"/>
            </p:cNvSpPr>
            <p:nvPr/>
          </p:nvSpPr>
          <p:spPr bwMode="auto">
            <a:xfrm>
              <a:off x="2784" y="3744"/>
              <a:ext cx="480" cy="237"/>
            </a:xfrm>
            <a:prstGeom prst="rect">
              <a:avLst/>
            </a:prstGeom>
            <a:solidFill>
              <a:srgbClr val="FEECFC"/>
            </a:solidFill>
            <a:ln w="9525">
              <a:solidFill>
                <a:schemeClr val="tx1"/>
              </a:solidFill>
              <a:miter lim="800000"/>
              <a:headEnd/>
              <a:tailEnd/>
            </a:ln>
          </p:spPr>
          <p:txBody>
            <a:bodyPr>
              <a:spAutoFit/>
            </a:bodyPr>
            <a:lstStyle/>
            <a:p>
              <a:pPr>
                <a:spcBef>
                  <a:spcPct val="50000"/>
                </a:spcBef>
              </a:pPr>
              <a:r>
                <a:rPr lang="en-US"/>
                <a:t>CCC</a:t>
              </a:r>
            </a:p>
          </p:txBody>
        </p:sp>
        <p:sp>
          <p:nvSpPr>
            <p:cNvPr id="21537" name="Text Box 27"/>
            <p:cNvSpPr txBox="1">
              <a:spLocks noChangeArrowheads="1"/>
            </p:cNvSpPr>
            <p:nvPr/>
          </p:nvSpPr>
          <p:spPr bwMode="auto">
            <a:xfrm>
              <a:off x="3648" y="3744"/>
              <a:ext cx="480" cy="237"/>
            </a:xfrm>
            <a:prstGeom prst="rect">
              <a:avLst/>
            </a:prstGeom>
            <a:solidFill>
              <a:srgbClr val="FEECFC"/>
            </a:solidFill>
            <a:ln w="9525">
              <a:solidFill>
                <a:schemeClr val="tx1"/>
              </a:solidFill>
              <a:miter lim="800000"/>
              <a:headEnd/>
              <a:tailEnd/>
            </a:ln>
          </p:spPr>
          <p:txBody>
            <a:bodyPr>
              <a:spAutoFit/>
            </a:bodyPr>
            <a:lstStyle/>
            <a:p>
              <a:pPr>
                <a:spcBef>
                  <a:spcPct val="50000"/>
                </a:spcBef>
              </a:pPr>
              <a:r>
                <a:rPr lang="en-US"/>
                <a:t>DDD</a:t>
              </a:r>
            </a:p>
          </p:txBody>
        </p:sp>
        <p:sp>
          <p:nvSpPr>
            <p:cNvPr id="21538" name="Line 28"/>
            <p:cNvSpPr>
              <a:spLocks noChangeShapeType="1"/>
            </p:cNvSpPr>
            <p:nvPr/>
          </p:nvSpPr>
          <p:spPr bwMode="auto">
            <a:xfrm>
              <a:off x="3264" y="3885"/>
              <a:ext cx="384" cy="0"/>
            </a:xfrm>
            <a:prstGeom prst="line">
              <a:avLst/>
            </a:prstGeom>
            <a:noFill/>
            <a:ln w="9525">
              <a:solidFill>
                <a:schemeClr val="tx1"/>
              </a:solidFill>
              <a:round/>
              <a:headEnd/>
              <a:tailEnd type="triangle" w="med" len="med"/>
            </a:ln>
          </p:spPr>
          <p:txBody>
            <a:bodyPr/>
            <a:lstStyle/>
            <a:p>
              <a:endParaRPr lang="en-US"/>
            </a:p>
          </p:txBody>
        </p:sp>
        <p:sp>
          <p:nvSpPr>
            <p:cNvPr id="21539" name="Text Box 29"/>
            <p:cNvSpPr txBox="1">
              <a:spLocks noChangeArrowheads="1"/>
            </p:cNvSpPr>
            <p:nvPr/>
          </p:nvSpPr>
          <p:spPr bwMode="auto">
            <a:xfrm>
              <a:off x="4368" y="3744"/>
              <a:ext cx="480" cy="237"/>
            </a:xfrm>
            <a:prstGeom prst="rect">
              <a:avLst/>
            </a:prstGeom>
            <a:solidFill>
              <a:srgbClr val="FEECFC"/>
            </a:solidFill>
            <a:ln w="9525">
              <a:solidFill>
                <a:schemeClr val="tx1"/>
              </a:solidFill>
              <a:miter lim="800000"/>
              <a:headEnd/>
              <a:tailEnd/>
            </a:ln>
          </p:spPr>
          <p:txBody>
            <a:bodyPr>
              <a:spAutoFit/>
            </a:bodyPr>
            <a:lstStyle/>
            <a:p>
              <a:pPr>
                <a:spcBef>
                  <a:spcPct val="50000"/>
                </a:spcBef>
              </a:pPr>
              <a:r>
                <a:rPr lang="en-US"/>
                <a:t>EEE</a:t>
              </a:r>
            </a:p>
          </p:txBody>
        </p:sp>
        <p:sp>
          <p:nvSpPr>
            <p:cNvPr id="21540" name="Text Box 30"/>
            <p:cNvSpPr txBox="1">
              <a:spLocks noChangeArrowheads="1"/>
            </p:cNvSpPr>
            <p:nvPr/>
          </p:nvSpPr>
          <p:spPr bwMode="auto">
            <a:xfrm>
              <a:off x="5136" y="3744"/>
              <a:ext cx="480" cy="237"/>
            </a:xfrm>
            <a:prstGeom prst="rect">
              <a:avLst/>
            </a:prstGeom>
            <a:solidFill>
              <a:srgbClr val="FEECFC"/>
            </a:solidFill>
            <a:ln w="9525">
              <a:solidFill>
                <a:schemeClr val="tx1"/>
              </a:solidFill>
              <a:miter lim="800000"/>
              <a:headEnd/>
              <a:tailEnd/>
            </a:ln>
          </p:spPr>
          <p:txBody>
            <a:bodyPr>
              <a:spAutoFit/>
            </a:bodyPr>
            <a:lstStyle/>
            <a:p>
              <a:pPr>
                <a:spcBef>
                  <a:spcPct val="50000"/>
                </a:spcBef>
              </a:pPr>
              <a:r>
                <a:rPr lang="en-US"/>
                <a:t>FFF</a:t>
              </a:r>
            </a:p>
          </p:txBody>
        </p:sp>
        <p:sp>
          <p:nvSpPr>
            <p:cNvPr id="21541" name="Line 31"/>
            <p:cNvSpPr>
              <a:spLocks noChangeShapeType="1"/>
            </p:cNvSpPr>
            <p:nvPr/>
          </p:nvSpPr>
          <p:spPr bwMode="auto">
            <a:xfrm>
              <a:off x="4128" y="3840"/>
              <a:ext cx="288" cy="0"/>
            </a:xfrm>
            <a:prstGeom prst="line">
              <a:avLst/>
            </a:prstGeom>
            <a:noFill/>
            <a:ln w="9525">
              <a:solidFill>
                <a:schemeClr val="tx1"/>
              </a:solidFill>
              <a:round/>
              <a:headEnd/>
              <a:tailEnd type="triangle" w="med" len="med"/>
            </a:ln>
          </p:spPr>
          <p:txBody>
            <a:bodyPr/>
            <a:lstStyle/>
            <a:p>
              <a:endParaRPr lang="en-US"/>
            </a:p>
          </p:txBody>
        </p:sp>
        <p:sp>
          <p:nvSpPr>
            <p:cNvPr id="21542" name="Line 32"/>
            <p:cNvSpPr>
              <a:spLocks noChangeShapeType="1"/>
            </p:cNvSpPr>
            <p:nvPr/>
          </p:nvSpPr>
          <p:spPr bwMode="auto">
            <a:xfrm>
              <a:off x="4848" y="3840"/>
              <a:ext cx="288" cy="0"/>
            </a:xfrm>
            <a:prstGeom prst="line">
              <a:avLst/>
            </a:prstGeom>
            <a:noFill/>
            <a:ln w="9525">
              <a:solidFill>
                <a:schemeClr val="tx1"/>
              </a:solidFill>
              <a:round/>
              <a:headEnd/>
              <a:tailEnd type="triangle" w="med" len="med"/>
            </a:ln>
          </p:spPr>
          <p:txBody>
            <a:bodyPr/>
            <a:lstStyle/>
            <a:p>
              <a:endParaRPr lang="en-US"/>
            </a:p>
          </p:txBody>
        </p:sp>
      </p:grpSp>
      <p:sp>
        <p:nvSpPr>
          <p:cNvPr id="21508" name="Text Box 33"/>
          <p:cNvSpPr txBox="1">
            <a:spLocks noChangeArrowheads="1"/>
          </p:cNvSpPr>
          <p:nvPr/>
        </p:nvSpPr>
        <p:spPr bwMode="auto">
          <a:xfrm>
            <a:off x="836613" y="4648200"/>
            <a:ext cx="914400" cy="366713"/>
          </a:xfrm>
          <a:prstGeom prst="rect">
            <a:avLst/>
          </a:prstGeom>
          <a:noFill/>
          <a:ln w="9525">
            <a:noFill/>
            <a:miter lim="800000"/>
            <a:headEnd/>
            <a:tailEnd/>
          </a:ln>
        </p:spPr>
        <p:txBody>
          <a:bodyPr>
            <a:spAutoFit/>
          </a:bodyPr>
          <a:lstStyle/>
          <a:p>
            <a:pPr>
              <a:spcBef>
                <a:spcPct val="50000"/>
              </a:spcBef>
            </a:pPr>
            <a:r>
              <a:rPr lang="en-US"/>
              <a:t>(</a:t>
            </a:r>
            <a:r>
              <a:rPr lang="en-US">
                <a:solidFill>
                  <a:srgbClr val="FF0000"/>
                </a:solidFill>
              </a:rPr>
              <a:t>A</a:t>
            </a:r>
            <a:r>
              <a:rPr lang="en-US"/>
              <a:t>)</a:t>
            </a:r>
          </a:p>
        </p:txBody>
      </p:sp>
      <p:sp>
        <p:nvSpPr>
          <p:cNvPr id="21509" name="Text Box 34"/>
          <p:cNvSpPr txBox="1">
            <a:spLocks noChangeArrowheads="1"/>
          </p:cNvSpPr>
          <p:nvPr/>
        </p:nvSpPr>
        <p:spPr bwMode="auto">
          <a:xfrm>
            <a:off x="836613" y="6096000"/>
            <a:ext cx="914400" cy="366713"/>
          </a:xfrm>
          <a:prstGeom prst="rect">
            <a:avLst/>
          </a:prstGeom>
          <a:noFill/>
          <a:ln w="9525">
            <a:noFill/>
            <a:miter lim="800000"/>
            <a:headEnd/>
            <a:tailEnd/>
          </a:ln>
        </p:spPr>
        <p:txBody>
          <a:bodyPr>
            <a:spAutoFit/>
          </a:bodyPr>
          <a:lstStyle/>
          <a:p>
            <a:pPr>
              <a:spcBef>
                <a:spcPct val="50000"/>
              </a:spcBef>
            </a:pPr>
            <a:r>
              <a:rPr lang="en-US"/>
              <a:t>(</a:t>
            </a:r>
            <a:r>
              <a:rPr lang="en-US">
                <a:solidFill>
                  <a:srgbClr val="0033CC"/>
                </a:solidFill>
              </a:rPr>
              <a:t>D</a:t>
            </a:r>
            <a:r>
              <a:rPr lang="en-US"/>
              <a:t>)</a:t>
            </a:r>
          </a:p>
        </p:txBody>
      </p:sp>
      <p:sp>
        <p:nvSpPr>
          <p:cNvPr id="21510" name="Text Box 35"/>
          <p:cNvSpPr txBox="1">
            <a:spLocks noChangeArrowheads="1"/>
          </p:cNvSpPr>
          <p:nvPr/>
        </p:nvSpPr>
        <p:spPr bwMode="auto">
          <a:xfrm>
            <a:off x="836613" y="5119688"/>
            <a:ext cx="914400" cy="366712"/>
          </a:xfrm>
          <a:prstGeom prst="rect">
            <a:avLst/>
          </a:prstGeom>
          <a:noFill/>
          <a:ln w="9525">
            <a:noFill/>
            <a:miter lim="800000"/>
            <a:headEnd/>
            <a:tailEnd/>
          </a:ln>
        </p:spPr>
        <p:txBody>
          <a:bodyPr>
            <a:spAutoFit/>
          </a:bodyPr>
          <a:lstStyle/>
          <a:p>
            <a:pPr>
              <a:spcBef>
                <a:spcPct val="50000"/>
              </a:spcBef>
            </a:pPr>
            <a:r>
              <a:rPr lang="en-US"/>
              <a:t>(</a:t>
            </a:r>
            <a:r>
              <a:rPr lang="en-US">
                <a:solidFill>
                  <a:srgbClr val="0033CC"/>
                </a:solidFill>
              </a:rPr>
              <a:t>B</a:t>
            </a:r>
            <a:r>
              <a:rPr lang="en-US"/>
              <a:t>)</a:t>
            </a:r>
          </a:p>
        </p:txBody>
      </p:sp>
      <p:sp>
        <p:nvSpPr>
          <p:cNvPr id="21511" name="Text Box 36"/>
          <p:cNvSpPr txBox="1">
            <a:spLocks noChangeArrowheads="1"/>
          </p:cNvSpPr>
          <p:nvPr/>
        </p:nvSpPr>
        <p:spPr bwMode="auto">
          <a:xfrm>
            <a:off x="836613" y="5576888"/>
            <a:ext cx="914400" cy="366712"/>
          </a:xfrm>
          <a:prstGeom prst="rect">
            <a:avLst/>
          </a:prstGeom>
          <a:noFill/>
          <a:ln w="9525">
            <a:noFill/>
            <a:miter lim="800000"/>
            <a:headEnd/>
            <a:tailEnd/>
          </a:ln>
        </p:spPr>
        <p:txBody>
          <a:bodyPr>
            <a:spAutoFit/>
          </a:bodyPr>
          <a:lstStyle/>
          <a:p>
            <a:pPr>
              <a:spcBef>
                <a:spcPct val="50000"/>
              </a:spcBef>
            </a:pPr>
            <a:r>
              <a:rPr lang="en-US"/>
              <a:t>(</a:t>
            </a:r>
            <a:r>
              <a:rPr lang="en-US">
                <a:solidFill>
                  <a:srgbClr val="FF0000"/>
                </a:solidFill>
              </a:rPr>
              <a:t>C</a:t>
            </a:r>
            <a:r>
              <a:rPr lang="en-US"/>
              <a:t>)</a:t>
            </a:r>
          </a:p>
        </p:txBody>
      </p:sp>
      <p:sp>
        <p:nvSpPr>
          <p:cNvPr id="21512" name="Text Box 37"/>
          <p:cNvSpPr txBox="1">
            <a:spLocks noChangeArrowheads="1"/>
          </p:cNvSpPr>
          <p:nvPr/>
        </p:nvSpPr>
        <p:spPr bwMode="auto">
          <a:xfrm>
            <a:off x="2487613" y="6565900"/>
            <a:ext cx="4227512" cy="323850"/>
          </a:xfrm>
          <a:prstGeom prst="rect">
            <a:avLst/>
          </a:prstGeom>
          <a:noFill/>
          <a:ln w="9525">
            <a:noFill/>
            <a:miter lim="800000"/>
            <a:headEnd/>
            <a:tailEnd/>
          </a:ln>
        </p:spPr>
        <p:txBody>
          <a:bodyPr>
            <a:spAutoFit/>
          </a:bodyPr>
          <a:lstStyle/>
          <a:p>
            <a:pPr>
              <a:spcBef>
                <a:spcPct val="50000"/>
              </a:spcBef>
            </a:pPr>
            <a:r>
              <a:rPr lang="en-US" sz="1500">
                <a:latin typeface="Verdana" pitchFamily="34" charset="0"/>
              </a:rPr>
              <a:t>Figure: Schematic diagram of queue</a:t>
            </a:r>
          </a:p>
        </p:txBody>
      </p:sp>
      <p:sp>
        <p:nvSpPr>
          <p:cNvPr id="21513"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Queue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idx="1"/>
          </p:nvPr>
        </p:nvSpPr>
        <p:spPr>
          <a:xfrm>
            <a:off x="173038" y="493713"/>
            <a:ext cx="8566150" cy="5967412"/>
          </a:xfrm>
        </p:spPr>
        <p:txBody>
          <a:bodyPr/>
          <a:lstStyle/>
          <a:p>
            <a:pPr algn="just" eaLnBrk="1" hangingPunct="1">
              <a:spcBef>
                <a:spcPts val="400"/>
              </a:spcBef>
              <a:spcAft>
                <a:spcPts val="400"/>
              </a:spcAft>
              <a:buFont typeface="Wingdings" pitchFamily="2" charset="2"/>
              <a:buChar char="Ø"/>
              <a:defRPr/>
            </a:pPr>
            <a:r>
              <a:rPr lang="en-US" sz="1700" dirty="0" smtClean="0">
                <a:latin typeface="Verdana" pitchFamily="34" charset="0"/>
                <a:ea typeface="Verdana" pitchFamily="34" charset="0"/>
                <a:cs typeface="Verdana" pitchFamily="34" charset="0"/>
              </a:rPr>
              <a:t>Queue may be represented in the computer in various ways, usually by means of one-way lists or by linear arrays. </a:t>
            </a:r>
          </a:p>
          <a:p>
            <a:pPr algn="just" eaLnBrk="1" hangingPunct="1">
              <a:spcBef>
                <a:spcPts val="400"/>
              </a:spcBef>
              <a:spcAft>
                <a:spcPts val="400"/>
              </a:spcAft>
              <a:buFont typeface="Wingdings" pitchFamily="2" charset="2"/>
              <a:buChar char="Ø"/>
              <a:defRPr/>
            </a:pPr>
            <a:r>
              <a:rPr lang="en-US" sz="1700" dirty="0" smtClean="0">
                <a:latin typeface="Verdana" pitchFamily="34" charset="0"/>
                <a:ea typeface="Verdana" pitchFamily="34" charset="0"/>
                <a:cs typeface="Verdana" pitchFamily="34" charset="0"/>
              </a:rPr>
              <a:t>Each of our queues will be maintained by-</a:t>
            </a:r>
          </a:p>
          <a:p>
            <a:pPr marL="912813" algn="just" eaLnBrk="1" hangingPunct="1">
              <a:spcBef>
                <a:spcPts val="400"/>
              </a:spcBef>
              <a:spcAft>
                <a:spcPts val="400"/>
              </a:spcAft>
              <a:buFont typeface="Wingdings" pitchFamily="2" charset="2"/>
              <a:buChar char="v"/>
              <a:defRPr/>
            </a:pPr>
            <a:r>
              <a:rPr lang="en-US" sz="1700" dirty="0" smtClean="0">
                <a:latin typeface="Verdana" pitchFamily="34" charset="0"/>
                <a:ea typeface="Verdana" pitchFamily="34" charset="0"/>
                <a:cs typeface="Verdana" pitchFamily="34" charset="0"/>
              </a:rPr>
              <a:t>a linear array QUEUE and </a:t>
            </a:r>
          </a:p>
          <a:p>
            <a:pPr marL="912813" algn="just" eaLnBrk="1" hangingPunct="1">
              <a:spcBef>
                <a:spcPts val="400"/>
              </a:spcBef>
              <a:spcAft>
                <a:spcPts val="400"/>
              </a:spcAft>
              <a:buFont typeface="Wingdings" pitchFamily="2" charset="2"/>
              <a:buChar char="v"/>
              <a:defRPr/>
            </a:pPr>
            <a:r>
              <a:rPr lang="en-US" sz="1700" dirty="0" smtClean="0">
                <a:latin typeface="Verdana" pitchFamily="34" charset="0"/>
                <a:ea typeface="Verdana" pitchFamily="34" charset="0"/>
                <a:cs typeface="Verdana" pitchFamily="34" charset="0"/>
              </a:rPr>
              <a:t>two pointer variables FRONT and REAR, where:</a:t>
            </a:r>
          </a:p>
          <a:p>
            <a:pPr marL="1827213" algn="just" eaLnBrk="1" hangingPunct="1">
              <a:spcBef>
                <a:spcPts val="400"/>
              </a:spcBef>
              <a:spcAft>
                <a:spcPts val="400"/>
              </a:spcAft>
              <a:buFont typeface="Wingdings" pitchFamily="2" charset="2"/>
              <a:buChar char="q"/>
              <a:defRPr/>
            </a:pPr>
            <a:r>
              <a:rPr lang="en-US" sz="1500" dirty="0" smtClean="0">
                <a:latin typeface="Verdana" pitchFamily="34" charset="0"/>
                <a:ea typeface="Verdana" pitchFamily="34" charset="0"/>
                <a:cs typeface="Verdana" pitchFamily="34" charset="0"/>
              </a:rPr>
              <a:t>FRONT contains the location of the front element of the queue; </a:t>
            </a:r>
          </a:p>
          <a:p>
            <a:pPr marL="1827213" algn="just" eaLnBrk="1" hangingPunct="1">
              <a:spcBef>
                <a:spcPts val="400"/>
              </a:spcBef>
              <a:spcAft>
                <a:spcPts val="400"/>
              </a:spcAft>
              <a:buFont typeface="Wingdings" pitchFamily="2" charset="2"/>
              <a:buChar char="q"/>
              <a:defRPr/>
            </a:pPr>
            <a:r>
              <a:rPr lang="en-US" sz="1500" dirty="0" smtClean="0">
                <a:latin typeface="Verdana" pitchFamily="34" charset="0"/>
                <a:ea typeface="Verdana" pitchFamily="34" charset="0"/>
                <a:cs typeface="Verdana" pitchFamily="34" charset="0"/>
              </a:rPr>
              <a:t>REAR contains the location of the rear element of the queue. </a:t>
            </a:r>
          </a:p>
          <a:p>
            <a:pPr algn="just" eaLnBrk="1" hangingPunct="1">
              <a:spcBef>
                <a:spcPts val="400"/>
              </a:spcBef>
              <a:spcAft>
                <a:spcPts val="400"/>
              </a:spcAft>
              <a:buFont typeface="Wingdings" pitchFamily="2" charset="2"/>
              <a:buChar char="Ø"/>
              <a:defRPr/>
            </a:pPr>
            <a:r>
              <a:rPr lang="en-US" sz="1700" dirty="0" smtClean="0">
                <a:latin typeface="Verdana" pitchFamily="34" charset="0"/>
                <a:ea typeface="Verdana" pitchFamily="34" charset="0"/>
                <a:cs typeface="Verdana" pitchFamily="34" charset="0"/>
              </a:rPr>
              <a:t>The condition FRONT = NULL will indicate that the queue is empty.</a:t>
            </a:r>
          </a:p>
          <a:p>
            <a:pPr algn="just" eaLnBrk="1" hangingPunct="1">
              <a:spcBef>
                <a:spcPts val="400"/>
              </a:spcBef>
              <a:spcAft>
                <a:spcPts val="400"/>
              </a:spcAft>
              <a:buFont typeface="Wingdings" pitchFamily="2" charset="2"/>
              <a:buChar char="Ø"/>
              <a:defRPr/>
            </a:pPr>
            <a:r>
              <a:rPr lang="en-US" sz="1700" dirty="0" smtClean="0">
                <a:latin typeface="Verdana" pitchFamily="34" charset="0"/>
                <a:ea typeface="Verdana" pitchFamily="34" charset="0"/>
                <a:cs typeface="Verdana" pitchFamily="34" charset="0"/>
              </a:rPr>
              <a:t>When an element is deleted from the queue, the value of FRONT is increased by 1; this can be implemented by the assignment</a:t>
            </a:r>
          </a:p>
          <a:p>
            <a:pPr algn="ctr" eaLnBrk="1" hangingPunct="1">
              <a:spcBef>
                <a:spcPts val="400"/>
              </a:spcBef>
              <a:spcAft>
                <a:spcPts val="400"/>
              </a:spcAft>
              <a:buFontTx/>
              <a:buNone/>
              <a:defRPr/>
            </a:pPr>
            <a:r>
              <a:rPr lang="en-US" sz="1700" dirty="0" smtClean="0">
                <a:latin typeface="Verdana" pitchFamily="34" charset="0"/>
                <a:ea typeface="Verdana" pitchFamily="34" charset="0"/>
                <a:cs typeface="Verdana" pitchFamily="34" charset="0"/>
              </a:rPr>
              <a:t>FRONT := FRONT + 1</a:t>
            </a:r>
          </a:p>
          <a:p>
            <a:pPr algn="just" eaLnBrk="1" hangingPunct="1">
              <a:spcBef>
                <a:spcPts val="400"/>
              </a:spcBef>
              <a:spcAft>
                <a:spcPts val="400"/>
              </a:spcAft>
              <a:buFont typeface="Wingdings" pitchFamily="2" charset="2"/>
              <a:buChar char="Ø"/>
              <a:defRPr/>
            </a:pPr>
            <a:r>
              <a:rPr lang="en-US" sz="1700" dirty="0" smtClean="0">
                <a:latin typeface="Verdana" pitchFamily="34" charset="0"/>
                <a:ea typeface="Verdana" pitchFamily="34" charset="0"/>
                <a:cs typeface="Verdana" pitchFamily="34" charset="0"/>
              </a:rPr>
              <a:t>Similarly, whenever an element is added to the queue, the value of REAR is increased by 1; this can be implemented by the assignment </a:t>
            </a:r>
          </a:p>
          <a:p>
            <a:pPr algn="ctr" eaLnBrk="1" hangingPunct="1">
              <a:spcBef>
                <a:spcPts val="400"/>
              </a:spcBef>
              <a:spcAft>
                <a:spcPts val="400"/>
              </a:spcAft>
              <a:buFontTx/>
              <a:buNone/>
              <a:defRPr/>
            </a:pPr>
            <a:r>
              <a:rPr lang="en-US" sz="1700" dirty="0" smtClean="0">
                <a:latin typeface="Verdana" pitchFamily="34" charset="0"/>
                <a:ea typeface="Verdana" pitchFamily="34" charset="0"/>
                <a:cs typeface="Verdana" pitchFamily="34" charset="0"/>
              </a:rPr>
              <a:t>REAR := REAR + 1</a:t>
            </a:r>
          </a:p>
          <a:p>
            <a:pPr algn="just" eaLnBrk="1" hangingPunct="1">
              <a:spcBef>
                <a:spcPts val="400"/>
              </a:spcBef>
              <a:spcAft>
                <a:spcPts val="400"/>
              </a:spcAft>
              <a:buFont typeface="Wingdings" pitchFamily="2" charset="2"/>
              <a:buChar char="Ø"/>
              <a:defRPr/>
            </a:pPr>
            <a:r>
              <a:rPr lang="en-US" sz="1700" dirty="0" smtClean="0">
                <a:latin typeface="Verdana" pitchFamily="34" charset="0"/>
                <a:ea typeface="Verdana" pitchFamily="34" charset="0"/>
                <a:cs typeface="Verdana" pitchFamily="34" charset="0"/>
              </a:rPr>
              <a:t>This means that after N insertions, the rear element of the queue will occupy QUEUE[N] or, in other words, eventually the queue will occupy the last part of the array. This occurs even through the queue itself may not contain many elements.</a:t>
            </a:r>
          </a:p>
        </p:txBody>
      </p:sp>
      <p:sp>
        <p:nvSpPr>
          <p:cNvPr id="22532" name="Slide Number Placeholder 6"/>
          <p:cNvSpPr>
            <a:spLocks noGrp="1"/>
          </p:cNvSpPr>
          <p:nvPr>
            <p:ph type="sldNum" sz="quarter" idx="12"/>
          </p:nvPr>
        </p:nvSpPr>
        <p:spPr>
          <a:xfrm>
            <a:off x="-30163" y="6481763"/>
            <a:ext cx="839788" cy="376237"/>
          </a:xfrm>
          <a:noFill/>
        </p:spPr>
        <p:txBody>
          <a:bodyPr/>
          <a:lstStyle/>
          <a:p>
            <a:pPr algn="l"/>
            <a:r>
              <a:rPr lang="en-US" sz="1200" smtClean="0"/>
              <a:t>10.</a:t>
            </a:r>
            <a:fld id="{8917B65A-4237-48F4-860A-274B1F88C15D}" type="slidenum">
              <a:rPr lang="en-US" sz="1200" smtClean="0"/>
              <a:pPr algn="l"/>
              <a:t>5</a:t>
            </a:fld>
            <a:endParaRPr lang="en-US" sz="1200" smtClean="0"/>
          </a:p>
        </p:txBody>
      </p:sp>
      <p:sp>
        <p:nvSpPr>
          <p:cNvPr id="22531"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Representation of Queue in Memory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3"/>
          <p:cNvSpPr>
            <a:spLocks noGrp="1" noChangeArrowheads="1"/>
          </p:cNvSpPr>
          <p:nvPr>
            <p:ph type="body" sz="half" idx="1"/>
          </p:nvPr>
        </p:nvSpPr>
        <p:spPr>
          <a:xfrm>
            <a:off x="201613" y="547688"/>
            <a:ext cx="8458200" cy="5194300"/>
          </a:xfrm>
        </p:spPr>
        <p:txBody>
          <a:bodyPr>
            <a:normAutofit lnSpcReduction="10000"/>
          </a:bodyPr>
          <a:lstStyle/>
          <a:p>
            <a:pPr eaLnBrk="1" hangingPunct="1">
              <a:buFont typeface="Wingdings" pitchFamily="2" charset="2"/>
              <a:buChar char="Ø"/>
            </a:pPr>
            <a:r>
              <a:rPr lang="en-US" sz="1700" dirty="0" smtClean="0">
                <a:latin typeface="Verdana" pitchFamily="34" charset="0"/>
              </a:rPr>
              <a:t>Suppose we want to insert an element </a:t>
            </a:r>
            <a:r>
              <a:rPr lang="en-US" sz="1700" dirty="0" smtClean="0">
                <a:solidFill>
                  <a:srgbClr val="0033CC"/>
                </a:solidFill>
                <a:latin typeface="Verdana" pitchFamily="34" charset="0"/>
              </a:rPr>
              <a:t>ITEM</a:t>
            </a:r>
            <a:r>
              <a:rPr lang="en-US" sz="1700" dirty="0" smtClean="0">
                <a:latin typeface="Verdana" pitchFamily="34" charset="0"/>
              </a:rPr>
              <a:t> into a queue at the time the queue does occupy the last part of the array, i.e. when REAR = N. </a:t>
            </a:r>
            <a:r>
              <a:rPr lang="en-US" sz="1700" dirty="0" smtClean="0">
                <a:solidFill>
                  <a:srgbClr val="FF0000"/>
                </a:solidFill>
                <a:latin typeface="Verdana" pitchFamily="34" charset="0"/>
              </a:rPr>
              <a:t>One way to do this is </a:t>
            </a:r>
            <a:r>
              <a:rPr lang="en-US" sz="1700" dirty="0" smtClean="0">
                <a:solidFill>
                  <a:srgbClr val="0033CC"/>
                </a:solidFill>
                <a:latin typeface="Verdana" pitchFamily="34" charset="0"/>
              </a:rPr>
              <a:t>to</a:t>
            </a:r>
            <a:r>
              <a:rPr lang="en-US" sz="1700" dirty="0" smtClean="0">
                <a:solidFill>
                  <a:srgbClr val="FF0000"/>
                </a:solidFill>
                <a:latin typeface="Verdana" pitchFamily="34" charset="0"/>
              </a:rPr>
              <a:t> </a:t>
            </a:r>
            <a:r>
              <a:rPr lang="en-US" sz="1700" dirty="0" smtClean="0">
                <a:latin typeface="Verdana" pitchFamily="34" charset="0"/>
              </a:rPr>
              <a:t>simply move the entire queue to the beginning of the array, changing FRONT and REAR accordingly, and then inserting ITEM as above. </a:t>
            </a:r>
          </a:p>
          <a:p>
            <a:pPr eaLnBrk="1" hangingPunct="1">
              <a:buFont typeface="Wingdings" pitchFamily="2" charset="2"/>
              <a:buChar char="Ø"/>
            </a:pPr>
            <a:r>
              <a:rPr lang="en-US" sz="1700" dirty="0" smtClean="0">
                <a:latin typeface="Verdana" pitchFamily="34" charset="0"/>
              </a:rPr>
              <a:t>This procedure assumes that the array QUEUE is circular, that is, that QUEUE[1] comes after QUEUE[N] in the array. With this assumption, we insert ITEM into the queue by assigning ITEM to QUEUE[1]. Specifically, instead of increasing REAR to N+1, we reset REAR=1 and then assign</a:t>
            </a:r>
          </a:p>
          <a:p>
            <a:pPr algn="ctr" eaLnBrk="1" hangingPunct="1">
              <a:buFontTx/>
              <a:buNone/>
            </a:pPr>
            <a:r>
              <a:rPr lang="en-US" sz="1700" dirty="0" smtClean="0">
                <a:latin typeface="Verdana" pitchFamily="34" charset="0"/>
              </a:rPr>
              <a:t>QUEUE[REAR] := ITEM</a:t>
            </a:r>
          </a:p>
          <a:p>
            <a:pPr eaLnBrk="1" hangingPunct="1">
              <a:buFont typeface="Wingdings" pitchFamily="2" charset="2"/>
              <a:buChar char="Ø"/>
            </a:pPr>
            <a:r>
              <a:rPr lang="en-US" sz="1700" dirty="0" smtClean="0">
                <a:latin typeface="Verdana" pitchFamily="34" charset="0"/>
              </a:rPr>
              <a:t>Similarly, if FRONT = N and an element of QUEUE is deleted, we reset FRONT = 1 instead of increasing FRONT to N + 1.</a:t>
            </a:r>
          </a:p>
          <a:p>
            <a:pPr eaLnBrk="1" hangingPunct="1">
              <a:buFont typeface="Wingdings" pitchFamily="2" charset="2"/>
              <a:buChar char="Ø"/>
            </a:pPr>
            <a:endParaRPr lang="en-US" sz="1700" dirty="0" smtClean="0">
              <a:latin typeface="Verdana" pitchFamily="34" charset="0"/>
            </a:endParaRPr>
          </a:p>
          <a:p>
            <a:pPr eaLnBrk="1" hangingPunct="1">
              <a:buFont typeface="Wingdings" pitchFamily="2" charset="2"/>
              <a:buChar char="Ø"/>
            </a:pPr>
            <a:r>
              <a:rPr lang="en-US" sz="1700" dirty="0" smtClean="0">
                <a:latin typeface="Verdana" pitchFamily="34" charset="0"/>
              </a:rPr>
              <a:t>Suppose that our queue contains only one element, i.e., suppose that</a:t>
            </a:r>
          </a:p>
          <a:p>
            <a:pPr algn="ctr" eaLnBrk="1" hangingPunct="1">
              <a:buFontTx/>
              <a:buNone/>
            </a:pPr>
            <a:r>
              <a:rPr lang="en-US" sz="1700" dirty="0" smtClean="0">
                <a:latin typeface="Verdana" pitchFamily="34" charset="0"/>
              </a:rPr>
              <a:t>FRONT = REAR ≠ NULL</a:t>
            </a:r>
          </a:p>
          <a:p>
            <a:pPr eaLnBrk="1" hangingPunct="1">
              <a:buFont typeface="Wingdings" pitchFamily="2" charset="2"/>
              <a:buChar char="Ø"/>
            </a:pPr>
            <a:r>
              <a:rPr lang="en-US" sz="1700" dirty="0" smtClean="0">
                <a:latin typeface="Verdana" pitchFamily="34" charset="0"/>
              </a:rPr>
              <a:t>And suppose that the element is deleted. Then we assign</a:t>
            </a:r>
          </a:p>
          <a:p>
            <a:pPr algn="ctr" eaLnBrk="1" hangingPunct="1">
              <a:buFontTx/>
              <a:buNone/>
            </a:pPr>
            <a:r>
              <a:rPr lang="en-US" sz="1700" dirty="0" smtClean="0">
                <a:latin typeface="Verdana" pitchFamily="34" charset="0"/>
              </a:rPr>
              <a:t>FRONT := NULL    and         REAR := NULL</a:t>
            </a:r>
          </a:p>
          <a:p>
            <a:pPr eaLnBrk="1" hangingPunct="1">
              <a:buFontTx/>
              <a:buNone/>
            </a:pPr>
            <a:r>
              <a:rPr lang="en-US" sz="1700" dirty="0" smtClean="0">
                <a:latin typeface="Verdana" pitchFamily="34" charset="0"/>
              </a:rPr>
              <a:t>	to indicate that the queue is empty.</a:t>
            </a:r>
          </a:p>
        </p:txBody>
      </p:sp>
      <p:sp>
        <p:nvSpPr>
          <p:cNvPr id="23556" name="Slide Number Placeholder 6"/>
          <p:cNvSpPr>
            <a:spLocks noGrp="1"/>
          </p:cNvSpPr>
          <p:nvPr>
            <p:ph type="sldNum" sz="quarter" idx="11"/>
          </p:nvPr>
        </p:nvSpPr>
        <p:spPr>
          <a:xfrm>
            <a:off x="-30163" y="6481763"/>
            <a:ext cx="839788" cy="376237"/>
          </a:xfrm>
          <a:noFill/>
        </p:spPr>
        <p:txBody>
          <a:bodyPr/>
          <a:lstStyle/>
          <a:p>
            <a:pPr algn="l"/>
            <a:r>
              <a:rPr lang="en-US" sz="1200" smtClean="0"/>
              <a:t>10.</a:t>
            </a:r>
            <a:fld id="{EBBC955A-9BC7-43D7-8D64-78586668C11C}" type="slidenum">
              <a:rPr lang="en-US" sz="1200" smtClean="0"/>
              <a:pPr algn="l"/>
              <a:t>6</a:t>
            </a:fld>
            <a:endParaRPr lang="en-US" sz="1200" smtClean="0"/>
          </a:p>
        </p:txBody>
      </p:sp>
      <p:sp>
        <p:nvSpPr>
          <p:cNvPr id="23555"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Representation of Queue in Memory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20"/>
          <p:cNvSpPr txBox="1">
            <a:spLocks noChangeArrowheads="1"/>
          </p:cNvSpPr>
          <p:nvPr/>
        </p:nvSpPr>
        <p:spPr bwMode="auto">
          <a:xfrm>
            <a:off x="381000" y="1838325"/>
            <a:ext cx="1524000" cy="746125"/>
          </a:xfrm>
          <a:prstGeom prst="rect">
            <a:avLst/>
          </a:prstGeom>
          <a:noFill/>
          <a:ln w="9525">
            <a:noFill/>
            <a:miter lim="800000"/>
            <a:headEnd/>
            <a:tailEnd/>
          </a:ln>
        </p:spPr>
        <p:txBody>
          <a:bodyPr>
            <a:spAutoFit/>
          </a:bodyPr>
          <a:lstStyle/>
          <a:p>
            <a:pPr>
              <a:spcBef>
                <a:spcPct val="50000"/>
              </a:spcBef>
            </a:pPr>
            <a:r>
              <a:rPr lang="en-US" sz="1700">
                <a:latin typeface="Verdana" pitchFamily="34" charset="0"/>
              </a:rPr>
              <a:t>FRONT	: 1</a:t>
            </a:r>
          </a:p>
          <a:p>
            <a:pPr>
              <a:spcBef>
                <a:spcPct val="50000"/>
              </a:spcBef>
            </a:pPr>
            <a:r>
              <a:rPr lang="en-US" sz="1700">
                <a:latin typeface="Verdana" pitchFamily="34" charset="0"/>
              </a:rPr>
              <a:t>REAR	: 4</a:t>
            </a:r>
          </a:p>
        </p:txBody>
      </p:sp>
      <p:sp>
        <p:nvSpPr>
          <p:cNvPr id="24579" name="Text Box 21"/>
          <p:cNvSpPr txBox="1">
            <a:spLocks noChangeArrowheads="1"/>
          </p:cNvSpPr>
          <p:nvPr/>
        </p:nvSpPr>
        <p:spPr bwMode="auto">
          <a:xfrm>
            <a:off x="382588" y="3068638"/>
            <a:ext cx="1524000" cy="747712"/>
          </a:xfrm>
          <a:prstGeom prst="rect">
            <a:avLst/>
          </a:prstGeom>
          <a:noFill/>
          <a:ln w="9525">
            <a:noFill/>
            <a:miter lim="800000"/>
            <a:headEnd/>
            <a:tailEnd/>
          </a:ln>
        </p:spPr>
        <p:txBody>
          <a:bodyPr>
            <a:spAutoFit/>
          </a:bodyPr>
          <a:lstStyle/>
          <a:p>
            <a:pPr>
              <a:spcBef>
                <a:spcPct val="50000"/>
              </a:spcBef>
            </a:pPr>
            <a:r>
              <a:rPr lang="en-US" sz="1700">
                <a:latin typeface="Verdana" pitchFamily="34" charset="0"/>
              </a:rPr>
              <a:t>FRONT 	: 2</a:t>
            </a:r>
          </a:p>
          <a:p>
            <a:pPr>
              <a:spcBef>
                <a:spcPct val="50000"/>
              </a:spcBef>
            </a:pPr>
            <a:r>
              <a:rPr lang="en-US" sz="1700">
                <a:latin typeface="Verdana" pitchFamily="34" charset="0"/>
              </a:rPr>
              <a:t>REAR	: 4</a:t>
            </a:r>
          </a:p>
        </p:txBody>
      </p:sp>
      <p:sp>
        <p:nvSpPr>
          <p:cNvPr id="24580" name="Text Box 22"/>
          <p:cNvSpPr txBox="1">
            <a:spLocks noChangeArrowheads="1"/>
          </p:cNvSpPr>
          <p:nvPr/>
        </p:nvSpPr>
        <p:spPr bwMode="auto">
          <a:xfrm>
            <a:off x="384175" y="4364038"/>
            <a:ext cx="1524000" cy="746125"/>
          </a:xfrm>
          <a:prstGeom prst="rect">
            <a:avLst/>
          </a:prstGeom>
          <a:noFill/>
          <a:ln w="9525">
            <a:noFill/>
            <a:miter lim="800000"/>
            <a:headEnd/>
            <a:tailEnd/>
          </a:ln>
        </p:spPr>
        <p:txBody>
          <a:bodyPr>
            <a:spAutoFit/>
          </a:bodyPr>
          <a:lstStyle/>
          <a:p>
            <a:pPr>
              <a:spcBef>
                <a:spcPct val="50000"/>
              </a:spcBef>
            </a:pPr>
            <a:r>
              <a:rPr lang="en-US" sz="1700">
                <a:latin typeface="Verdana" pitchFamily="34" charset="0"/>
              </a:rPr>
              <a:t>FRONT	: 2</a:t>
            </a:r>
          </a:p>
          <a:p>
            <a:pPr>
              <a:spcBef>
                <a:spcPct val="50000"/>
              </a:spcBef>
            </a:pPr>
            <a:r>
              <a:rPr lang="en-US" sz="1700">
                <a:latin typeface="Verdana" pitchFamily="34" charset="0"/>
              </a:rPr>
              <a:t>REAR	: 6</a:t>
            </a:r>
          </a:p>
        </p:txBody>
      </p:sp>
      <p:sp>
        <p:nvSpPr>
          <p:cNvPr id="24581" name="Text Box 23"/>
          <p:cNvSpPr txBox="1">
            <a:spLocks noChangeArrowheads="1"/>
          </p:cNvSpPr>
          <p:nvPr/>
        </p:nvSpPr>
        <p:spPr bwMode="auto">
          <a:xfrm>
            <a:off x="384175" y="5626100"/>
            <a:ext cx="1524000" cy="746125"/>
          </a:xfrm>
          <a:prstGeom prst="rect">
            <a:avLst/>
          </a:prstGeom>
          <a:noFill/>
          <a:ln w="9525">
            <a:noFill/>
            <a:miter lim="800000"/>
            <a:headEnd/>
            <a:tailEnd/>
          </a:ln>
        </p:spPr>
        <p:txBody>
          <a:bodyPr>
            <a:spAutoFit/>
          </a:bodyPr>
          <a:lstStyle/>
          <a:p>
            <a:pPr>
              <a:spcBef>
                <a:spcPct val="50000"/>
              </a:spcBef>
            </a:pPr>
            <a:r>
              <a:rPr lang="en-US" sz="1700">
                <a:latin typeface="Verdana" pitchFamily="34" charset="0"/>
              </a:rPr>
              <a:t>FRONT	: 3</a:t>
            </a:r>
          </a:p>
          <a:p>
            <a:pPr>
              <a:spcBef>
                <a:spcPct val="50000"/>
              </a:spcBef>
            </a:pPr>
            <a:r>
              <a:rPr lang="en-US" sz="1700">
                <a:latin typeface="Verdana" pitchFamily="34" charset="0"/>
              </a:rPr>
              <a:t>REAR	: 6</a:t>
            </a:r>
          </a:p>
        </p:txBody>
      </p:sp>
      <p:sp>
        <p:nvSpPr>
          <p:cNvPr id="24582" name="Text Box 24"/>
          <p:cNvSpPr txBox="1">
            <a:spLocks noChangeArrowheads="1"/>
          </p:cNvSpPr>
          <p:nvPr/>
        </p:nvSpPr>
        <p:spPr bwMode="auto">
          <a:xfrm>
            <a:off x="2209800" y="6407150"/>
            <a:ext cx="5410200" cy="366713"/>
          </a:xfrm>
          <a:prstGeom prst="rect">
            <a:avLst/>
          </a:prstGeom>
          <a:noFill/>
          <a:ln w="9525">
            <a:noFill/>
            <a:miter lim="800000"/>
            <a:headEnd/>
            <a:tailEnd/>
          </a:ln>
        </p:spPr>
        <p:txBody>
          <a:bodyPr>
            <a:spAutoFit/>
          </a:bodyPr>
          <a:lstStyle/>
          <a:p>
            <a:pPr>
              <a:spcBef>
                <a:spcPct val="50000"/>
              </a:spcBef>
            </a:pPr>
            <a:r>
              <a:rPr lang="en-US" sz="1700">
                <a:latin typeface="Verdana" pitchFamily="34" charset="0"/>
              </a:rPr>
              <a:t>Figure: Array representation of a queue</a:t>
            </a:r>
          </a:p>
        </p:txBody>
      </p:sp>
      <p:sp>
        <p:nvSpPr>
          <p:cNvPr id="24583" name="Text Box 25"/>
          <p:cNvSpPr txBox="1">
            <a:spLocks noChangeArrowheads="1"/>
          </p:cNvSpPr>
          <p:nvPr/>
        </p:nvSpPr>
        <p:spPr bwMode="auto">
          <a:xfrm>
            <a:off x="3952875" y="1425575"/>
            <a:ext cx="1371600" cy="366713"/>
          </a:xfrm>
          <a:prstGeom prst="rect">
            <a:avLst/>
          </a:prstGeom>
          <a:noFill/>
          <a:ln w="9525">
            <a:noFill/>
            <a:miter lim="800000"/>
            <a:headEnd/>
            <a:tailEnd/>
          </a:ln>
        </p:spPr>
        <p:txBody>
          <a:bodyPr>
            <a:spAutoFit/>
          </a:bodyPr>
          <a:lstStyle/>
          <a:p>
            <a:pPr>
              <a:spcBef>
                <a:spcPct val="50000"/>
              </a:spcBef>
            </a:pPr>
            <a:r>
              <a:rPr lang="en-US" sz="1700">
                <a:latin typeface="Verdana" pitchFamily="34" charset="0"/>
              </a:rPr>
              <a:t>QUEUE</a:t>
            </a:r>
          </a:p>
        </p:txBody>
      </p:sp>
      <p:sp>
        <p:nvSpPr>
          <p:cNvPr id="24584"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Representation of Queue in Memory</a:t>
            </a:r>
          </a:p>
        </p:txBody>
      </p:sp>
      <p:sp>
        <p:nvSpPr>
          <p:cNvPr id="16" name="Rectangle 3"/>
          <p:cNvSpPr txBox="1">
            <a:spLocks noChangeArrowheads="1"/>
          </p:cNvSpPr>
          <p:nvPr/>
        </p:nvSpPr>
        <p:spPr bwMode="auto">
          <a:xfrm>
            <a:off x="201613" y="427038"/>
            <a:ext cx="8458200" cy="622300"/>
          </a:xfrm>
          <a:prstGeom prst="rect">
            <a:avLst/>
          </a:prstGeom>
          <a:noFill/>
          <a:ln w="9525">
            <a:noFill/>
            <a:miter lim="800000"/>
            <a:headEnd/>
            <a:tailEnd/>
          </a:ln>
        </p:spPr>
        <p:txBody>
          <a:bodyPr/>
          <a:lstStyle/>
          <a:p>
            <a:pPr marL="342900" indent="-342900">
              <a:spcBef>
                <a:spcPct val="20000"/>
              </a:spcBef>
              <a:defRPr/>
            </a:pPr>
            <a:r>
              <a:rPr lang="en-US" sz="1700" b="1" kern="0" dirty="0">
                <a:solidFill>
                  <a:srgbClr val="FF0000"/>
                </a:solidFill>
                <a:latin typeface="Verdana" pitchFamily="34" charset="0"/>
                <a:ea typeface="Verdana" pitchFamily="34" charset="0"/>
                <a:cs typeface="Verdana" pitchFamily="34" charset="0"/>
              </a:rPr>
              <a:t>Example:</a:t>
            </a:r>
          </a:p>
          <a:p>
            <a:pPr marL="342900" indent="-342900">
              <a:spcBef>
                <a:spcPct val="20000"/>
              </a:spcBef>
              <a:buFont typeface="Wingdings" pitchFamily="2" charset="2"/>
              <a:buChar char="Ø"/>
              <a:defRPr/>
            </a:pPr>
            <a:r>
              <a:rPr lang="en-US" sz="1700" kern="0" dirty="0">
                <a:latin typeface="Verdana" pitchFamily="34" charset="0"/>
                <a:ea typeface="Verdana" pitchFamily="34" charset="0"/>
                <a:cs typeface="Verdana" pitchFamily="34" charset="0"/>
              </a:rPr>
              <a:t>Figure below shows the example of the representation of a queue with a linear array QUEUE and two pointer variable FRONT and REAR.</a:t>
            </a:r>
          </a:p>
        </p:txBody>
      </p:sp>
      <p:graphicFrame>
        <p:nvGraphicFramePr>
          <p:cNvPr id="18" name="Table 17"/>
          <p:cNvGraphicFramePr>
            <a:graphicFrameLocks noGrp="1"/>
          </p:cNvGraphicFramePr>
          <p:nvPr/>
        </p:nvGraphicFramePr>
        <p:xfrm>
          <a:off x="1843088" y="1920875"/>
          <a:ext cx="6790545" cy="741680"/>
        </p:xfrm>
        <a:graphic>
          <a:graphicData uri="http://schemas.openxmlformats.org/drawingml/2006/table">
            <a:tbl>
              <a:tblPr firstRow="1" bandRow="1">
                <a:tableStyleId>{5C22544A-7EE6-4342-B048-85BDC9FD1C3A}</a:tableStyleId>
              </a:tblPr>
              <a:tblGrid>
                <a:gridCol w="754505"/>
                <a:gridCol w="754505"/>
                <a:gridCol w="754505"/>
                <a:gridCol w="754505"/>
                <a:gridCol w="754505"/>
                <a:gridCol w="754505"/>
                <a:gridCol w="754505"/>
                <a:gridCol w="754505"/>
                <a:gridCol w="754505"/>
              </a:tblGrid>
              <a:tr h="370840">
                <a:tc>
                  <a:txBody>
                    <a:bodyPr/>
                    <a:lstStyle/>
                    <a:p>
                      <a:pPr algn="ctr"/>
                      <a:r>
                        <a:rPr lang="en-US" sz="1700" b="0" dirty="0" smtClean="0">
                          <a:solidFill>
                            <a:schemeClr val="tx1"/>
                          </a:solidFill>
                          <a:latin typeface="Verdana" pitchFamily="34" charset="0"/>
                          <a:ea typeface="Verdana" pitchFamily="34" charset="0"/>
                          <a:cs typeface="Verdana" pitchFamily="34" charset="0"/>
                        </a:rPr>
                        <a:t>AAA</a:t>
                      </a: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BBB</a:t>
                      </a: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CCC</a:t>
                      </a: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DDD</a:t>
                      </a: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a:t>
                      </a: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pPr algn="ctr"/>
                      <a:r>
                        <a:rPr lang="en-US" sz="1700" b="0" dirty="0" smtClean="0">
                          <a:solidFill>
                            <a:schemeClr val="tx1"/>
                          </a:solidFill>
                          <a:latin typeface="Verdana" pitchFamily="34" charset="0"/>
                          <a:ea typeface="Verdana" pitchFamily="34" charset="0"/>
                          <a:cs typeface="Verdana" pitchFamily="34" charset="0"/>
                        </a:rPr>
                        <a:t>1</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2</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3</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4</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5</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6</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7</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N</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23" name="Table 22"/>
          <p:cNvGraphicFramePr>
            <a:graphicFrameLocks noGrp="1"/>
          </p:cNvGraphicFramePr>
          <p:nvPr/>
        </p:nvGraphicFramePr>
        <p:xfrm>
          <a:off x="1846263" y="3152775"/>
          <a:ext cx="6790545" cy="741680"/>
        </p:xfrm>
        <a:graphic>
          <a:graphicData uri="http://schemas.openxmlformats.org/drawingml/2006/table">
            <a:tbl>
              <a:tblPr firstRow="1" bandRow="1">
                <a:tableStyleId>{5C22544A-7EE6-4342-B048-85BDC9FD1C3A}</a:tableStyleId>
              </a:tblPr>
              <a:tblGrid>
                <a:gridCol w="754505"/>
                <a:gridCol w="754505"/>
                <a:gridCol w="754505"/>
                <a:gridCol w="754505"/>
                <a:gridCol w="754505"/>
                <a:gridCol w="754505"/>
                <a:gridCol w="754505"/>
                <a:gridCol w="754505"/>
                <a:gridCol w="754505"/>
              </a:tblGrid>
              <a:tr h="370840">
                <a:tc>
                  <a:txBody>
                    <a:bodyPr/>
                    <a:lstStyle/>
                    <a:p>
                      <a:pPr algn="ct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BBB</a:t>
                      </a: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CCC</a:t>
                      </a: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DDD</a:t>
                      </a: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a:t>
                      </a: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pPr algn="ctr"/>
                      <a:r>
                        <a:rPr lang="en-US" sz="1700" b="0" dirty="0" smtClean="0">
                          <a:solidFill>
                            <a:schemeClr val="tx1"/>
                          </a:solidFill>
                          <a:latin typeface="Verdana" pitchFamily="34" charset="0"/>
                          <a:ea typeface="Verdana" pitchFamily="34" charset="0"/>
                          <a:cs typeface="Verdana" pitchFamily="34" charset="0"/>
                        </a:rPr>
                        <a:t>1</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2</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3</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4</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5</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6</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7</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N</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24" name="Table 23"/>
          <p:cNvGraphicFramePr>
            <a:graphicFrameLocks noGrp="1"/>
          </p:cNvGraphicFramePr>
          <p:nvPr/>
        </p:nvGraphicFramePr>
        <p:xfrm>
          <a:off x="1846263" y="4457700"/>
          <a:ext cx="6790545" cy="741680"/>
        </p:xfrm>
        <a:graphic>
          <a:graphicData uri="http://schemas.openxmlformats.org/drawingml/2006/table">
            <a:tbl>
              <a:tblPr firstRow="1" bandRow="1">
                <a:tableStyleId>{5C22544A-7EE6-4342-B048-85BDC9FD1C3A}</a:tableStyleId>
              </a:tblPr>
              <a:tblGrid>
                <a:gridCol w="754505"/>
                <a:gridCol w="754505"/>
                <a:gridCol w="754505"/>
                <a:gridCol w="754505"/>
                <a:gridCol w="754505"/>
                <a:gridCol w="754505"/>
                <a:gridCol w="754505"/>
                <a:gridCol w="754505"/>
                <a:gridCol w="754505"/>
              </a:tblGrid>
              <a:tr h="370840">
                <a:tc>
                  <a:txBody>
                    <a:bodyPr/>
                    <a:lstStyle/>
                    <a:p>
                      <a:pPr algn="ct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BBB</a:t>
                      </a: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CCC</a:t>
                      </a: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DDD</a:t>
                      </a: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EEE</a:t>
                      </a: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FFF</a:t>
                      </a: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a:t>
                      </a: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pPr algn="ctr"/>
                      <a:r>
                        <a:rPr lang="en-US" sz="1700" b="0" dirty="0" smtClean="0">
                          <a:solidFill>
                            <a:schemeClr val="tx1"/>
                          </a:solidFill>
                          <a:latin typeface="Verdana" pitchFamily="34" charset="0"/>
                          <a:ea typeface="Verdana" pitchFamily="34" charset="0"/>
                          <a:cs typeface="Verdana" pitchFamily="34" charset="0"/>
                        </a:rPr>
                        <a:t>1</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2</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3</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4</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5</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6</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7</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N</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graphicFrame>
        <p:nvGraphicFramePr>
          <p:cNvPr id="25" name="Table 24"/>
          <p:cNvGraphicFramePr>
            <a:graphicFrameLocks noGrp="1"/>
          </p:cNvGraphicFramePr>
          <p:nvPr/>
        </p:nvGraphicFramePr>
        <p:xfrm>
          <a:off x="1846263" y="5686425"/>
          <a:ext cx="6790545" cy="741680"/>
        </p:xfrm>
        <a:graphic>
          <a:graphicData uri="http://schemas.openxmlformats.org/drawingml/2006/table">
            <a:tbl>
              <a:tblPr firstRow="1" bandRow="1">
                <a:tableStyleId>{5C22544A-7EE6-4342-B048-85BDC9FD1C3A}</a:tableStyleId>
              </a:tblPr>
              <a:tblGrid>
                <a:gridCol w="754505"/>
                <a:gridCol w="754505"/>
                <a:gridCol w="754505"/>
                <a:gridCol w="754505"/>
                <a:gridCol w="754505"/>
                <a:gridCol w="754505"/>
                <a:gridCol w="754505"/>
                <a:gridCol w="754505"/>
                <a:gridCol w="754505"/>
              </a:tblGrid>
              <a:tr h="370840">
                <a:tc>
                  <a:txBody>
                    <a:bodyPr/>
                    <a:lstStyle/>
                    <a:p>
                      <a:pPr algn="ct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CCC</a:t>
                      </a: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DDD</a:t>
                      </a: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EEE</a:t>
                      </a: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FFF</a:t>
                      </a: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a:t>
                      </a: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US" sz="1700" b="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r>
              <a:tr h="370840">
                <a:tc>
                  <a:txBody>
                    <a:bodyPr/>
                    <a:lstStyle/>
                    <a:p>
                      <a:pPr algn="ctr"/>
                      <a:r>
                        <a:rPr lang="en-US" sz="1700" b="0" dirty="0" smtClean="0">
                          <a:solidFill>
                            <a:schemeClr val="tx1"/>
                          </a:solidFill>
                          <a:latin typeface="Verdana" pitchFamily="34" charset="0"/>
                          <a:ea typeface="Verdana" pitchFamily="34" charset="0"/>
                          <a:cs typeface="Verdana" pitchFamily="34" charset="0"/>
                        </a:rPr>
                        <a:t>1</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2</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3</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4</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5</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6</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7</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700" b="0" dirty="0" smtClean="0">
                          <a:solidFill>
                            <a:schemeClr val="tx1"/>
                          </a:solidFill>
                          <a:latin typeface="Verdana" pitchFamily="34" charset="0"/>
                          <a:ea typeface="Verdana" pitchFamily="34" charset="0"/>
                          <a:cs typeface="Verdana" pitchFamily="34" charset="0"/>
                        </a:rPr>
                        <a:t>N</a:t>
                      </a:r>
                      <a:endParaRPr lang="en-US" sz="1700" b="0" dirty="0">
                        <a:solidFill>
                          <a:schemeClr val="tx1"/>
                        </a:solidFill>
                        <a:latin typeface="Verdana" pitchFamily="34" charset="0"/>
                        <a:ea typeface="Verdana" pitchFamily="34" charset="0"/>
                        <a:cs typeface="Verdana" pitchFamily="34"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
        <p:nvSpPr>
          <p:cNvPr id="24710" name="Slide Number Placeholder 6"/>
          <p:cNvSpPr>
            <a:spLocks noGrp="1"/>
          </p:cNvSpPr>
          <p:nvPr>
            <p:ph type="sldNum" sz="quarter" idx="11"/>
          </p:nvPr>
        </p:nvSpPr>
        <p:spPr>
          <a:xfrm>
            <a:off x="-30163" y="6481763"/>
            <a:ext cx="839788" cy="376237"/>
          </a:xfrm>
          <a:noFill/>
        </p:spPr>
        <p:txBody>
          <a:bodyPr/>
          <a:lstStyle/>
          <a:p>
            <a:pPr algn="l"/>
            <a:r>
              <a:rPr lang="en-US" sz="1200" smtClean="0"/>
              <a:t>10.</a:t>
            </a:r>
            <a:fld id="{BD29B6C5-D98A-49F6-8C1D-9A5236975A4E}" type="slidenum">
              <a:rPr lang="en-US" sz="1200" smtClean="0"/>
              <a:pPr algn="l"/>
              <a:t>7</a:t>
            </a:fld>
            <a:endParaRPr lang="en-US" sz="12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3"/>
          <p:cNvSpPr>
            <a:spLocks noGrp="1" noChangeArrowheads="1"/>
          </p:cNvSpPr>
          <p:nvPr>
            <p:ph type="body" sz="half" idx="1"/>
          </p:nvPr>
        </p:nvSpPr>
        <p:spPr>
          <a:xfrm>
            <a:off x="39688" y="442913"/>
            <a:ext cx="8794750" cy="2135187"/>
          </a:xfrm>
        </p:spPr>
        <p:txBody>
          <a:bodyPr>
            <a:normAutofit lnSpcReduction="10000"/>
          </a:bodyPr>
          <a:lstStyle/>
          <a:p>
            <a:pPr eaLnBrk="1" hangingPunct="1">
              <a:buFont typeface="Wingdings" pitchFamily="2" charset="2"/>
              <a:buChar char="Ø"/>
            </a:pPr>
            <a:r>
              <a:rPr lang="en-US" sz="1700" smtClean="0">
                <a:latin typeface="Verdana" pitchFamily="34" charset="0"/>
              </a:rPr>
              <a:t>Figure below shows how a queue may be maintained by a circular array QUEUE with N = 5 memory locations. </a:t>
            </a:r>
          </a:p>
          <a:p>
            <a:pPr eaLnBrk="1" hangingPunct="1">
              <a:buFont typeface="Wingdings" pitchFamily="2" charset="2"/>
              <a:buChar char="Ø"/>
            </a:pPr>
            <a:r>
              <a:rPr lang="en-US" sz="1700" smtClean="0">
                <a:latin typeface="Verdana" pitchFamily="34" charset="0"/>
              </a:rPr>
              <a:t>Observe that the queue always occupies consecutive locations except when it occupies locations at the beginning and at the end of the array. </a:t>
            </a:r>
          </a:p>
          <a:p>
            <a:pPr eaLnBrk="1" hangingPunct="1">
              <a:buFont typeface="Wingdings" pitchFamily="2" charset="2"/>
              <a:buChar char="Ø"/>
            </a:pPr>
            <a:r>
              <a:rPr lang="en-US" sz="1700" smtClean="0">
                <a:latin typeface="Verdana" pitchFamily="34" charset="0"/>
              </a:rPr>
              <a:t>If the queue is viewed as a circular array, this means that it still occupies consecutive locations. Also, as indicated by figure-</a:t>
            </a:r>
            <a:r>
              <a:rPr lang="en-US" sz="1700" smtClean="0">
                <a:solidFill>
                  <a:srgbClr val="FF0000"/>
                </a:solidFill>
                <a:latin typeface="Verdana" pitchFamily="34" charset="0"/>
              </a:rPr>
              <a:t>m</a:t>
            </a:r>
            <a:r>
              <a:rPr lang="en-US" sz="1700" smtClean="0">
                <a:latin typeface="Verdana" pitchFamily="34" charset="0"/>
              </a:rPr>
              <a:t>, the queue will be empty only when FRONT = REAR and an elements is deleted. For this reason, NULL is assigned to FRONT and REAR in figure-</a:t>
            </a:r>
            <a:r>
              <a:rPr lang="en-US" sz="1700" smtClean="0">
                <a:solidFill>
                  <a:srgbClr val="FF0000"/>
                </a:solidFill>
                <a:latin typeface="Verdana" pitchFamily="34" charset="0"/>
              </a:rPr>
              <a:t>m</a:t>
            </a:r>
            <a:r>
              <a:rPr lang="en-US" sz="1700" smtClean="0">
                <a:latin typeface="Verdana" pitchFamily="34" charset="0"/>
              </a:rPr>
              <a:t>.</a:t>
            </a:r>
          </a:p>
        </p:txBody>
      </p:sp>
      <p:graphicFrame>
        <p:nvGraphicFramePr>
          <p:cNvPr id="54292" name="Group 20"/>
          <p:cNvGraphicFramePr>
            <a:graphicFrameLocks noGrp="1"/>
          </p:cNvGraphicFramePr>
          <p:nvPr>
            <p:ph sz="half" idx="2"/>
          </p:nvPr>
        </p:nvGraphicFramePr>
        <p:xfrm>
          <a:off x="5334000" y="3017838"/>
          <a:ext cx="2971800" cy="487363"/>
        </p:xfrm>
        <a:graphic>
          <a:graphicData uri="http://schemas.openxmlformats.org/drawingml/2006/table">
            <a:tbl>
              <a:tblPr/>
              <a:tblGrid>
                <a:gridCol w="593725"/>
                <a:gridCol w="595313"/>
                <a:gridCol w="593725"/>
                <a:gridCol w="595312"/>
                <a:gridCol w="593725"/>
              </a:tblGrid>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r>
            </a:tbl>
          </a:graphicData>
        </a:graphic>
      </p:graphicFrame>
      <p:sp>
        <p:nvSpPr>
          <p:cNvPr id="25666" name="Slide Number Placeholder 6"/>
          <p:cNvSpPr>
            <a:spLocks noGrp="1"/>
          </p:cNvSpPr>
          <p:nvPr>
            <p:ph type="sldNum" sz="quarter" idx="11"/>
          </p:nvPr>
        </p:nvSpPr>
        <p:spPr>
          <a:xfrm>
            <a:off x="-30163" y="6481763"/>
            <a:ext cx="839788" cy="376237"/>
          </a:xfrm>
          <a:noFill/>
        </p:spPr>
        <p:txBody>
          <a:bodyPr/>
          <a:lstStyle/>
          <a:p>
            <a:pPr algn="l"/>
            <a:r>
              <a:rPr lang="en-US" sz="1200" smtClean="0"/>
              <a:t>10.</a:t>
            </a:r>
            <a:fld id="{004415EE-F0D0-4270-9035-812A764FF4B9}" type="slidenum">
              <a:rPr lang="en-US" sz="1200" smtClean="0"/>
              <a:pPr algn="l"/>
              <a:t>8</a:t>
            </a:fld>
            <a:endParaRPr lang="en-US" sz="1200" smtClean="0"/>
          </a:p>
        </p:txBody>
      </p:sp>
      <p:sp>
        <p:nvSpPr>
          <p:cNvPr id="25603" name="Text Box 5"/>
          <p:cNvSpPr txBox="1">
            <a:spLocks noChangeArrowheads="1"/>
          </p:cNvSpPr>
          <p:nvPr/>
        </p:nvSpPr>
        <p:spPr bwMode="auto">
          <a:xfrm>
            <a:off x="228600" y="2940050"/>
            <a:ext cx="5257800" cy="668338"/>
          </a:xfrm>
          <a:prstGeom prst="rect">
            <a:avLst/>
          </a:prstGeom>
          <a:noFill/>
          <a:ln w="9525">
            <a:noFill/>
            <a:miter lim="800000"/>
            <a:headEnd/>
            <a:tailEnd/>
          </a:ln>
        </p:spPr>
        <p:txBody>
          <a:bodyPr>
            <a:spAutoFit/>
          </a:bodyPr>
          <a:lstStyle/>
          <a:p>
            <a:pPr marL="342900" indent="-342900">
              <a:spcBef>
                <a:spcPct val="20000"/>
              </a:spcBef>
              <a:buFontTx/>
              <a:buAutoNum type="alphaLcParenBoth"/>
            </a:pPr>
            <a:r>
              <a:rPr lang="en-US" sz="1700">
                <a:latin typeface="Verdana" pitchFamily="34" charset="0"/>
              </a:rPr>
              <a:t>Initially empty:		FRONT	: 0</a:t>
            </a:r>
          </a:p>
          <a:p>
            <a:pPr marL="342900" indent="-342900">
              <a:spcBef>
                <a:spcPct val="20000"/>
              </a:spcBef>
            </a:pPr>
            <a:r>
              <a:rPr lang="en-US" sz="1700">
                <a:latin typeface="Verdana" pitchFamily="34" charset="0"/>
              </a:rPr>
              <a:t>				 	REAR	: 0</a:t>
            </a:r>
          </a:p>
        </p:txBody>
      </p:sp>
      <p:sp>
        <p:nvSpPr>
          <p:cNvPr id="25618" name="Text Box 22"/>
          <p:cNvSpPr txBox="1">
            <a:spLocks noChangeArrowheads="1"/>
          </p:cNvSpPr>
          <p:nvPr/>
        </p:nvSpPr>
        <p:spPr bwMode="auto">
          <a:xfrm>
            <a:off x="5334000" y="3505200"/>
            <a:ext cx="2971800" cy="354013"/>
          </a:xfrm>
          <a:prstGeom prst="rect">
            <a:avLst/>
          </a:prstGeom>
          <a:noFill/>
          <a:ln w="9525">
            <a:noFill/>
            <a:miter lim="800000"/>
            <a:headEnd/>
            <a:tailEnd/>
          </a:ln>
        </p:spPr>
        <p:txBody>
          <a:bodyPr>
            <a:spAutoFit/>
          </a:bodyPr>
          <a:lstStyle/>
          <a:p>
            <a:pPr>
              <a:spcBef>
                <a:spcPct val="50000"/>
              </a:spcBef>
            </a:pPr>
            <a:r>
              <a:rPr lang="en-US" sz="1700">
                <a:latin typeface="Verdana" pitchFamily="34" charset="0"/>
              </a:rPr>
              <a:t>  1      2      3      4      5</a:t>
            </a:r>
          </a:p>
        </p:txBody>
      </p:sp>
      <p:sp>
        <p:nvSpPr>
          <p:cNvPr id="25619" name="Text Box 23"/>
          <p:cNvSpPr txBox="1">
            <a:spLocks noChangeArrowheads="1"/>
          </p:cNvSpPr>
          <p:nvPr/>
        </p:nvSpPr>
        <p:spPr bwMode="auto">
          <a:xfrm>
            <a:off x="6248400" y="2667000"/>
            <a:ext cx="1752600" cy="366713"/>
          </a:xfrm>
          <a:prstGeom prst="rect">
            <a:avLst/>
          </a:prstGeom>
          <a:noFill/>
          <a:ln w="9525">
            <a:noFill/>
            <a:miter lim="800000"/>
            <a:headEnd/>
            <a:tailEnd/>
          </a:ln>
        </p:spPr>
        <p:txBody>
          <a:bodyPr>
            <a:spAutoFit/>
          </a:bodyPr>
          <a:lstStyle/>
          <a:p>
            <a:pPr>
              <a:spcBef>
                <a:spcPct val="50000"/>
              </a:spcBef>
            </a:pPr>
            <a:r>
              <a:rPr lang="en-US" sz="1700">
                <a:solidFill>
                  <a:srgbClr val="FF0000"/>
                </a:solidFill>
                <a:latin typeface="Verdana" pitchFamily="34" charset="0"/>
              </a:rPr>
              <a:t>QUEUE</a:t>
            </a:r>
          </a:p>
        </p:txBody>
      </p:sp>
      <p:sp>
        <p:nvSpPr>
          <p:cNvPr id="25620" name="Text Box 24"/>
          <p:cNvSpPr txBox="1">
            <a:spLocks noChangeArrowheads="1"/>
          </p:cNvSpPr>
          <p:nvPr/>
        </p:nvSpPr>
        <p:spPr bwMode="auto">
          <a:xfrm>
            <a:off x="228600" y="3975100"/>
            <a:ext cx="5257800" cy="668338"/>
          </a:xfrm>
          <a:prstGeom prst="rect">
            <a:avLst/>
          </a:prstGeom>
          <a:noFill/>
          <a:ln w="9525">
            <a:noFill/>
            <a:miter lim="800000"/>
            <a:headEnd/>
            <a:tailEnd/>
          </a:ln>
        </p:spPr>
        <p:txBody>
          <a:bodyPr>
            <a:spAutoFit/>
          </a:bodyPr>
          <a:lstStyle/>
          <a:p>
            <a:pPr marL="342900" indent="-342900">
              <a:spcBef>
                <a:spcPct val="20000"/>
              </a:spcBef>
            </a:pPr>
            <a:r>
              <a:rPr lang="en-US" sz="1700">
                <a:latin typeface="Verdana" pitchFamily="34" charset="0"/>
              </a:rPr>
              <a:t>(b)	A, B and then C inserted:	FRONT	: 1</a:t>
            </a:r>
          </a:p>
          <a:p>
            <a:pPr marL="342900" indent="-342900">
              <a:spcBef>
                <a:spcPct val="20000"/>
              </a:spcBef>
            </a:pPr>
            <a:r>
              <a:rPr lang="en-US" sz="1700">
                <a:latin typeface="Verdana" pitchFamily="34" charset="0"/>
              </a:rPr>
              <a:t>				 	REAR	: 3</a:t>
            </a:r>
          </a:p>
        </p:txBody>
      </p:sp>
      <p:sp>
        <p:nvSpPr>
          <p:cNvPr id="25621" name="Text Box 25"/>
          <p:cNvSpPr txBox="1">
            <a:spLocks noChangeArrowheads="1"/>
          </p:cNvSpPr>
          <p:nvPr/>
        </p:nvSpPr>
        <p:spPr bwMode="auto">
          <a:xfrm>
            <a:off x="228600" y="4857750"/>
            <a:ext cx="5257800" cy="668338"/>
          </a:xfrm>
          <a:prstGeom prst="rect">
            <a:avLst/>
          </a:prstGeom>
          <a:noFill/>
          <a:ln w="9525">
            <a:noFill/>
            <a:miter lim="800000"/>
            <a:headEnd/>
            <a:tailEnd/>
          </a:ln>
        </p:spPr>
        <p:txBody>
          <a:bodyPr>
            <a:spAutoFit/>
          </a:bodyPr>
          <a:lstStyle/>
          <a:p>
            <a:pPr marL="342900" indent="-342900">
              <a:spcBef>
                <a:spcPct val="20000"/>
              </a:spcBef>
            </a:pPr>
            <a:r>
              <a:rPr lang="en-US" sz="1700">
                <a:latin typeface="Verdana" pitchFamily="34" charset="0"/>
              </a:rPr>
              <a:t>(C) A deleted:             		FRONT	: 2</a:t>
            </a:r>
          </a:p>
          <a:p>
            <a:pPr marL="342900" indent="-342900">
              <a:spcBef>
                <a:spcPct val="20000"/>
              </a:spcBef>
            </a:pPr>
            <a:r>
              <a:rPr lang="en-US" sz="1700">
                <a:latin typeface="Verdana" pitchFamily="34" charset="0"/>
              </a:rPr>
              <a:t>				 	REAR	: 3</a:t>
            </a:r>
          </a:p>
        </p:txBody>
      </p:sp>
      <p:sp>
        <p:nvSpPr>
          <p:cNvPr id="25622" name="Text Box 26"/>
          <p:cNvSpPr txBox="1">
            <a:spLocks noChangeArrowheads="1"/>
          </p:cNvSpPr>
          <p:nvPr/>
        </p:nvSpPr>
        <p:spPr bwMode="auto">
          <a:xfrm>
            <a:off x="228600" y="5759450"/>
            <a:ext cx="5257800" cy="666750"/>
          </a:xfrm>
          <a:prstGeom prst="rect">
            <a:avLst/>
          </a:prstGeom>
          <a:noFill/>
          <a:ln w="9525">
            <a:noFill/>
            <a:miter lim="800000"/>
            <a:headEnd/>
            <a:tailEnd/>
          </a:ln>
        </p:spPr>
        <p:txBody>
          <a:bodyPr>
            <a:spAutoFit/>
          </a:bodyPr>
          <a:lstStyle/>
          <a:p>
            <a:pPr marL="342900" indent="-342900">
              <a:spcBef>
                <a:spcPct val="20000"/>
              </a:spcBef>
            </a:pPr>
            <a:r>
              <a:rPr lang="en-US" sz="1700">
                <a:latin typeface="Verdana" pitchFamily="34" charset="0"/>
              </a:rPr>
              <a:t>(d) D and then E inserted: 	FRONT	: 2</a:t>
            </a:r>
          </a:p>
          <a:p>
            <a:pPr marL="342900" indent="-342900">
              <a:spcBef>
                <a:spcPct val="20000"/>
              </a:spcBef>
            </a:pPr>
            <a:r>
              <a:rPr lang="en-US" sz="1700">
                <a:latin typeface="Verdana" pitchFamily="34" charset="0"/>
              </a:rPr>
              <a:t>				 	REAR	: 5</a:t>
            </a:r>
          </a:p>
        </p:txBody>
      </p:sp>
      <p:graphicFrame>
        <p:nvGraphicFramePr>
          <p:cNvPr id="54348" name="Group 76"/>
          <p:cNvGraphicFramePr>
            <a:graphicFrameLocks noGrp="1"/>
          </p:cNvGraphicFramePr>
          <p:nvPr/>
        </p:nvGraphicFramePr>
        <p:xfrm>
          <a:off x="5319713" y="4021138"/>
          <a:ext cx="2971800" cy="487363"/>
        </p:xfrm>
        <a:graphic>
          <a:graphicData uri="http://schemas.openxmlformats.org/drawingml/2006/table">
            <a:tbl>
              <a:tblPr/>
              <a:tblGrid>
                <a:gridCol w="593725"/>
                <a:gridCol w="595312"/>
                <a:gridCol w="593725"/>
                <a:gridCol w="595313"/>
                <a:gridCol w="593725"/>
              </a:tblGrid>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r>
            </a:tbl>
          </a:graphicData>
        </a:graphic>
      </p:graphicFrame>
      <p:graphicFrame>
        <p:nvGraphicFramePr>
          <p:cNvPr id="54364" name="Group 92"/>
          <p:cNvGraphicFramePr>
            <a:graphicFrameLocks noGrp="1"/>
          </p:cNvGraphicFramePr>
          <p:nvPr/>
        </p:nvGraphicFramePr>
        <p:xfrm>
          <a:off x="5319713" y="4960938"/>
          <a:ext cx="2971800" cy="487363"/>
        </p:xfrm>
        <a:graphic>
          <a:graphicData uri="http://schemas.openxmlformats.org/drawingml/2006/table">
            <a:tbl>
              <a:tblPr/>
              <a:tblGrid>
                <a:gridCol w="593725"/>
                <a:gridCol w="595312"/>
                <a:gridCol w="593725"/>
                <a:gridCol w="595313"/>
                <a:gridCol w="593725"/>
              </a:tblGrid>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Verdana" pitchFamily="34" charset="0"/>
                          <a:ea typeface="Verdana" pitchFamily="34" charset="0"/>
                          <a:cs typeface="Verdana"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Verdana" pitchFamily="34" charset="0"/>
                          <a:ea typeface="Verdana" pitchFamily="34" charset="0"/>
                          <a:cs typeface="Verdana"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smtClean="0">
                        <a:ln>
                          <a:noFill/>
                        </a:ln>
                        <a:solidFill>
                          <a:schemeClr val="tx1"/>
                        </a:solidFill>
                        <a:effectLst/>
                        <a:latin typeface="Verdana" pitchFamily="34" charset="0"/>
                        <a:ea typeface="Verdana" pitchFamily="34" charset="0"/>
                        <a:cs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r>
            </a:tbl>
          </a:graphicData>
        </a:graphic>
      </p:graphicFrame>
      <p:graphicFrame>
        <p:nvGraphicFramePr>
          <p:cNvPr id="54380" name="Group 108"/>
          <p:cNvGraphicFramePr>
            <a:graphicFrameLocks noGrp="1"/>
          </p:cNvGraphicFramePr>
          <p:nvPr/>
        </p:nvGraphicFramePr>
        <p:xfrm>
          <a:off x="5334000" y="5903913"/>
          <a:ext cx="2971800" cy="487363"/>
        </p:xfrm>
        <a:graphic>
          <a:graphicData uri="http://schemas.openxmlformats.org/drawingml/2006/table">
            <a:tbl>
              <a:tblPr/>
              <a:tblGrid>
                <a:gridCol w="593725"/>
                <a:gridCol w="595313"/>
                <a:gridCol w="593725"/>
                <a:gridCol w="595312"/>
                <a:gridCol w="593725"/>
              </a:tblGrid>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Verdana" pitchFamily="34" charset="0"/>
                          <a:ea typeface="Verdana" pitchFamily="34" charset="0"/>
                          <a:cs typeface="Verdana"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smtClean="0">
                          <a:ln>
                            <a:noFill/>
                          </a:ln>
                          <a:solidFill>
                            <a:schemeClr val="tx1"/>
                          </a:solidFill>
                          <a:effectLst/>
                          <a:latin typeface="Verdana" pitchFamily="34" charset="0"/>
                          <a:ea typeface="Verdana" pitchFamily="34" charset="0"/>
                          <a:cs typeface="Verdana" pitchFamily="34"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r>
            </a:tbl>
          </a:graphicData>
        </a:graphic>
      </p:graphicFrame>
      <p:sp>
        <p:nvSpPr>
          <p:cNvPr id="25665"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Representation of Queue in Memory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228600" y="823913"/>
            <a:ext cx="5257800" cy="668337"/>
          </a:xfrm>
          <a:prstGeom prst="rect">
            <a:avLst/>
          </a:prstGeom>
          <a:noFill/>
          <a:ln w="9525">
            <a:noFill/>
            <a:miter lim="800000"/>
            <a:headEnd/>
            <a:tailEnd/>
          </a:ln>
        </p:spPr>
        <p:txBody>
          <a:bodyPr>
            <a:spAutoFit/>
          </a:bodyPr>
          <a:lstStyle/>
          <a:p>
            <a:pPr marL="342900" indent="-342900">
              <a:spcBef>
                <a:spcPct val="20000"/>
              </a:spcBef>
            </a:pPr>
            <a:r>
              <a:rPr lang="en-US" sz="1700">
                <a:latin typeface="Verdana" pitchFamily="34" charset="0"/>
              </a:rPr>
              <a:t>(e) B and C deleted :		FRONT	: 4</a:t>
            </a:r>
          </a:p>
          <a:p>
            <a:pPr marL="342900" indent="-342900">
              <a:spcBef>
                <a:spcPct val="20000"/>
              </a:spcBef>
            </a:pPr>
            <a:r>
              <a:rPr lang="en-US" sz="1700">
                <a:latin typeface="Verdana" pitchFamily="34" charset="0"/>
              </a:rPr>
              <a:t>				 	REAR	: 5</a:t>
            </a:r>
          </a:p>
        </p:txBody>
      </p:sp>
      <p:graphicFrame>
        <p:nvGraphicFramePr>
          <p:cNvPr id="62468" name="Group 4"/>
          <p:cNvGraphicFramePr>
            <a:graphicFrameLocks noGrp="1"/>
          </p:cNvGraphicFramePr>
          <p:nvPr>
            <p:ph sz="half" idx="2"/>
          </p:nvPr>
        </p:nvGraphicFramePr>
        <p:xfrm>
          <a:off x="5364163" y="946150"/>
          <a:ext cx="2971800" cy="487363"/>
        </p:xfrm>
        <a:graphic>
          <a:graphicData uri="http://schemas.openxmlformats.org/drawingml/2006/table">
            <a:tbl>
              <a:tblPr/>
              <a:tblGrid>
                <a:gridCol w="593725"/>
                <a:gridCol w="595313"/>
                <a:gridCol w="593725"/>
                <a:gridCol w="595312"/>
                <a:gridCol w="593725"/>
              </a:tblGrid>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r>
            </a:tbl>
          </a:graphicData>
        </a:graphic>
      </p:graphicFrame>
      <p:sp>
        <p:nvSpPr>
          <p:cNvPr id="26734" name="Slide Number Placeholder 6"/>
          <p:cNvSpPr>
            <a:spLocks noGrp="1"/>
          </p:cNvSpPr>
          <p:nvPr>
            <p:ph type="sldNum" sz="quarter" idx="11"/>
          </p:nvPr>
        </p:nvSpPr>
        <p:spPr>
          <a:xfrm>
            <a:off x="-30163" y="6481763"/>
            <a:ext cx="839788" cy="376237"/>
          </a:xfrm>
          <a:noFill/>
        </p:spPr>
        <p:txBody>
          <a:bodyPr/>
          <a:lstStyle/>
          <a:p>
            <a:pPr algn="l"/>
            <a:r>
              <a:rPr lang="en-US" sz="1200" smtClean="0"/>
              <a:t>10.</a:t>
            </a:r>
            <a:fld id="{245EE0E0-F014-4EC0-BE8A-3EA93FD974FF}" type="slidenum">
              <a:rPr lang="en-US" sz="1200" smtClean="0"/>
              <a:pPr algn="l"/>
              <a:t>9</a:t>
            </a:fld>
            <a:endParaRPr lang="en-US" sz="1200" smtClean="0"/>
          </a:p>
        </p:txBody>
      </p:sp>
      <p:sp>
        <p:nvSpPr>
          <p:cNvPr id="26641" name="Text Box 18"/>
          <p:cNvSpPr txBox="1">
            <a:spLocks noChangeArrowheads="1"/>
          </p:cNvSpPr>
          <p:nvPr/>
        </p:nvSpPr>
        <p:spPr bwMode="auto">
          <a:xfrm>
            <a:off x="5499100" y="1433513"/>
            <a:ext cx="2971800" cy="354012"/>
          </a:xfrm>
          <a:prstGeom prst="rect">
            <a:avLst/>
          </a:prstGeom>
          <a:noFill/>
          <a:ln w="9525">
            <a:noFill/>
            <a:miter lim="800000"/>
            <a:headEnd/>
            <a:tailEnd/>
          </a:ln>
        </p:spPr>
        <p:txBody>
          <a:bodyPr>
            <a:spAutoFit/>
          </a:bodyPr>
          <a:lstStyle/>
          <a:p>
            <a:pPr>
              <a:spcBef>
                <a:spcPct val="50000"/>
              </a:spcBef>
            </a:pPr>
            <a:r>
              <a:rPr lang="en-US" sz="1700">
                <a:latin typeface="Verdana" pitchFamily="34" charset="0"/>
              </a:rPr>
              <a:t>1      2      3       4      5</a:t>
            </a:r>
          </a:p>
        </p:txBody>
      </p:sp>
      <p:sp>
        <p:nvSpPr>
          <p:cNvPr id="26642" name="Text Box 19"/>
          <p:cNvSpPr txBox="1">
            <a:spLocks noChangeArrowheads="1"/>
          </p:cNvSpPr>
          <p:nvPr/>
        </p:nvSpPr>
        <p:spPr bwMode="auto">
          <a:xfrm>
            <a:off x="6248400" y="595313"/>
            <a:ext cx="1752600" cy="366712"/>
          </a:xfrm>
          <a:prstGeom prst="rect">
            <a:avLst/>
          </a:prstGeom>
          <a:noFill/>
          <a:ln w="9525">
            <a:noFill/>
            <a:miter lim="800000"/>
            <a:headEnd/>
            <a:tailEnd/>
          </a:ln>
        </p:spPr>
        <p:txBody>
          <a:bodyPr>
            <a:spAutoFit/>
          </a:bodyPr>
          <a:lstStyle/>
          <a:p>
            <a:pPr>
              <a:spcBef>
                <a:spcPct val="50000"/>
              </a:spcBef>
            </a:pPr>
            <a:r>
              <a:rPr lang="en-US" sz="1700">
                <a:latin typeface="Verdana" pitchFamily="34" charset="0"/>
              </a:rPr>
              <a:t>QUEUE</a:t>
            </a:r>
          </a:p>
        </p:txBody>
      </p:sp>
      <p:sp>
        <p:nvSpPr>
          <p:cNvPr id="26643" name="Text Box 20"/>
          <p:cNvSpPr txBox="1">
            <a:spLocks noChangeArrowheads="1"/>
          </p:cNvSpPr>
          <p:nvPr/>
        </p:nvSpPr>
        <p:spPr bwMode="auto">
          <a:xfrm>
            <a:off x="228600" y="1738313"/>
            <a:ext cx="5257800" cy="668337"/>
          </a:xfrm>
          <a:prstGeom prst="rect">
            <a:avLst/>
          </a:prstGeom>
          <a:noFill/>
          <a:ln w="9525">
            <a:noFill/>
            <a:miter lim="800000"/>
            <a:headEnd/>
            <a:tailEnd/>
          </a:ln>
        </p:spPr>
        <p:txBody>
          <a:bodyPr>
            <a:spAutoFit/>
          </a:bodyPr>
          <a:lstStyle/>
          <a:p>
            <a:pPr marL="342900" indent="-342900">
              <a:spcBef>
                <a:spcPct val="20000"/>
              </a:spcBef>
            </a:pPr>
            <a:r>
              <a:rPr lang="en-US" sz="1700">
                <a:latin typeface="Verdana" pitchFamily="34" charset="0"/>
              </a:rPr>
              <a:t>(f) F inserted :			FRONT	: 4</a:t>
            </a:r>
          </a:p>
          <a:p>
            <a:pPr marL="342900" indent="-342900">
              <a:spcBef>
                <a:spcPct val="20000"/>
              </a:spcBef>
            </a:pPr>
            <a:r>
              <a:rPr lang="en-US" sz="1700">
                <a:latin typeface="Verdana" pitchFamily="34" charset="0"/>
              </a:rPr>
              <a:t>				 	REAR	: 1</a:t>
            </a:r>
          </a:p>
        </p:txBody>
      </p:sp>
      <p:sp>
        <p:nvSpPr>
          <p:cNvPr id="26644" name="Text Box 21"/>
          <p:cNvSpPr txBox="1">
            <a:spLocks noChangeArrowheads="1"/>
          </p:cNvSpPr>
          <p:nvPr/>
        </p:nvSpPr>
        <p:spPr bwMode="auto">
          <a:xfrm>
            <a:off x="228600" y="2576513"/>
            <a:ext cx="5257800" cy="668337"/>
          </a:xfrm>
          <a:prstGeom prst="rect">
            <a:avLst/>
          </a:prstGeom>
          <a:noFill/>
          <a:ln w="9525">
            <a:noFill/>
            <a:miter lim="800000"/>
            <a:headEnd/>
            <a:tailEnd/>
          </a:ln>
        </p:spPr>
        <p:txBody>
          <a:bodyPr>
            <a:spAutoFit/>
          </a:bodyPr>
          <a:lstStyle/>
          <a:p>
            <a:pPr marL="342900" indent="-342900">
              <a:spcBef>
                <a:spcPct val="20000"/>
              </a:spcBef>
            </a:pPr>
            <a:r>
              <a:rPr lang="en-US" sz="1700">
                <a:latin typeface="Verdana" pitchFamily="34" charset="0"/>
              </a:rPr>
              <a:t>(g) D deleted :			FRONT	: 5</a:t>
            </a:r>
          </a:p>
          <a:p>
            <a:pPr marL="342900" indent="-342900">
              <a:spcBef>
                <a:spcPct val="20000"/>
              </a:spcBef>
            </a:pPr>
            <a:r>
              <a:rPr lang="en-US" sz="1700">
                <a:latin typeface="Verdana" pitchFamily="34" charset="0"/>
              </a:rPr>
              <a:t>				 	REAR	: 1</a:t>
            </a:r>
          </a:p>
        </p:txBody>
      </p:sp>
      <p:sp>
        <p:nvSpPr>
          <p:cNvPr id="26645" name="Text Box 22"/>
          <p:cNvSpPr txBox="1">
            <a:spLocks noChangeArrowheads="1"/>
          </p:cNvSpPr>
          <p:nvPr/>
        </p:nvSpPr>
        <p:spPr bwMode="auto">
          <a:xfrm>
            <a:off x="228600" y="3370263"/>
            <a:ext cx="5257800" cy="668337"/>
          </a:xfrm>
          <a:prstGeom prst="rect">
            <a:avLst/>
          </a:prstGeom>
          <a:noFill/>
          <a:ln w="9525">
            <a:noFill/>
            <a:miter lim="800000"/>
            <a:headEnd/>
            <a:tailEnd/>
          </a:ln>
        </p:spPr>
        <p:txBody>
          <a:bodyPr>
            <a:spAutoFit/>
          </a:bodyPr>
          <a:lstStyle/>
          <a:p>
            <a:pPr marL="342900" indent="-342900">
              <a:spcBef>
                <a:spcPct val="20000"/>
              </a:spcBef>
            </a:pPr>
            <a:r>
              <a:rPr lang="en-US" sz="1700">
                <a:latin typeface="Verdana" pitchFamily="34" charset="0"/>
              </a:rPr>
              <a:t>(h) G and then H inserted : 	FRONT	: 5</a:t>
            </a:r>
          </a:p>
          <a:p>
            <a:pPr marL="342900" indent="-342900">
              <a:spcBef>
                <a:spcPct val="20000"/>
              </a:spcBef>
            </a:pPr>
            <a:r>
              <a:rPr lang="en-US" sz="1700">
                <a:latin typeface="Verdana" pitchFamily="34" charset="0"/>
              </a:rPr>
              <a:t>				 	REAR	: 3</a:t>
            </a:r>
          </a:p>
        </p:txBody>
      </p:sp>
      <p:graphicFrame>
        <p:nvGraphicFramePr>
          <p:cNvPr id="62487" name="Group 23"/>
          <p:cNvGraphicFramePr>
            <a:graphicFrameLocks noGrp="1"/>
          </p:cNvGraphicFramePr>
          <p:nvPr/>
        </p:nvGraphicFramePr>
        <p:xfrm>
          <a:off x="5380038" y="1784350"/>
          <a:ext cx="2971800" cy="487363"/>
        </p:xfrm>
        <a:graphic>
          <a:graphicData uri="http://schemas.openxmlformats.org/drawingml/2006/table">
            <a:tbl>
              <a:tblPr/>
              <a:tblGrid>
                <a:gridCol w="593725"/>
                <a:gridCol w="595312"/>
                <a:gridCol w="593725"/>
                <a:gridCol w="595313"/>
                <a:gridCol w="593725"/>
              </a:tblGrid>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r>
            </a:tbl>
          </a:graphicData>
        </a:graphic>
      </p:graphicFrame>
      <p:graphicFrame>
        <p:nvGraphicFramePr>
          <p:cNvPr id="62501" name="Group 37"/>
          <p:cNvGraphicFramePr>
            <a:graphicFrameLocks noGrp="1"/>
          </p:cNvGraphicFramePr>
          <p:nvPr/>
        </p:nvGraphicFramePr>
        <p:xfrm>
          <a:off x="5394325" y="2641600"/>
          <a:ext cx="2971800" cy="487363"/>
        </p:xfrm>
        <a:graphic>
          <a:graphicData uri="http://schemas.openxmlformats.org/drawingml/2006/table">
            <a:tbl>
              <a:tblPr/>
              <a:tblGrid>
                <a:gridCol w="593725"/>
                <a:gridCol w="595312"/>
                <a:gridCol w="593725"/>
                <a:gridCol w="595313"/>
                <a:gridCol w="593725"/>
              </a:tblGrid>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r>
            </a:tbl>
          </a:graphicData>
        </a:graphic>
      </p:graphicFrame>
      <p:graphicFrame>
        <p:nvGraphicFramePr>
          <p:cNvPr id="62515" name="Group 51"/>
          <p:cNvGraphicFramePr>
            <a:graphicFrameLocks noGrp="1"/>
          </p:cNvGraphicFramePr>
          <p:nvPr/>
        </p:nvGraphicFramePr>
        <p:xfrm>
          <a:off x="5408613" y="3448050"/>
          <a:ext cx="2971800" cy="487363"/>
        </p:xfrm>
        <a:graphic>
          <a:graphicData uri="http://schemas.openxmlformats.org/drawingml/2006/table">
            <a:tbl>
              <a:tblPr/>
              <a:tblGrid>
                <a:gridCol w="593725"/>
                <a:gridCol w="595313"/>
                <a:gridCol w="593725"/>
                <a:gridCol w="595312"/>
                <a:gridCol w="593725"/>
              </a:tblGrid>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r>
            </a:tbl>
          </a:graphicData>
        </a:graphic>
      </p:graphicFrame>
      <p:sp>
        <p:nvSpPr>
          <p:cNvPr id="26688" name="Text Box 65"/>
          <p:cNvSpPr txBox="1">
            <a:spLocks noChangeArrowheads="1"/>
          </p:cNvSpPr>
          <p:nvPr/>
        </p:nvSpPr>
        <p:spPr bwMode="auto">
          <a:xfrm>
            <a:off x="223838" y="4105275"/>
            <a:ext cx="5257800" cy="668338"/>
          </a:xfrm>
          <a:prstGeom prst="rect">
            <a:avLst/>
          </a:prstGeom>
          <a:noFill/>
          <a:ln w="9525">
            <a:noFill/>
            <a:miter lim="800000"/>
            <a:headEnd/>
            <a:tailEnd/>
          </a:ln>
        </p:spPr>
        <p:txBody>
          <a:bodyPr>
            <a:spAutoFit/>
          </a:bodyPr>
          <a:lstStyle/>
          <a:p>
            <a:pPr marL="342900" indent="-342900">
              <a:spcBef>
                <a:spcPct val="20000"/>
              </a:spcBef>
            </a:pPr>
            <a:r>
              <a:rPr lang="en-US" sz="1700">
                <a:latin typeface="Verdana" pitchFamily="34" charset="0"/>
              </a:rPr>
              <a:t>(i) E deleted :			FRONT	: 1</a:t>
            </a:r>
          </a:p>
          <a:p>
            <a:pPr marL="342900" indent="-342900">
              <a:spcBef>
                <a:spcPct val="20000"/>
              </a:spcBef>
            </a:pPr>
            <a:r>
              <a:rPr lang="en-US" sz="1700">
                <a:latin typeface="Verdana" pitchFamily="34" charset="0"/>
              </a:rPr>
              <a:t>				 	REAR	: 3</a:t>
            </a:r>
          </a:p>
        </p:txBody>
      </p:sp>
      <p:sp>
        <p:nvSpPr>
          <p:cNvPr id="26689" name="Text Box 66"/>
          <p:cNvSpPr txBox="1">
            <a:spLocks noChangeArrowheads="1"/>
          </p:cNvSpPr>
          <p:nvPr/>
        </p:nvSpPr>
        <p:spPr bwMode="auto">
          <a:xfrm>
            <a:off x="180975" y="4943475"/>
            <a:ext cx="5257800" cy="668338"/>
          </a:xfrm>
          <a:prstGeom prst="rect">
            <a:avLst/>
          </a:prstGeom>
          <a:noFill/>
          <a:ln w="9525">
            <a:noFill/>
            <a:miter lim="800000"/>
            <a:headEnd/>
            <a:tailEnd/>
          </a:ln>
        </p:spPr>
        <p:txBody>
          <a:bodyPr>
            <a:spAutoFit/>
          </a:bodyPr>
          <a:lstStyle/>
          <a:p>
            <a:pPr marL="342900" indent="-342900">
              <a:spcBef>
                <a:spcPct val="20000"/>
              </a:spcBef>
            </a:pPr>
            <a:r>
              <a:rPr lang="en-US" sz="1700">
                <a:latin typeface="Verdana" pitchFamily="34" charset="0"/>
              </a:rPr>
              <a:t>(j) F deleted :			FRONT	: 2</a:t>
            </a:r>
          </a:p>
          <a:p>
            <a:pPr marL="342900" indent="-342900">
              <a:spcBef>
                <a:spcPct val="20000"/>
              </a:spcBef>
            </a:pPr>
            <a:r>
              <a:rPr lang="en-US" sz="1700">
                <a:latin typeface="Verdana" pitchFamily="34" charset="0"/>
              </a:rPr>
              <a:t>				 	REAR	: 3</a:t>
            </a:r>
          </a:p>
        </p:txBody>
      </p:sp>
      <p:sp>
        <p:nvSpPr>
          <p:cNvPr id="26690" name="Text Box 67"/>
          <p:cNvSpPr txBox="1">
            <a:spLocks noChangeArrowheads="1"/>
          </p:cNvSpPr>
          <p:nvPr/>
        </p:nvSpPr>
        <p:spPr bwMode="auto">
          <a:xfrm>
            <a:off x="152400" y="5665788"/>
            <a:ext cx="5257800" cy="668337"/>
          </a:xfrm>
          <a:prstGeom prst="rect">
            <a:avLst/>
          </a:prstGeom>
          <a:noFill/>
          <a:ln w="9525">
            <a:noFill/>
            <a:miter lim="800000"/>
            <a:headEnd/>
            <a:tailEnd/>
          </a:ln>
        </p:spPr>
        <p:txBody>
          <a:bodyPr>
            <a:spAutoFit/>
          </a:bodyPr>
          <a:lstStyle/>
          <a:p>
            <a:pPr marL="342900" indent="-342900">
              <a:spcBef>
                <a:spcPct val="20000"/>
              </a:spcBef>
            </a:pPr>
            <a:r>
              <a:rPr lang="en-US" sz="1700">
                <a:latin typeface="Verdana" pitchFamily="34" charset="0"/>
              </a:rPr>
              <a:t>(k) K  inserted :			FRONT	: 2</a:t>
            </a:r>
          </a:p>
          <a:p>
            <a:pPr marL="342900" indent="-342900">
              <a:spcBef>
                <a:spcPct val="20000"/>
              </a:spcBef>
            </a:pPr>
            <a:r>
              <a:rPr lang="en-US" sz="1700">
                <a:latin typeface="Verdana" pitchFamily="34" charset="0"/>
              </a:rPr>
              <a:t>				 	REAR	: 4</a:t>
            </a:r>
          </a:p>
        </p:txBody>
      </p:sp>
      <p:graphicFrame>
        <p:nvGraphicFramePr>
          <p:cNvPr id="62532" name="Group 68"/>
          <p:cNvGraphicFramePr>
            <a:graphicFrameLocks noGrp="1"/>
          </p:cNvGraphicFramePr>
          <p:nvPr/>
        </p:nvGraphicFramePr>
        <p:xfrm>
          <a:off x="5402263" y="4151313"/>
          <a:ext cx="2971800" cy="487363"/>
        </p:xfrm>
        <a:graphic>
          <a:graphicData uri="http://schemas.openxmlformats.org/drawingml/2006/table">
            <a:tbl>
              <a:tblPr/>
              <a:tblGrid>
                <a:gridCol w="593725"/>
                <a:gridCol w="595313"/>
                <a:gridCol w="593725"/>
                <a:gridCol w="595312"/>
                <a:gridCol w="593725"/>
              </a:tblGrid>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r>
            </a:tbl>
          </a:graphicData>
        </a:graphic>
      </p:graphicFrame>
      <p:graphicFrame>
        <p:nvGraphicFramePr>
          <p:cNvPr id="62546" name="Group 82"/>
          <p:cNvGraphicFramePr>
            <a:graphicFrameLocks noGrp="1"/>
          </p:cNvGraphicFramePr>
          <p:nvPr/>
        </p:nvGraphicFramePr>
        <p:xfrm>
          <a:off x="5400675" y="4837113"/>
          <a:ext cx="2971800" cy="487363"/>
        </p:xfrm>
        <a:graphic>
          <a:graphicData uri="http://schemas.openxmlformats.org/drawingml/2006/table">
            <a:tbl>
              <a:tblPr/>
              <a:tblGrid>
                <a:gridCol w="593725"/>
                <a:gridCol w="595312"/>
                <a:gridCol w="593725"/>
                <a:gridCol w="595313"/>
                <a:gridCol w="593725"/>
              </a:tblGrid>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r>
            </a:tbl>
          </a:graphicData>
        </a:graphic>
      </p:graphicFrame>
      <p:graphicFrame>
        <p:nvGraphicFramePr>
          <p:cNvPr id="62560" name="Group 96"/>
          <p:cNvGraphicFramePr>
            <a:graphicFrameLocks noGrp="1"/>
          </p:cNvGraphicFramePr>
          <p:nvPr/>
        </p:nvGraphicFramePr>
        <p:xfrm>
          <a:off x="5402263" y="5743575"/>
          <a:ext cx="2971800" cy="487363"/>
        </p:xfrm>
        <a:graphic>
          <a:graphicData uri="http://schemas.openxmlformats.org/drawingml/2006/table">
            <a:tbl>
              <a:tblPr/>
              <a:tblGrid>
                <a:gridCol w="593725"/>
                <a:gridCol w="595313"/>
                <a:gridCol w="593725"/>
                <a:gridCol w="595312"/>
                <a:gridCol w="593725"/>
              </a:tblGrid>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r>
            </a:tbl>
          </a:graphicData>
        </a:graphic>
      </p:graphicFrame>
      <p:sp>
        <p:nvSpPr>
          <p:cNvPr id="26733"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Representation of Queue in Memory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1800</Words>
  <Application>Microsoft Office PowerPoint</Application>
  <PresentationFormat>On-screen Show (4:3)</PresentationFormat>
  <Paragraphs>299</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PBrush</vt:lpstr>
      <vt:lpstr>Slide 1</vt:lpstr>
      <vt:lpstr>Slide 2</vt:lpstr>
      <vt:lpstr>Slide 3</vt:lpstr>
      <vt:lpstr>Slide 4</vt:lpstr>
      <vt:lpstr>Slide 5</vt:lpstr>
      <vt:lpstr>Slide 6</vt:lpstr>
      <vt:lpstr>Slide 7</vt:lpstr>
      <vt:lpstr>Slide 8</vt:lpstr>
      <vt:lpstr>Slide 9</vt:lpstr>
      <vt:lpstr>Slide 10</vt:lpstr>
      <vt:lpstr>QINSERT</vt:lpstr>
      <vt:lpstr>QDELETE</vt:lpstr>
      <vt:lpstr>Slide 13</vt:lpstr>
      <vt:lpstr>Slide 14</vt:lpstr>
      <vt:lpstr>Slide 15</vt:lpstr>
      <vt:lpstr>One way list representation</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CSE_03</dc:creator>
  <cp:lastModifiedBy>CSE_03</cp:lastModifiedBy>
  <cp:revision>1</cp:revision>
  <dcterms:created xsi:type="dcterms:W3CDTF">2022-06-21T03:04:16Z</dcterms:created>
  <dcterms:modified xsi:type="dcterms:W3CDTF">2022-06-21T03:06:33Z</dcterms:modified>
</cp:coreProperties>
</file>