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9" name="Google Shape;3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61452" y="136525"/>
            <a:ext cx="1330548" cy="941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 idx="4294967295"/>
          </p:nvPr>
        </p:nvSpPr>
        <p:spPr>
          <a:xfrm>
            <a:off x="1462158" y="328131"/>
            <a:ext cx="956731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/>
              <a:t>Number System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833223" y="3093060"/>
            <a:ext cx="48251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000"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Syed Shakil Mahmud</a:t>
            </a:r>
            <a:endParaRPr lang="en-US"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99697" y="3927927"/>
            <a:ext cx="1179260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Bangladesh Army International University of Science and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565123" y="2162740"/>
            <a:ext cx="3361386" cy="449580"/>
          </a:xfrm>
          <a:prstGeom prst="roundRect">
            <a:avLst>
              <a:gd name="adj" fmla="val 16667"/>
            </a:avLst>
          </a:prstGeom>
          <a:solidFill>
            <a:srgbClr val="8296B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April 29, 2024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10</a:t>
            </a:fld>
            <a:endParaRPr sz="1400"/>
          </a:p>
        </p:txBody>
      </p:sp>
      <p:sp>
        <p:nvSpPr>
          <p:cNvPr id="174" name="Google Shape;174;p22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Hexadecimal Number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693175" y="1278800"/>
            <a:ext cx="10943400" cy="526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78" t="-927" r="-82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11</a:t>
            </a:fld>
            <a:endParaRPr sz="1400"/>
          </a:p>
        </p:txBody>
      </p:sp>
      <p:sp>
        <p:nvSpPr>
          <p:cNvPr id="182" name="Google Shape;182;p23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System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3" descr="Number Base Convers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4704" y="1415612"/>
            <a:ext cx="7898524" cy="402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12</a:t>
            </a:fld>
            <a:endParaRPr sz="1400"/>
          </a:p>
        </p:txBody>
      </p:sp>
      <p:sp>
        <p:nvSpPr>
          <p:cNvPr id="190" name="Google Shape;190;p24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to Decimal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534714" y="1228357"/>
            <a:ext cx="109641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convert a binary number to decimal we need to perform a multiplication operation on each digit of a binary number from right to left with powers of 2 starting from 0 and add each result to get the decimal number of it.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830" y="2806389"/>
            <a:ext cx="6028340" cy="354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13</a:t>
            </a:fld>
            <a:endParaRPr sz="1400"/>
          </a:p>
        </p:txBody>
      </p:sp>
      <p:sp>
        <p:nvSpPr>
          <p:cNvPr id="199" name="Google Shape;199;p25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to Decimal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505265" y="3091807"/>
            <a:ext cx="11571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(10110.001)2 = (1×2^4)+(0×2^3)+(1×2^2)+(1×2^1)+(0×2^0)+(0×2^-1)+(0×2^-2)+(1×2^-3)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(10110.001)2 = (1×16)+(0×8)+(1×4)+(1×2)+(0×1)+(0×1⁄2)+(0×1⁄4)+(1×1⁄8)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(10110.001)2 = 16+0+4+2+0+0+0+0.125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(10110.001)2 = (22.125 )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505265" y="1300322"/>
            <a:ext cx="10658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(10110.001)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multiplied each bit of (10110.001)2 with its respective positional weight, and last we add the products of all the bits with its weight.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207" name="Google Shape;20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14</a:t>
            </a:fld>
            <a:endParaRPr sz="1400"/>
          </a:p>
        </p:txBody>
      </p:sp>
      <p:sp>
        <p:nvSpPr>
          <p:cNvPr id="208" name="Google Shape;208;p26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to Octal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613944" y="1463630"/>
            <a:ext cx="10964112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base numbers of binary and octal are 2 and 8, respectively. In a binary number, the pair of three bits is equal to one octal digit. There are only two steps to convert a binary number into an octal number which are as follows: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first step, we have to make the pairs of three bits on both sides of the binary point. If there will be one or two bits left in a pair of three-bit pairs, we add the required number of zeros on extreme sides.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second step, we write the octal digits corresponding to each pair.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15</a:t>
            </a:fld>
            <a:endParaRPr sz="1400"/>
          </a:p>
        </p:txBody>
      </p:sp>
      <p:sp>
        <p:nvSpPr>
          <p:cNvPr id="216" name="Google Shape;216;p27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to Octal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764458" y="1297099"/>
            <a:ext cx="109641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(111110101011.0011)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Firstly, we make pairs of three bits on both sides of the binary point.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lain" startAt="111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110       101       011.001       1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right side of the binary point, the last pair has only one bit. To make it a complete pair of three bits, we added two zeros on the extreme side.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111       110       101       011.001       100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we wrote the octal digits, which correspond to each pair.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(111110101011.0011)2=(7653.14)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223" name="Google Shape;22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16</a:t>
            </a:fld>
            <a:endParaRPr sz="1400"/>
          </a:p>
        </p:txBody>
      </p:sp>
      <p:sp>
        <p:nvSpPr>
          <p:cNvPr id="224" name="Google Shape;224;p28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to Hexadecimal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764458" y="1297099"/>
            <a:ext cx="10964112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base numbers of binary and hexadecimal are 2 and 16, respectively. In a binary number, the pair of four bits is equal to one hexadecimal digit. There are also only two steps to convert a binary number into a hexadecimal number which are as follows: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first step, we have to make the pairs of four bits on both sides of the binary point. If there will be one, two, or three bits left in a pair of four-bit pair, we add the required number of zeros on extreme sides.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second step, we write the hexadecimal digits corresponding to each pair.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17</a:t>
            </a:fld>
            <a:endParaRPr sz="1400"/>
          </a:p>
        </p:txBody>
      </p:sp>
      <p:sp>
        <p:nvSpPr>
          <p:cNvPr id="232" name="Google Shape;232;p29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to Hexadecimal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613944" y="1278811"/>
            <a:ext cx="109641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(10110101011.0011)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Firstly, we make pairs of four bits on both sides of the binary point.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111 1010 1011.0011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left side of the binary point, the first pair has three bits. To make it a complete pair of four bits, add one zero on the extreme side.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0111 1010 1011.0011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we write the hexadecimal digits, which correspond to each pair.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(011110101011.0011)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=(7AB.3)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788550" y="1065850"/>
            <a:ext cx="10614900" cy="5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following binary numbers to decimal, octal and hexadecimal: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11010100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1011.001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1010.1011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10010.0101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788550" y="1065850"/>
            <a:ext cx="10614900" cy="5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following binary numbers to decimal, octal and hexadecimal: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11010100             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212, 324, D4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1011.001			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1010.1011			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10010.0101			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838200" y="630299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610600" y="630299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2</a:t>
            </a:fld>
            <a:endParaRPr sz="14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-763385" y="645721"/>
            <a:ext cx="12167254" cy="5719488"/>
            <a:chOff x="-4801985" y="-735976"/>
            <a:chExt cx="12167254" cy="5719488"/>
          </a:xfrm>
        </p:grpSpPr>
        <p:sp>
          <p:nvSpPr>
            <p:cNvPr id="100" name="Google Shape;100;p14"/>
            <p:cNvSpPr/>
            <p:nvPr/>
          </p:nvSpPr>
          <p:spPr>
            <a:xfrm>
              <a:off x="-4801985" y="-735976"/>
              <a:ext cx="5719488" cy="5719488"/>
            </a:xfrm>
            <a:prstGeom prst="blockArc">
              <a:avLst>
                <a:gd name="adj1" fmla="val 18900000"/>
                <a:gd name="adj2" fmla="val 2700000"/>
                <a:gd name="adj3" fmla="val 378"/>
              </a:avLst>
            </a:prstGeom>
            <a:noFill/>
            <a:ln w="12700" cap="flat" cmpd="sng">
              <a:solidFill>
                <a:srgbClr val="A6A6A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90088" y="424753"/>
              <a:ext cx="6775181" cy="849507"/>
            </a:xfrm>
            <a:prstGeom prst="rect">
              <a:avLst/>
            </a:prstGeom>
            <a:gradFill>
              <a:gsLst>
                <a:gs pos="0">
                  <a:srgbClr val="A0A0A0"/>
                </a:gs>
                <a:gs pos="50000">
                  <a:srgbClr val="959595"/>
                </a:gs>
                <a:gs pos="100000">
                  <a:srgbClr val="83838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590088" y="424753"/>
              <a:ext cx="6775181" cy="849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4275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C0C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to Number System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9146" y="318565"/>
              <a:ext cx="1061884" cy="1061884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95959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98884" y="1699014"/>
              <a:ext cx="6466385" cy="849507"/>
            </a:xfrm>
            <a:prstGeom prst="rect">
              <a:avLst/>
            </a:prstGeom>
            <a:gradFill>
              <a:gsLst>
                <a:gs pos="0">
                  <a:srgbClr val="B6B6B6"/>
                </a:gs>
                <a:gs pos="50000">
                  <a:srgbClr val="ADADAD"/>
                </a:gs>
                <a:gs pos="100000">
                  <a:srgbClr val="98989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898884" y="1699014"/>
              <a:ext cx="6466385" cy="849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4275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C0C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Types of Number System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67942" y="1592825"/>
              <a:ext cx="1061884" cy="1061884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ADADA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90088" y="2973275"/>
              <a:ext cx="6775181" cy="849507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50000">
                  <a:srgbClr val="C5C5C5"/>
                </a:gs>
                <a:gs pos="100000">
                  <a:srgbClr val="AEAEA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590088" y="2973275"/>
              <a:ext cx="6775181" cy="8495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74275" tIns="60950" rIns="60950" bIns="609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C0C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Conversion of Number System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9146" y="2867086"/>
              <a:ext cx="1061884" cy="1061884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C5C5C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204692"/>
            <a:ext cx="2743200" cy="672353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1" name="Google Shape;111;p14"/>
          <p:cNvSpPr txBox="1"/>
          <p:nvPr/>
        </p:nvSpPr>
        <p:spPr>
          <a:xfrm>
            <a:off x="1508023" y="3182300"/>
            <a:ext cx="2209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Outlines</a:t>
            </a:r>
            <a:endParaRPr sz="2800" b="1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788550" y="1065850"/>
            <a:ext cx="10614900" cy="5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following binary numbers to decimal, octal and hexadecimal: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11010100             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212, 324, D4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1011.001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11.125, 13.1, B.2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1010.1011			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10010.0101			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788550" y="1065850"/>
            <a:ext cx="10614900" cy="5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following binary numbers to decimal, octal and hexadecimal: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11010100             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212, 324, D4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1011.001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11.125, 13.1, B.2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1010.1011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10.6875, 12.54, A.B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10010.0101			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788550" y="1065850"/>
            <a:ext cx="10614900" cy="5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following binary numbers to decimal, octal and hexadecimal: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11010100             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212, 324, D4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1011.001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11.125, 13.1, B.2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1010.1011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10.6875, 12.54, A.B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10010.0101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18.3125, 22.24, 12.5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274" name="Google Shape;27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23</a:t>
            </a:fld>
            <a:endParaRPr sz="1400"/>
          </a:p>
        </p:txBody>
      </p:sp>
      <p:sp>
        <p:nvSpPr>
          <p:cNvPr id="275" name="Google Shape;275;p35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to Binary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613944" y="1278811"/>
            <a:ext cx="109641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converting decimal to binary, there are two steps required to perform, which are as follows: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first step, we perform the division operation on the integer and the successive quotient with the base of binary(2).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we perform the multiplication on the fraction.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282" name="Google Shape;28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24</a:t>
            </a:fld>
            <a:endParaRPr sz="1400"/>
          </a:p>
        </p:txBody>
      </p:sp>
      <p:sp>
        <p:nvSpPr>
          <p:cNvPr id="283" name="Google Shape;283;p36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to Binary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7729" y="1696065"/>
            <a:ext cx="5943599" cy="4011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290" name="Google Shape;29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25</a:t>
            </a:fld>
            <a:endParaRPr sz="1400"/>
          </a:p>
        </p:txBody>
      </p:sp>
      <p:sp>
        <p:nvSpPr>
          <p:cNvPr id="291" name="Google Shape;291;p37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to Octal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954957" y="1498938"/>
            <a:ext cx="103989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converting decimal to octal, there are two steps required to perform, which are as follows: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first step, we perform the division operation on the integer and the successive quotient with the base of octal(8).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we perform the multiplication on the fraction and the successive quotient with the base of octal(8).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298" name="Google Shape;29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26</a:t>
            </a:fld>
            <a:endParaRPr sz="1400"/>
          </a:p>
        </p:txBody>
      </p:sp>
      <p:sp>
        <p:nvSpPr>
          <p:cNvPr id="299" name="Google Shape;299;p38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to Octal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8560" y="1725561"/>
            <a:ext cx="5899356" cy="365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306" name="Google Shape;30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27</a:t>
            </a:fld>
            <a:endParaRPr sz="1400"/>
          </a:p>
        </p:txBody>
      </p:sp>
      <p:sp>
        <p:nvSpPr>
          <p:cNvPr id="307" name="Google Shape;307;p39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to Hexadecimal Conversion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971242" y="1537419"/>
            <a:ext cx="102495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converting decimal to hexadecimal, there are two steps required to perform, which are as follows: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first step, we perform the division operation on the integer and the successive quotient with the base of hexadecimal (16).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we perform the multiplication on the fraction and the successive quotient with the base of hexadecimal (16).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314" name="Google Shape;31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28</a:t>
            </a:fld>
            <a:endParaRPr sz="1400"/>
          </a:p>
        </p:txBody>
      </p:sp>
      <p:sp>
        <p:nvSpPr>
          <p:cNvPr id="315" name="Google Shape;315;p40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to Hexadecimal Conversion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0731" y="1419225"/>
            <a:ext cx="633412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23" name="Google Shape;323;p41"/>
          <p:cNvSpPr txBox="1"/>
          <p:nvPr/>
        </p:nvSpPr>
        <p:spPr>
          <a:xfrm>
            <a:off x="788550" y="1065850"/>
            <a:ext cx="10614900" cy="5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following decimal numbers to binary, octal and hexadecimal: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94.327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755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185.15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390.919 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3</a:t>
            </a:fld>
            <a:endParaRPr sz="1400"/>
          </a:p>
        </p:txBody>
      </p:sp>
      <p:sp>
        <p:nvSpPr>
          <p:cNvPr id="118" name="Google Shape;118;p15"/>
          <p:cNvSpPr txBox="1"/>
          <p:nvPr/>
        </p:nvSpPr>
        <p:spPr>
          <a:xfrm>
            <a:off x="2549012" y="551828"/>
            <a:ext cx="65630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Number?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277007" y="1838262"/>
            <a:ext cx="986921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mathematical value used for counting, measuring, or labeling objects. Numbers are used to perform arithmetic calculations.  Examples of numbers are natural numbers, positive numbers, negative numbers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0" lvl="4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1,2,3 …….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-1, -2,-3 …..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1/2, 1/3, 1/4, ….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30" name="Google Shape;330;p42"/>
          <p:cNvSpPr txBox="1"/>
          <p:nvPr/>
        </p:nvSpPr>
        <p:spPr>
          <a:xfrm>
            <a:off x="788550" y="1065850"/>
            <a:ext cx="11175000" cy="5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following decimal numbers to binary, octal and hexadecimal: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94.327		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1011110.0101, 136.2473 , 5E.53B6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755						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185.15					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390.919					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37" name="Google Shape;337;p43"/>
          <p:cNvSpPr txBox="1"/>
          <p:nvPr/>
        </p:nvSpPr>
        <p:spPr>
          <a:xfrm>
            <a:off x="788550" y="1065850"/>
            <a:ext cx="11175000" cy="5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following decimal numbers to binary, octal and hexadecimal: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94.327		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1011110.0101, 136.2473 , 5E.53B6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755			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1011110011, 1363, 2F3	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185.15					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390.919					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788550" y="1065850"/>
            <a:ext cx="11175000" cy="5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following decimal numbers to binary, octal and hexadecimal: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94.327		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1011110.0101, 136.2473 , 5E.53B6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755			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1011110011, 1363, 2F3	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185.15		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10111001.001, 271.1146,  B9.2666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390.919					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51" name="Google Shape;351;p45"/>
          <p:cNvSpPr txBox="1"/>
          <p:nvPr/>
        </p:nvSpPr>
        <p:spPr>
          <a:xfrm>
            <a:off x="788550" y="1065850"/>
            <a:ext cx="11175000" cy="52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following decimal numbers to binary, octal and hexadecimal: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94.327		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1011110.0101, 136.2473 , 5E.53B6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755			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1011110011, 1363, 2F3	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185.15		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10111001.001, 271.1146,  B9.2666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390.919					</a:t>
            </a:r>
            <a:r>
              <a:rPr lang="en-US" sz="3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110000110.1110, 606.7264, 186.EB43</a:t>
            </a:r>
            <a:endParaRPr sz="3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357" name="Google Shape;357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34</a:t>
            </a:fld>
            <a:endParaRPr sz="1400"/>
          </a:p>
        </p:txBody>
      </p:sp>
      <p:sp>
        <p:nvSpPr>
          <p:cNvPr id="358" name="Google Shape;358;p46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to Decimal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46"/>
          <p:cNvSpPr txBox="1"/>
          <p:nvPr/>
        </p:nvSpPr>
        <p:spPr>
          <a:xfrm>
            <a:off x="958646" y="1410447"/>
            <a:ext cx="10014154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Since an octal number only uses digits from 0 to 7, we first arrange the octal number with the power of 8.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We evaluate all the power of 8 values such as 80 is 1, 81 is 8, etc., and write down the value of each octal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Once the value is obtained, we multiply each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The final step is to add the product of all the numbers to obtain the decimal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365" name="Google Shape;365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35</a:t>
            </a:fld>
            <a:endParaRPr sz="1400"/>
          </a:p>
        </p:txBody>
      </p:sp>
      <p:sp>
        <p:nvSpPr>
          <p:cNvPr id="366" name="Google Shape;366;p47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to Decimal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7" name="Google Shape;36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4700" y="1651820"/>
            <a:ext cx="4838700" cy="3849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373" name="Google Shape;373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36</a:t>
            </a:fld>
            <a:endParaRPr sz="1400"/>
          </a:p>
        </p:txBody>
      </p:sp>
      <p:sp>
        <p:nvSpPr>
          <p:cNvPr id="374" name="Google Shape;374;p48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to Binary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48"/>
          <p:cNvSpPr txBox="1"/>
          <p:nvPr/>
        </p:nvSpPr>
        <p:spPr>
          <a:xfrm>
            <a:off x="786580" y="1501482"/>
            <a:ext cx="1056722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Write each digit of the octal number separately.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Convert each digit into an equivalent group of three binary digits.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Combine these groups to form the whole binary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182" y="3538871"/>
            <a:ext cx="5029636" cy="2719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382" name="Google Shape;382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37</a:t>
            </a:fld>
            <a:endParaRPr sz="1400"/>
          </a:p>
        </p:txBody>
      </p:sp>
      <p:sp>
        <p:nvSpPr>
          <p:cNvPr id="383" name="Google Shape;383;p49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to Hexadecimal Conversion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9"/>
          <p:cNvSpPr txBox="1"/>
          <p:nvPr/>
        </p:nvSpPr>
        <p:spPr>
          <a:xfrm>
            <a:off x="838200" y="1623365"/>
            <a:ext cx="10574594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We need to convert the Octal number to Binary first. For that, follow the steps given in the above conversion.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Now to convert the binary number to Hex number, divide the binary digits into groups of four digits starting from right to left i.e. from LSB to MSB.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Add zeros prior to MSB to make it a proper group of four digits(if required)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Now convert these groups into their relevant decimal values.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For values from 10-15, convert it into Hex symbols i.e from A-F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390" name="Google Shape;39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38</a:t>
            </a:fld>
            <a:endParaRPr sz="1400"/>
          </a:p>
        </p:txBody>
      </p:sp>
      <p:sp>
        <p:nvSpPr>
          <p:cNvPr id="391" name="Google Shape;391;p50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to Hexadecimal Conversion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4773" y="1651821"/>
            <a:ext cx="7211961" cy="3451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398" name="Google Shape;398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39</a:t>
            </a:fld>
            <a:endParaRPr sz="1400"/>
          </a:p>
        </p:txBody>
      </p:sp>
      <p:sp>
        <p:nvSpPr>
          <p:cNvPr id="399" name="Google Shape;399;p51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Hexadecimal to Decimal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543232" y="1224482"/>
            <a:ext cx="109605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Write the decimal values of the symbols used in the Hex number i.e. from A-F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Multiply each digit of the Hex number with its place value. starting from right to left i.e. LSB to MSB.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Add the result of multiplications and the final sum will be the decimal number.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2794142"/>
            <a:ext cx="9525000" cy="3562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4</a:t>
            </a:fld>
            <a:endParaRPr sz="1400"/>
          </a:p>
        </p:txBody>
      </p:sp>
      <p:sp>
        <p:nvSpPr>
          <p:cNvPr id="126" name="Google Shape;126;p16"/>
          <p:cNvSpPr txBox="1"/>
          <p:nvPr/>
        </p:nvSpPr>
        <p:spPr>
          <a:xfrm>
            <a:off x="2549012" y="551828"/>
            <a:ext cx="65630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Number System?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838200" y="1383494"/>
            <a:ext cx="10430797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system is defined as a system of writing to express numbers. It is the mathematical notation for representing numbers of a given set by using digits or other symbols in a consistent manner.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any digit in a number can be determined by: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digit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position in the number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base of the number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407" name="Google Shape;40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40</a:t>
            </a:fld>
            <a:endParaRPr sz="1400"/>
          </a:p>
        </p:txBody>
      </p:sp>
      <p:sp>
        <p:nvSpPr>
          <p:cNvPr id="408" name="Google Shape;408;p52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Hexadecimal to Binary Conversion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2"/>
          <p:cNvSpPr txBox="1"/>
          <p:nvPr/>
        </p:nvSpPr>
        <p:spPr>
          <a:xfrm>
            <a:off x="543232" y="1224482"/>
            <a:ext cx="1096051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Convert the Hex symbols into its equivalent decimal values.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Write each digit of the Hexadecimal number separately.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Convert each digit into an equivalent group of four binary digits.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Combine these groups to form the whole binary number.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0" name="Google Shape;41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0" y="2794141"/>
            <a:ext cx="9525000" cy="3559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416" name="Google Shape;416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41</a:t>
            </a:fld>
            <a:endParaRPr sz="1400"/>
          </a:p>
        </p:txBody>
      </p:sp>
      <p:sp>
        <p:nvSpPr>
          <p:cNvPr id="417" name="Google Shape;417;p53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Hexadecimal to Octal Conversion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543232" y="1224482"/>
            <a:ext cx="1096051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We need to convert the Hexadecimal number to Binary first. For that, follow the steps given in the above conversion.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Now to convert the binary number to Octal number, divide the binary digits into groups of three digits starting from right to left i.e. from LSB to MSB.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Add zeros prior to MSB to make it a proper group of three digits(if required)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Now convert these groups into their relevant decimal values.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9" name="Google Shape;41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0925" y="3532800"/>
            <a:ext cx="8931425" cy="28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April 29, 2024</a:t>
            </a:r>
            <a:endParaRPr/>
          </a:p>
        </p:txBody>
      </p:sp>
      <p:sp>
        <p:nvSpPr>
          <p:cNvPr id="425" name="Google Shape;425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426" name="Google Shape;42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3674" y="2989213"/>
            <a:ext cx="4416926" cy="106423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sp>
        <p:nvSpPr>
          <p:cNvPr id="427" name="Google Shape;427;p54"/>
          <p:cNvSpPr/>
          <p:nvPr/>
        </p:nvSpPr>
        <p:spPr>
          <a:xfrm>
            <a:off x="4551194" y="3167390"/>
            <a:ext cx="381114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Any 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April 29, 2024</a:t>
            </a:r>
            <a:endParaRPr/>
          </a:p>
        </p:txBody>
      </p:sp>
      <p:sp>
        <p:nvSpPr>
          <p:cNvPr id="433" name="Google Shape;43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434" name="Google Shape;43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3674" y="2989213"/>
            <a:ext cx="4416926" cy="1064239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76200" cap="sq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33000" endPos="28000" dist="5000" dir="5400000" sy="-100000" algn="bl" rotWithShape="0"/>
          </a:effectLst>
        </p:spPr>
      </p:pic>
      <p:sp>
        <p:nvSpPr>
          <p:cNvPr id="435" name="Google Shape;435;p55"/>
          <p:cNvSpPr/>
          <p:nvPr/>
        </p:nvSpPr>
        <p:spPr>
          <a:xfrm>
            <a:off x="4551194" y="3167390"/>
            <a:ext cx="381114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5</a:t>
            </a:fld>
            <a:endParaRPr sz="1400"/>
          </a:p>
        </p:txBody>
      </p:sp>
      <p:sp>
        <p:nvSpPr>
          <p:cNvPr id="134" name="Google Shape;134;p17"/>
          <p:cNvSpPr txBox="1"/>
          <p:nvPr/>
        </p:nvSpPr>
        <p:spPr>
          <a:xfrm>
            <a:off x="2549012" y="551828"/>
            <a:ext cx="65630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Number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838200" y="1383494"/>
            <a:ext cx="1043079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base value and the number of allowed digits, number systems are of many types. The four common types of Number System are-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Number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Number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Number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Hexadecimal Number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6</a:t>
            </a:fld>
            <a:endParaRPr sz="1400"/>
          </a:p>
        </p:txBody>
      </p:sp>
      <p:sp>
        <p:nvSpPr>
          <p:cNvPr id="142" name="Google Shape;142;p18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Number System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383494"/>
            <a:ext cx="10430797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system with a base value of 10 is termed a Decimal number system.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10 digits i.e. 0-9 for the creation of numbers.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each digit in the number is at a specific place with a place value of a product of different powers of 10.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the place value is termed from right to left as first place value called units, second to the left as Tens, so on Hundreds, Thousands, etc.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7</a:t>
            </a:fld>
            <a:endParaRPr sz="1400"/>
          </a:p>
        </p:txBody>
      </p:sp>
      <p:sp>
        <p:nvSpPr>
          <p:cNvPr id="150" name="Google Shape;150;p19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Number System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838200" y="1383494"/>
            <a:ext cx="10430797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10264 has place values as,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× 10^4) + (0 × 10^3) + (2 × 10^2) + (6 × 10^1) + (4 × 10^0)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 × 10000 + 0 × 1000 + 2 × 100 + 6 × 10 + 4 ×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10000 + 0 + 200 + 60 + 4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10264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8</a:t>
            </a:fld>
            <a:endParaRPr sz="1400"/>
          </a:p>
        </p:txBody>
      </p:sp>
      <p:sp>
        <p:nvSpPr>
          <p:cNvPr id="158" name="Google Shape;158;p20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Number System 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838200" y="1383494"/>
            <a:ext cx="10430797" cy="415498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4" t="-1171" r="-8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April 29, 2024</a:t>
            </a:r>
            <a:endParaRPr sz="1400"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9</a:t>
            </a:fld>
            <a:endParaRPr sz="1400"/>
          </a:p>
        </p:txBody>
      </p:sp>
      <p:sp>
        <p:nvSpPr>
          <p:cNvPr id="166" name="Google Shape;166;p21"/>
          <p:cNvSpPr txBox="1"/>
          <p:nvPr/>
        </p:nvSpPr>
        <p:spPr>
          <a:xfrm>
            <a:off x="693174" y="448589"/>
            <a:ext cx="94832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Number System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693174" y="1278811"/>
            <a:ext cx="10430797" cy="30469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4" t="-1598" r="-875" b="-35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2005</Words>
  <Application>Microsoft Office PowerPoint</Application>
  <PresentationFormat>Widescreen</PresentationFormat>
  <Paragraphs>321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Noto Sans Symbols</vt:lpstr>
      <vt:lpstr>Times New Roman</vt:lpstr>
      <vt:lpstr>Office Theme</vt:lpstr>
      <vt:lpstr>Number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dc:creator>Shakil Mahmud</dc:creator>
  <cp:lastModifiedBy>Shakil Mahmud</cp:lastModifiedBy>
  <cp:revision>3</cp:revision>
  <dcterms:modified xsi:type="dcterms:W3CDTF">2025-04-22T02:43:46Z</dcterms:modified>
</cp:coreProperties>
</file>