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90" y="2383255"/>
            <a:ext cx="9143999" cy="1394660"/>
          </a:xfrm>
          <a:noFill/>
        </p:spPr>
        <p:txBody>
          <a:bodyPr>
            <a:noAutofit/>
          </a:bodyPr>
          <a:lstStyle>
            <a:lvl1pPr algn="ctr">
              <a:defRPr sz="3600">
                <a:latin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9024" y="-24066"/>
            <a:ext cx="9153023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80"/>
            <a:ext cx="9144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 userDrawn="1"/>
        </p:nvSpPr>
        <p:spPr>
          <a:xfrm>
            <a:off x="-4514" y="6524587"/>
            <a:ext cx="9148514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640681" y="-81926"/>
            <a:ext cx="3826043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65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904952"/>
            <a:ext cx="9143999" cy="1045995"/>
          </a:xfrm>
        </p:spPr>
        <p:txBody>
          <a:bodyPr>
            <a:normAutofit/>
          </a:bodyPr>
          <a:lstStyle/>
          <a:p>
            <a:r>
              <a:rPr lang="en-US" dirty="0"/>
              <a:t>Computer Networks</a:t>
            </a: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6D9E9215-4A1A-AE7C-E6E5-F81035C58EF0}"/>
              </a:ext>
            </a:extLst>
          </p:cNvPr>
          <p:cNvSpPr txBox="1">
            <a:spLocks/>
          </p:cNvSpPr>
          <p:nvPr/>
        </p:nvSpPr>
        <p:spPr>
          <a:xfrm>
            <a:off x="1" y="2329550"/>
            <a:ext cx="9143999" cy="2741454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Segoe UI Semibold" panose="020B0702040204020203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Syed Shakil Mahmud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Army International University of Science and Technology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9">
            <a:extLst>
              <a:ext uri="{FF2B5EF4-FFF2-40B4-BE49-F238E27FC236}">
                <a16:creationId xmlns:a16="http://schemas.microsoft.com/office/drawing/2014/main" id="{780C60CE-87BB-6851-1302-E21B3EBC842B}"/>
              </a:ext>
            </a:extLst>
          </p:cNvPr>
          <p:cNvSpPr/>
          <p:nvPr/>
        </p:nvSpPr>
        <p:spPr>
          <a:xfrm>
            <a:off x="3311480" y="2162927"/>
            <a:ext cx="2521040" cy="3371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5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Introduction-to-Computer-Networks-Lecture-slides-pp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Introduction-to-Computer-Networks-Lecture-slides-ppt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Introduction-to-Computer-Networks-Lecture-slides-ppt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Introduction-to-Computer-Networks-Lecture-slides-ppt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Introduction-to-Computer-Networks-Lecture-slides-ppt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Introduction-to-Computer-Networks-Lecture-slides-ppt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Introduction-to-Computer-Networks-Lecture-slides-ppt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Introduction-to-Computer-Networks-Lecture-slides-ppt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Introduction-to-Computer-Networks-Lecture-slides-ppt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Introduction-to-Computer-Networks-Lecture-slides-ppt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363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Introduction-to-Computer-Networks-Lecture-slides-pp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Introduction-to-Computer-Networks-Lecture-slides-ppt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Introduction-to-Computer-Networks-Lecture-slides-ppt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Introduction-to-Computer-Networks-Lecture-slides-ppt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Introduction-to-Computer-Networks-Lecture-slides-ppt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Introduction-to-Computer-Networks-Lecture-slides-ppt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Introduction-to-Computer-Networks-Lecture-slides-ppt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Introduction-to-Computer-Networks-Lecture-slides-pp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Introduction-to-Computer-Networks-Lecture-slides-pp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Introduction-to-Computer-Networks-Lecture-slides-pp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Introduction-to-Computer-Networks-Lecture-slides-pp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Introduction-to-Computer-Networks-Lecture-slides-pp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Introduction-to-Computer-Networks-Lecture-slides-pp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Introduction-to-Computer-Networks-Lecture-slides-pp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0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On-screen Show (4:3)</PresentationFormat>
  <Paragraphs>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Segoe UI Semibold</vt:lpstr>
      <vt:lpstr>Times New Roman</vt:lpstr>
      <vt:lpstr>Office Theme</vt:lpstr>
      <vt:lpstr>Computer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subject/>
  <dc:creator>Shajib</dc:creator>
  <cp:keywords/>
  <dc:description>generated using python-pptx</dc:description>
  <cp:lastModifiedBy>Syed Shakil</cp:lastModifiedBy>
  <cp:revision>9</cp:revision>
  <dcterms:created xsi:type="dcterms:W3CDTF">2013-01-27T09:14:16Z</dcterms:created>
  <dcterms:modified xsi:type="dcterms:W3CDTF">2025-05-30T19:08:54Z</dcterms:modified>
  <cp:category/>
</cp:coreProperties>
</file>