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63" r:id="rId5"/>
    <p:sldId id="274" r:id="rId6"/>
    <p:sldId id="265" r:id="rId7"/>
    <p:sldId id="278" r:id="rId8"/>
    <p:sldId id="277" r:id="rId9"/>
    <p:sldId id="264" r:id="rId10"/>
    <p:sldId id="266" r:id="rId11"/>
    <p:sldId id="275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88909" autoAdjust="0"/>
  </p:normalViewPr>
  <p:slideViewPr>
    <p:cSldViewPr snapToGrid="0">
      <p:cViewPr varScale="1">
        <p:scale>
          <a:sx n="77" d="100"/>
          <a:sy n="77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DCE05-410F-4887-8390-4434594AA9B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3167E-4F84-4B4E-89CD-A53CC6B8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44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3167E-4F84-4B4E-89CD-A53CC6B890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8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Simply</a:t>
            </a:r>
            <a:r>
              <a:rPr lang="en-US" baseline="0" dirty="0" smtClean="0"/>
              <a:t> follows a sequence:</a:t>
            </a:r>
          </a:p>
          <a:p>
            <a:r>
              <a:rPr lang="en-US" baseline="0" dirty="0" smtClean="0"/>
              <a:t>Fetch, Decode and then Execute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3167E-4F84-4B4E-89CD-A53CC6B890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9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90F2-8AC5-42A7-8E89-944FEB175D6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FFF2-3930-49C1-80C9-D87425575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8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90F2-8AC5-42A7-8E89-944FEB175D6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FFF2-3930-49C1-80C9-D87425575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2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90F2-8AC5-42A7-8E89-944FEB175D6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FFF2-3930-49C1-80C9-D87425575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90F2-8AC5-42A7-8E89-944FEB175D6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FFF2-3930-49C1-80C9-D87425575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2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90F2-8AC5-42A7-8E89-944FEB175D6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FFF2-3930-49C1-80C9-D87425575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9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90F2-8AC5-42A7-8E89-944FEB175D6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FFF2-3930-49C1-80C9-D87425575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3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90F2-8AC5-42A7-8E89-944FEB175D6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FFF2-3930-49C1-80C9-D87425575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8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90F2-8AC5-42A7-8E89-944FEB175D6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FFF2-3930-49C1-80C9-D87425575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90F2-8AC5-42A7-8E89-944FEB175D6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FFF2-3930-49C1-80C9-D87425575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4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90F2-8AC5-42A7-8E89-944FEB175D6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FFF2-3930-49C1-80C9-D87425575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3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90F2-8AC5-42A7-8E89-944FEB175D6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FFF2-3930-49C1-80C9-D87425575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C90F2-8AC5-42A7-8E89-944FEB175D6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8FFF2-3930-49C1-80C9-D87425575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6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3966" y="1776549"/>
            <a:ext cx="9144000" cy="1606730"/>
          </a:xfrm>
          <a:solidFill>
            <a:schemeClr val="bg1">
              <a:lumMod val="9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/>
          <a:p>
            <a:r>
              <a:rPr lang="en-US" sz="4400" dirty="0" smtClean="0"/>
              <a:t>CSE </a:t>
            </a:r>
            <a:r>
              <a:rPr lang="en-US" sz="4400" dirty="0" smtClean="0"/>
              <a:t>: </a:t>
            </a:r>
            <a:r>
              <a:rPr lang="en-US" sz="4400" dirty="0" smtClean="0"/>
              <a:t>Microprocessor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274" y="3784917"/>
            <a:ext cx="9144000" cy="2459127"/>
          </a:xfrm>
        </p:spPr>
        <p:txBody>
          <a:bodyPr>
            <a:noAutofit/>
          </a:bodyPr>
          <a:lstStyle/>
          <a:p>
            <a:r>
              <a:rPr lang="en-US" sz="3200" i="1" dirty="0" smtClean="0">
                <a:solidFill>
                  <a:schemeClr val="tx2"/>
                </a:solidFill>
                <a:latin typeface="Bahnschrift Condensed" panose="020B0502040204020203" pitchFamily="34" charset="0"/>
              </a:rPr>
              <a:t>Syed </a:t>
            </a:r>
            <a:r>
              <a:rPr lang="en-US" sz="3200" i="1" dirty="0" err="1" smtClean="0">
                <a:solidFill>
                  <a:schemeClr val="tx2"/>
                </a:solidFill>
                <a:latin typeface="Bahnschrift Condensed" panose="020B0502040204020203" pitchFamily="34" charset="0"/>
              </a:rPr>
              <a:t>Shakil</a:t>
            </a:r>
            <a:r>
              <a:rPr lang="en-US" sz="3200" i="1" dirty="0" smtClean="0">
                <a:solidFill>
                  <a:schemeClr val="tx2"/>
                </a:solidFill>
                <a:latin typeface="Bahnschrift Condensed" panose="020B0502040204020203" pitchFamily="34" charset="0"/>
              </a:rPr>
              <a:t> Mahmud</a:t>
            </a:r>
            <a:endParaRPr lang="en-US" sz="3200" i="1" dirty="0" smtClean="0">
              <a:solidFill>
                <a:schemeClr val="tx2"/>
              </a:solidFill>
              <a:latin typeface="Bahnschrift Condensed" panose="020B0502040204020203" pitchFamily="34" charset="0"/>
            </a:endParaRPr>
          </a:p>
          <a:p>
            <a:r>
              <a:rPr lang="en-US" sz="3200" dirty="0" smtClean="0">
                <a:latin typeface="Bahnschrift Light Condensed" panose="020B0502040204020203" pitchFamily="34" charset="0"/>
              </a:rPr>
              <a:t>Lecturer</a:t>
            </a:r>
          </a:p>
          <a:p>
            <a:r>
              <a:rPr lang="en-US" sz="3200" dirty="0" smtClean="0">
                <a:latin typeface="Bahnschrift Light Condensed" panose="020B0502040204020203" pitchFamily="34" charset="0"/>
              </a:rPr>
              <a:t>Department of Computer Science and </a:t>
            </a:r>
            <a:r>
              <a:rPr lang="en-US" sz="3200" dirty="0" smtClean="0">
                <a:latin typeface="Bahnschrift Light Condensed" panose="020B0502040204020203" pitchFamily="34" charset="0"/>
              </a:rPr>
              <a:t>Engineering</a:t>
            </a:r>
          </a:p>
          <a:p>
            <a:r>
              <a:rPr lang="en-US" sz="3200" dirty="0" smtClean="0">
                <a:latin typeface="Bahnschrift Light Condensed" panose="020B0502040204020203" pitchFamily="34" charset="0"/>
              </a:rPr>
              <a:t>BAIUST</a:t>
            </a:r>
            <a:endParaRPr lang="en-US" sz="3200" dirty="0" smtClean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15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Concept of Microprocessor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853475"/>
            <a:ext cx="6041571" cy="4373154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SG" sz="3600" dirty="0" smtClean="0"/>
              <a:t>Hardware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SG" sz="3600" dirty="0" smtClean="0"/>
              <a:t>Software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SG" sz="3600" dirty="0" smtClean="0"/>
              <a:t>Firmware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446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Operation of a Simple Microcomputer Bus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1249816"/>
            <a:ext cx="7638143" cy="548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2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Homework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8905"/>
            <a:ext cx="10515600" cy="23701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sz="3600" dirty="0"/>
              <a:t>What determines whether a microprocessor is considered an 8-bit, a 16-bit or a 32-bit device?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43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Books Recommended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778"/>
            <a:ext cx="10515600" cy="51841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Microprocessors and Interfacing, </a:t>
            </a:r>
            <a:r>
              <a:rPr lang="en-US" dirty="0" err="1" smtClean="0"/>
              <a:t>Mc</a:t>
            </a:r>
            <a:r>
              <a:rPr lang="en-US" dirty="0" smtClean="0"/>
              <a:t> </a:t>
            </a:r>
            <a:r>
              <a:rPr lang="en-US" dirty="0" err="1" smtClean="0"/>
              <a:t>GrawHill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1987 By D.V. Hall </a:t>
            </a:r>
          </a:p>
          <a:p>
            <a:pPr marL="0" indent="0">
              <a:buNone/>
            </a:pPr>
            <a:r>
              <a:rPr lang="en-US" dirty="0" smtClean="0"/>
              <a:t>2.    Microprocessor and Microcomputer Based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System Design By Md. </a:t>
            </a:r>
            <a:r>
              <a:rPr lang="en-US" dirty="0" err="1" smtClean="0"/>
              <a:t>Rafiquzzaman</a:t>
            </a:r>
            <a:endParaRPr lang="en-US" dirty="0" smtClean="0"/>
          </a:p>
          <a:p>
            <a:pPr marL="514350" indent="-514350">
              <a:buAutoNum type="arabicPeriod" startAt="3"/>
            </a:pPr>
            <a:r>
              <a:rPr lang="en-US" dirty="0" smtClean="0"/>
              <a:t>Microprocessor </a:t>
            </a:r>
            <a:r>
              <a:rPr lang="en-US" dirty="0"/>
              <a:t>Architecture, Programming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and </a:t>
            </a:r>
            <a:r>
              <a:rPr lang="en-US" dirty="0"/>
              <a:t>Applications with the </a:t>
            </a:r>
            <a:r>
              <a:rPr lang="en-US" dirty="0" smtClean="0"/>
              <a:t>8085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By </a:t>
            </a:r>
            <a:r>
              <a:rPr lang="en-US" dirty="0"/>
              <a:t>Ramesh </a:t>
            </a:r>
            <a:r>
              <a:rPr lang="en-US" dirty="0" err="1" smtClean="0"/>
              <a:t>Gaonkar</a:t>
            </a:r>
            <a:endParaRPr lang="en-US" dirty="0"/>
          </a:p>
          <a:p>
            <a:pPr marL="514350" indent="-514350">
              <a:buAutoNum type="arabicPeriod" startAt="4"/>
            </a:pPr>
            <a:r>
              <a:rPr lang="en-US" dirty="0" smtClean="0"/>
              <a:t>Assembly </a:t>
            </a:r>
            <a:r>
              <a:rPr lang="en-US" dirty="0"/>
              <a:t>Language Programming </a:t>
            </a:r>
            <a:r>
              <a:rPr lang="en-US" dirty="0" smtClean="0"/>
              <a:t>Organization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/>
              <a:t>of the IBM </a:t>
            </a:r>
            <a:r>
              <a:rPr lang="en-US" dirty="0" smtClean="0"/>
              <a:t>PC</a:t>
            </a:r>
          </a:p>
          <a:p>
            <a:pPr marL="0" indent="0">
              <a:buNone/>
            </a:pPr>
            <a:r>
              <a:rPr lang="en-SG" dirty="0" smtClean="0"/>
              <a:t>             By </a:t>
            </a:r>
            <a:r>
              <a:rPr lang="en-US" dirty="0" err="1" smtClean="0"/>
              <a:t>Ytha</a:t>
            </a:r>
            <a:r>
              <a:rPr lang="en-US" dirty="0" smtClean="0"/>
              <a:t> Yu, Charles </a:t>
            </a:r>
            <a:r>
              <a:rPr lang="en-US" dirty="0" err="1" smtClean="0"/>
              <a:t>Marut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43" y="1117895"/>
            <a:ext cx="2027011" cy="2466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19" y="1117895"/>
            <a:ext cx="1939924" cy="2466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7" r="10749"/>
          <a:stretch/>
        </p:blipFill>
        <p:spPr>
          <a:xfrm>
            <a:off x="7765144" y="3809354"/>
            <a:ext cx="2027010" cy="2605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19" y="3809354"/>
            <a:ext cx="1939924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9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8623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Lecture 1: Introduction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7520"/>
            <a:ext cx="10515600" cy="31594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smtClean="0"/>
              <a:t>Introduction to Microprocessor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9027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Concept of Microprocessor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104"/>
            <a:ext cx="7681685" cy="5184185"/>
          </a:xfrm>
        </p:spPr>
        <p:txBody>
          <a:bodyPr/>
          <a:lstStyle/>
          <a:p>
            <a:pPr algn="just"/>
            <a:r>
              <a:rPr lang="en-US" dirty="0" smtClean="0"/>
              <a:t> </a:t>
            </a:r>
            <a:r>
              <a:rPr lang="en-US" dirty="0"/>
              <a:t>The microprocessor (sometimes abbreviated as </a:t>
            </a:r>
            <a:r>
              <a:rPr lang="el-GR" dirty="0"/>
              <a:t>μ</a:t>
            </a:r>
            <a:r>
              <a:rPr lang="en-US" dirty="0"/>
              <a:t>P) is one of the most </a:t>
            </a:r>
            <a:r>
              <a:rPr lang="en-US" dirty="0" smtClean="0"/>
              <a:t>important components </a:t>
            </a:r>
            <a:r>
              <a:rPr lang="en-US" dirty="0"/>
              <a:t>of a digital computer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acts as the brain of the computer system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As </a:t>
            </a:r>
            <a:r>
              <a:rPr lang="en-US" dirty="0"/>
              <a:t>technology has progressed, </a:t>
            </a:r>
            <a:r>
              <a:rPr lang="en-US" dirty="0" smtClean="0"/>
              <a:t>microprocessors have </a:t>
            </a:r>
            <a:r>
              <a:rPr lang="en-US" dirty="0"/>
              <a:t>become faster, smaller and capable of </a:t>
            </a:r>
            <a:r>
              <a:rPr lang="en-US" dirty="0" smtClean="0"/>
              <a:t>doing more </a:t>
            </a:r>
            <a:r>
              <a:rPr lang="en-US" dirty="0"/>
              <a:t>work per clock cycle.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71" y="1692047"/>
            <a:ext cx="3483429" cy="314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Concept of Microprocessor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104"/>
            <a:ext cx="10515600" cy="5184185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Types of Computer:</a:t>
            </a:r>
          </a:p>
          <a:p>
            <a:pPr marL="457200" lvl="1" indent="0">
              <a:buNone/>
            </a:pPr>
            <a:endParaRPr lang="en-SG" sz="2000" b="1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en-SG" b="1" dirty="0" smtClean="0"/>
              <a:t>Mainframe Computers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SG" dirty="0" smtClean="0"/>
              <a:t>- IBM 4381, Honeywell DPS8, Cray Y-MP/832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en-SG" b="1" dirty="0" smtClean="0"/>
              <a:t>Minicomputers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SG" dirty="0"/>
              <a:t>- </a:t>
            </a:r>
            <a:r>
              <a:rPr lang="en-SG" dirty="0" smtClean="0"/>
              <a:t>VAX 6360, MV/8000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n-SG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en-SG" b="1" dirty="0" smtClean="0"/>
              <a:t>Microcomputers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SG" dirty="0"/>
              <a:t>- </a:t>
            </a:r>
            <a:r>
              <a:rPr lang="en-SG" dirty="0" smtClean="0"/>
              <a:t>Intel 8051, Intel SDK-86, IBM PC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285" y="1701347"/>
            <a:ext cx="4775201" cy="20086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285" y="4068196"/>
            <a:ext cx="1847850" cy="2466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325" y="4193315"/>
            <a:ext cx="3028950" cy="21494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42135" y="3709988"/>
            <a:ext cx="53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(a)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1963" y="6488668"/>
            <a:ext cx="53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(b)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198553" y="6374609"/>
            <a:ext cx="53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8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Concept of Microprocessor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77590"/>
            <a:ext cx="10515600" cy="1339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4000" b="1" dirty="0" smtClean="0"/>
              <a:t>How Computers and Microcomputers are used?</a:t>
            </a:r>
          </a:p>
        </p:txBody>
      </p:sp>
    </p:spTree>
    <p:extLst>
      <p:ext uri="{BB962C8B-B14F-4D97-AF65-F5344CB8AC3E}">
        <p14:creationId xmlns:p14="http://schemas.microsoft.com/office/powerpoint/2010/main" val="219962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Concept of Microprocessor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104"/>
            <a:ext cx="10515600" cy="51841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Timesharing System:</a:t>
            </a:r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1903185"/>
            <a:ext cx="80295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9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Concept of Microprocessor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104"/>
            <a:ext cx="10515600" cy="51841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Distributed Processing or Multiprocessing Computer System:</a:t>
            </a:r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380" y="2065157"/>
            <a:ext cx="7019925" cy="440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3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Concept of Microprocessor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104"/>
            <a:ext cx="10515600" cy="518418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Block Diagram of a Simple Micro-Computer</a:t>
            </a:r>
          </a:p>
          <a:p>
            <a:pPr algn="just"/>
            <a:r>
              <a:rPr lang="en-US" sz="2400" dirty="0" smtClean="0"/>
              <a:t>As </a:t>
            </a:r>
            <a:r>
              <a:rPr lang="en-US" sz="2400" dirty="0"/>
              <a:t>the name implies, microcomputers are small </a:t>
            </a:r>
            <a:r>
              <a:rPr lang="en-US" sz="2400" dirty="0" smtClean="0"/>
              <a:t>computers.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block diagram of the microcomputer is similar to the computer except that the central processing unit of the microcomputer is contained in a single IC called the </a:t>
            </a:r>
            <a:r>
              <a:rPr lang="en-US" sz="2400" dirty="0" smtClean="0"/>
              <a:t>microprocessor.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494" y="3540351"/>
            <a:ext cx="6867525" cy="311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253</Words>
  <Application>Microsoft Office PowerPoint</Application>
  <PresentationFormat>Widescreen</PresentationFormat>
  <Paragraphs>62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Bahnschrift Condensed</vt:lpstr>
      <vt:lpstr>Bahnschrift Light Condensed</vt:lpstr>
      <vt:lpstr>Calibri</vt:lpstr>
      <vt:lpstr>Calibri Light</vt:lpstr>
      <vt:lpstr>Times New Roman</vt:lpstr>
      <vt:lpstr>Wingdings</vt:lpstr>
      <vt:lpstr>Office Theme</vt:lpstr>
      <vt:lpstr>CSE : Microprocessor</vt:lpstr>
      <vt:lpstr>Books Recommended</vt:lpstr>
      <vt:lpstr>Lecture 1: Introduction</vt:lpstr>
      <vt:lpstr>Concept of Microprocessor</vt:lpstr>
      <vt:lpstr>Concept of Microprocessor</vt:lpstr>
      <vt:lpstr>Concept of Microprocessor</vt:lpstr>
      <vt:lpstr>Concept of Microprocessor</vt:lpstr>
      <vt:lpstr>Concept of Microprocessor</vt:lpstr>
      <vt:lpstr>Concept of Microprocessor</vt:lpstr>
      <vt:lpstr>Concept of Microprocessor</vt:lpstr>
      <vt:lpstr>Operation of a Simple Microcomputer Bus</vt:lpstr>
      <vt:lpstr> 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Marjia Sultana</dc:title>
  <dc:creator>User</dc:creator>
  <cp:lastModifiedBy>Syed Shakil</cp:lastModifiedBy>
  <cp:revision>35</cp:revision>
  <dcterms:created xsi:type="dcterms:W3CDTF">2019-07-30T18:57:08Z</dcterms:created>
  <dcterms:modified xsi:type="dcterms:W3CDTF">2024-10-27T18:49:18Z</dcterms:modified>
</cp:coreProperties>
</file>