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57" r:id="rId3"/>
    <p:sldId id="258" r:id="rId4"/>
    <p:sldId id="259" r:id="rId5"/>
    <p:sldId id="268" r:id="rId6"/>
    <p:sldId id="260" r:id="rId7"/>
    <p:sldId id="266" r:id="rId8"/>
    <p:sldId id="261" r:id="rId9"/>
    <p:sldId id="267" r:id="rId10"/>
    <p:sldId id="269" r:id="rId11"/>
    <p:sldId id="262" r:id="rId12"/>
    <p:sldId id="278" r:id="rId13"/>
    <p:sldId id="270" r:id="rId14"/>
    <p:sldId id="273" r:id="rId15"/>
    <p:sldId id="274" r:id="rId16"/>
    <p:sldId id="275" r:id="rId17"/>
    <p:sldId id="276" r:id="rId18"/>
    <p:sldId id="277" r:id="rId19"/>
    <p:sldId id="271" r:id="rId20"/>
    <p:sldId id="272" r:id="rId21"/>
    <p:sldId id="264"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ree" userId="da3d0b1e9ab2d84c" providerId="LiveId" clId="{267AC1A9-2F40-43CB-8A4A-FD9C136BED0C}"/>
    <pc:docChg chg="undo custSel addSld delSld modSld">
      <pc:chgData name="Divya Sree" userId="da3d0b1e9ab2d84c" providerId="LiveId" clId="{267AC1A9-2F40-43CB-8A4A-FD9C136BED0C}" dt="2021-06-11T05:15:15.470" v="8561" actId="14100"/>
      <pc:docMkLst>
        <pc:docMk/>
      </pc:docMkLst>
      <pc:sldChg chg="addSp delSp modSp mod">
        <pc:chgData name="Divya Sree" userId="da3d0b1e9ab2d84c" providerId="LiveId" clId="{267AC1A9-2F40-43CB-8A4A-FD9C136BED0C}" dt="2021-06-10T14:52:16.178" v="8441" actId="1076"/>
        <pc:sldMkLst>
          <pc:docMk/>
          <pc:sldMk cId="4116963533" sldId="256"/>
        </pc:sldMkLst>
        <pc:spChg chg="mod">
          <ac:chgData name="Divya Sree" userId="da3d0b1e9ab2d84c" providerId="LiveId" clId="{267AC1A9-2F40-43CB-8A4A-FD9C136BED0C}" dt="2021-06-10T14:51:52.179" v="8437" actId="2711"/>
          <ac:spMkLst>
            <pc:docMk/>
            <pc:sldMk cId="4116963533" sldId="256"/>
            <ac:spMk id="2" creationId="{87AD4271-C2B7-4A83-B6B2-B6B6725631A3}"/>
          </ac:spMkLst>
        </pc:spChg>
        <pc:spChg chg="add mod">
          <ac:chgData name="Divya Sree" userId="da3d0b1e9ab2d84c" providerId="LiveId" clId="{267AC1A9-2F40-43CB-8A4A-FD9C136BED0C}" dt="2021-06-10T14:52:16.178" v="8441" actId="1076"/>
          <ac:spMkLst>
            <pc:docMk/>
            <pc:sldMk cId="4116963533" sldId="256"/>
            <ac:spMk id="3" creationId="{2173D95C-923A-4451-BB46-B6FAF13BA976}"/>
          </ac:spMkLst>
        </pc:spChg>
        <pc:spChg chg="add del mod">
          <ac:chgData name="Divya Sree" userId="da3d0b1e9ab2d84c" providerId="LiveId" clId="{267AC1A9-2F40-43CB-8A4A-FD9C136BED0C}" dt="2021-06-10T13:07:03.727" v="6528"/>
          <ac:spMkLst>
            <pc:docMk/>
            <pc:sldMk cId="4116963533" sldId="256"/>
            <ac:spMk id="5" creationId="{66A3B1F0-BDF2-43A2-B142-443A9090743F}"/>
          </ac:spMkLst>
        </pc:spChg>
        <pc:spChg chg="add mod">
          <ac:chgData name="Divya Sree" userId="da3d0b1e9ab2d84c" providerId="LiveId" clId="{267AC1A9-2F40-43CB-8A4A-FD9C136BED0C}" dt="2021-06-10T14:52:05.353" v="8439" actId="2711"/>
          <ac:spMkLst>
            <pc:docMk/>
            <pc:sldMk cId="4116963533" sldId="256"/>
            <ac:spMk id="6" creationId="{9E73C752-4EFD-48EE-99F3-1375D71EBE7F}"/>
          </ac:spMkLst>
        </pc:spChg>
        <pc:spChg chg="add mod">
          <ac:chgData name="Divya Sree" userId="da3d0b1e9ab2d84c" providerId="LiveId" clId="{267AC1A9-2F40-43CB-8A4A-FD9C136BED0C}" dt="2021-06-10T14:52:11.048" v="8440" actId="2711"/>
          <ac:spMkLst>
            <pc:docMk/>
            <pc:sldMk cId="4116963533" sldId="256"/>
            <ac:spMk id="7" creationId="{A5DCBB65-FCDB-49A6-BAA2-1A3368006849}"/>
          </ac:spMkLst>
        </pc:spChg>
        <pc:picChg chg="mod">
          <ac:chgData name="Divya Sree" userId="da3d0b1e9ab2d84c" providerId="LiveId" clId="{267AC1A9-2F40-43CB-8A4A-FD9C136BED0C}" dt="2021-06-10T14:13:31.129" v="8336" actId="1076"/>
          <ac:picMkLst>
            <pc:docMk/>
            <pc:sldMk cId="4116963533" sldId="256"/>
            <ac:picMk id="4" creationId="{B78386FE-D965-49D0-9032-DAFB82DFA88E}"/>
          </ac:picMkLst>
        </pc:picChg>
        <pc:picChg chg="add del mod">
          <ac:chgData name="Divya Sree" userId="da3d0b1e9ab2d84c" providerId="LiveId" clId="{267AC1A9-2F40-43CB-8A4A-FD9C136BED0C}" dt="2021-06-10T13:12:05.560" v="6728" actId="478"/>
          <ac:picMkLst>
            <pc:docMk/>
            <pc:sldMk cId="4116963533" sldId="256"/>
            <ac:picMk id="9" creationId="{AA47D010-1EC4-4BBE-BFEF-1D15385A23F7}"/>
          </ac:picMkLst>
        </pc:picChg>
        <pc:picChg chg="add mod">
          <ac:chgData name="Divya Sree" userId="da3d0b1e9ab2d84c" providerId="LiveId" clId="{267AC1A9-2F40-43CB-8A4A-FD9C136BED0C}" dt="2021-06-10T13:13:38.146" v="6733" actId="14100"/>
          <ac:picMkLst>
            <pc:docMk/>
            <pc:sldMk cId="4116963533" sldId="256"/>
            <ac:picMk id="11" creationId="{C45E9B7A-69D8-4AA2-BC94-137CF4D7F775}"/>
          </ac:picMkLst>
        </pc:picChg>
      </pc:sldChg>
      <pc:sldChg chg="modSp mod">
        <pc:chgData name="Divya Sree" userId="da3d0b1e9ab2d84c" providerId="LiveId" clId="{267AC1A9-2F40-43CB-8A4A-FD9C136BED0C}" dt="2021-06-10T14:51:42.860" v="8436" actId="2711"/>
        <pc:sldMkLst>
          <pc:docMk/>
          <pc:sldMk cId="2295276244" sldId="257"/>
        </pc:sldMkLst>
        <pc:spChg chg="mod">
          <ac:chgData name="Divya Sree" userId="da3d0b1e9ab2d84c" providerId="LiveId" clId="{267AC1A9-2F40-43CB-8A4A-FD9C136BED0C}" dt="2021-06-10T14:51:42.860" v="8436" actId="2711"/>
          <ac:spMkLst>
            <pc:docMk/>
            <pc:sldMk cId="2295276244" sldId="257"/>
            <ac:spMk id="2" creationId="{414E9C03-E3E2-4BB6-B672-5E3BF0D9B288}"/>
          </ac:spMkLst>
        </pc:spChg>
        <pc:spChg chg="mod">
          <ac:chgData name="Divya Sree" userId="da3d0b1e9ab2d84c" providerId="LiveId" clId="{267AC1A9-2F40-43CB-8A4A-FD9C136BED0C}" dt="2021-06-10T08:45:45.911" v="3384" actId="20577"/>
          <ac:spMkLst>
            <pc:docMk/>
            <pc:sldMk cId="2295276244" sldId="257"/>
            <ac:spMk id="5" creationId="{34C90D5E-2BFC-427F-A05B-C7062AB4A3B7}"/>
          </ac:spMkLst>
        </pc:spChg>
      </pc:sldChg>
      <pc:sldChg chg="addSp delSp modSp mod">
        <pc:chgData name="Divya Sree" userId="da3d0b1e9ab2d84c" providerId="LiveId" clId="{267AC1A9-2F40-43CB-8A4A-FD9C136BED0C}" dt="2021-06-10T14:51:33.913" v="8435" actId="2711"/>
        <pc:sldMkLst>
          <pc:docMk/>
          <pc:sldMk cId="584331631" sldId="258"/>
        </pc:sldMkLst>
        <pc:spChg chg="mod">
          <ac:chgData name="Divya Sree" userId="da3d0b1e9ab2d84c" providerId="LiveId" clId="{267AC1A9-2F40-43CB-8A4A-FD9C136BED0C}" dt="2021-06-10T14:51:33.913" v="8435" actId="2711"/>
          <ac:spMkLst>
            <pc:docMk/>
            <pc:sldMk cId="584331631" sldId="258"/>
            <ac:spMk id="2" creationId="{234E8AD5-6815-4966-91BC-80A145340667}"/>
          </ac:spMkLst>
        </pc:spChg>
        <pc:spChg chg="mod">
          <ac:chgData name="Divya Sree" userId="da3d0b1e9ab2d84c" providerId="LiveId" clId="{267AC1A9-2F40-43CB-8A4A-FD9C136BED0C}" dt="2021-06-10T14:14:30.600" v="8339" actId="20577"/>
          <ac:spMkLst>
            <pc:docMk/>
            <pc:sldMk cId="584331631" sldId="258"/>
            <ac:spMk id="3" creationId="{C02973AD-2A7F-4CF3-BC4E-F4C8C2A7BFA7}"/>
          </ac:spMkLst>
        </pc:spChg>
        <pc:picChg chg="add del">
          <ac:chgData name="Divya Sree" userId="da3d0b1e9ab2d84c" providerId="LiveId" clId="{267AC1A9-2F40-43CB-8A4A-FD9C136BED0C}" dt="2021-06-10T07:49:41.220" v="3298" actId="22"/>
          <ac:picMkLst>
            <pc:docMk/>
            <pc:sldMk cId="584331631" sldId="258"/>
            <ac:picMk id="5" creationId="{B0B9F946-B593-40FA-B749-944351557EB5}"/>
          </ac:picMkLst>
        </pc:picChg>
      </pc:sldChg>
      <pc:sldChg chg="modSp mod">
        <pc:chgData name="Divya Sree" userId="da3d0b1e9ab2d84c" providerId="LiveId" clId="{267AC1A9-2F40-43CB-8A4A-FD9C136BED0C}" dt="2021-06-10T14:51:27.819" v="8434" actId="2711"/>
        <pc:sldMkLst>
          <pc:docMk/>
          <pc:sldMk cId="2292453079" sldId="259"/>
        </pc:sldMkLst>
        <pc:spChg chg="mod">
          <ac:chgData name="Divya Sree" userId="da3d0b1e9ab2d84c" providerId="LiveId" clId="{267AC1A9-2F40-43CB-8A4A-FD9C136BED0C}" dt="2021-06-10T14:51:27.819" v="8434" actId="2711"/>
          <ac:spMkLst>
            <pc:docMk/>
            <pc:sldMk cId="2292453079" sldId="259"/>
            <ac:spMk id="2" creationId="{542EFE5C-4593-4ED0-8B04-45048F20C357}"/>
          </ac:spMkLst>
        </pc:spChg>
        <pc:spChg chg="mod">
          <ac:chgData name="Divya Sree" userId="da3d0b1e9ab2d84c" providerId="LiveId" clId="{267AC1A9-2F40-43CB-8A4A-FD9C136BED0C}" dt="2021-06-10T10:13:44.856" v="6373" actId="20577"/>
          <ac:spMkLst>
            <pc:docMk/>
            <pc:sldMk cId="2292453079" sldId="259"/>
            <ac:spMk id="3" creationId="{3D66CD5B-1C7D-4C44-8767-AA5325D27E5D}"/>
          </ac:spMkLst>
        </pc:spChg>
      </pc:sldChg>
      <pc:sldChg chg="modSp mod">
        <pc:chgData name="Divya Sree" userId="da3d0b1e9ab2d84c" providerId="LiveId" clId="{267AC1A9-2F40-43CB-8A4A-FD9C136BED0C}" dt="2021-06-10T14:51:19.792" v="8433" actId="2711"/>
        <pc:sldMkLst>
          <pc:docMk/>
          <pc:sldMk cId="2597957371" sldId="260"/>
        </pc:sldMkLst>
        <pc:spChg chg="mod">
          <ac:chgData name="Divya Sree" userId="da3d0b1e9ab2d84c" providerId="LiveId" clId="{267AC1A9-2F40-43CB-8A4A-FD9C136BED0C}" dt="2021-06-10T14:51:19.792" v="8433" actId="2711"/>
          <ac:spMkLst>
            <pc:docMk/>
            <pc:sldMk cId="2597957371" sldId="260"/>
            <ac:spMk id="2" creationId="{B088BE3D-69BC-4D41-839D-64DF8DC45975}"/>
          </ac:spMkLst>
        </pc:spChg>
        <pc:spChg chg="mod">
          <ac:chgData name="Divya Sree" userId="da3d0b1e9ab2d84c" providerId="LiveId" clId="{267AC1A9-2F40-43CB-8A4A-FD9C136BED0C}" dt="2021-06-10T10:10:14.944" v="6317" actId="2711"/>
          <ac:spMkLst>
            <pc:docMk/>
            <pc:sldMk cId="2597957371" sldId="260"/>
            <ac:spMk id="3" creationId="{87F59069-FCFA-4578-9628-15A08D465810}"/>
          </ac:spMkLst>
        </pc:spChg>
      </pc:sldChg>
      <pc:sldChg chg="modSp mod">
        <pc:chgData name="Divya Sree" userId="da3d0b1e9ab2d84c" providerId="LiveId" clId="{267AC1A9-2F40-43CB-8A4A-FD9C136BED0C}" dt="2021-06-10T14:50:53.676" v="8431" actId="2711"/>
        <pc:sldMkLst>
          <pc:docMk/>
          <pc:sldMk cId="2023073251" sldId="261"/>
        </pc:sldMkLst>
        <pc:spChg chg="mod">
          <ac:chgData name="Divya Sree" userId="da3d0b1e9ab2d84c" providerId="LiveId" clId="{267AC1A9-2F40-43CB-8A4A-FD9C136BED0C}" dt="2021-06-10T14:50:53.676" v="8431" actId="2711"/>
          <ac:spMkLst>
            <pc:docMk/>
            <pc:sldMk cId="2023073251" sldId="261"/>
            <ac:spMk id="2" creationId="{72419BD0-0E3E-4676-A1AE-DF6A60E080DD}"/>
          </ac:spMkLst>
        </pc:spChg>
        <pc:spChg chg="mod">
          <ac:chgData name="Divya Sree" userId="da3d0b1e9ab2d84c" providerId="LiveId" clId="{267AC1A9-2F40-43CB-8A4A-FD9C136BED0C}" dt="2021-06-10T14:19:01.786" v="8345" actId="20577"/>
          <ac:spMkLst>
            <pc:docMk/>
            <pc:sldMk cId="2023073251" sldId="261"/>
            <ac:spMk id="3" creationId="{47BFB21A-7185-4179-ACDF-62E73789476D}"/>
          </ac:spMkLst>
        </pc:spChg>
      </pc:sldChg>
      <pc:sldChg chg="addSp delSp modSp mod">
        <pc:chgData name="Divya Sree" userId="da3d0b1e9ab2d84c" providerId="LiveId" clId="{267AC1A9-2F40-43CB-8A4A-FD9C136BED0C}" dt="2021-06-11T05:15:15.470" v="8561" actId="14100"/>
        <pc:sldMkLst>
          <pc:docMk/>
          <pc:sldMk cId="876310999" sldId="262"/>
        </pc:sldMkLst>
        <pc:spChg chg="mod">
          <ac:chgData name="Divya Sree" userId="da3d0b1e9ab2d84c" providerId="LiveId" clId="{267AC1A9-2F40-43CB-8A4A-FD9C136BED0C}" dt="2021-06-10T14:50:46.221" v="8430" actId="2711"/>
          <ac:spMkLst>
            <pc:docMk/>
            <pc:sldMk cId="876310999" sldId="262"/>
            <ac:spMk id="2" creationId="{CF9AE451-7F0C-4437-B005-F9239BABA98F}"/>
          </ac:spMkLst>
        </pc:spChg>
        <pc:spChg chg="mod">
          <ac:chgData name="Divya Sree" userId="da3d0b1e9ab2d84c" providerId="LiveId" clId="{267AC1A9-2F40-43CB-8A4A-FD9C136BED0C}" dt="2021-06-11T05:15:15.470" v="8561" actId="14100"/>
          <ac:spMkLst>
            <pc:docMk/>
            <pc:sldMk cId="876310999" sldId="262"/>
            <ac:spMk id="3" creationId="{C820E689-B9E0-40A0-A6ED-8F5D4CFFBF19}"/>
          </ac:spMkLst>
        </pc:spChg>
        <pc:spChg chg="add del mod">
          <ac:chgData name="Divya Sree" userId="da3d0b1e9ab2d84c" providerId="LiveId" clId="{267AC1A9-2F40-43CB-8A4A-FD9C136BED0C}" dt="2021-06-10T09:50:42.844" v="5663" actId="478"/>
          <ac:spMkLst>
            <pc:docMk/>
            <pc:sldMk cId="876310999" sldId="262"/>
            <ac:spMk id="5" creationId="{3E0AEE0B-7BA0-4AE4-856B-96ECE895E8B8}"/>
          </ac:spMkLst>
        </pc:spChg>
      </pc:sldChg>
      <pc:sldChg chg="modSp del mod">
        <pc:chgData name="Divya Sree" userId="da3d0b1e9ab2d84c" providerId="LiveId" clId="{267AC1A9-2F40-43CB-8A4A-FD9C136BED0C}" dt="2021-06-10T13:20:51.722" v="6913" actId="47"/>
        <pc:sldMkLst>
          <pc:docMk/>
          <pc:sldMk cId="2974811090" sldId="263"/>
        </pc:sldMkLst>
        <pc:spChg chg="mod">
          <ac:chgData name="Divya Sree" userId="da3d0b1e9ab2d84c" providerId="LiveId" clId="{267AC1A9-2F40-43CB-8A4A-FD9C136BED0C}" dt="2021-06-10T09:50:52.407" v="5664" actId="21"/>
          <ac:spMkLst>
            <pc:docMk/>
            <pc:sldMk cId="2974811090" sldId="263"/>
            <ac:spMk id="3" creationId="{BE223A34-1216-4D43-B4A0-08957F0FB0D6}"/>
          </ac:spMkLst>
        </pc:spChg>
      </pc:sldChg>
      <pc:sldChg chg="addSp delSp modSp mod">
        <pc:chgData name="Divya Sree" userId="da3d0b1e9ab2d84c" providerId="LiveId" clId="{267AC1A9-2F40-43CB-8A4A-FD9C136BED0C}" dt="2021-06-10T14:50:26.776" v="8428" actId="1076"/>
        <pc:sldMkLst>
          <pc:docMk/>
          <pc:sldMk cId="2839835501" sldId="264"/>
        </pc:sldMkLst>
        <pc:spChg chg="mod">
          <ac:chgData name="Divya Sree" userId="da3d0b1e9ab2d84c" providerId="LiveId" clId="{267AC1A9-2F40-43CB-8A4A-FD9C136BED0C}" dt="2021-06-10T14:50:26.776" v="8428" actId="1076"/>
          <ac:spMkLst>
            <pc:docMk/>
            <pc:sldMk cId="2839835501" sldId="264"/>
            <ac:spMk id="2" creationId="{27808E34-2FFC-46DF-B07A-C22386F2FD7E}"/>
          </ac:spMkLst>
        </pc:spChg>
        <pc:spChg chg="mod">
          <ac:chgData name="Divya Sree" userId="da3d0b1e9ab2d84c" providerId="LiveId" clId="{267AC1A9-2F40-43CB-8A4A-FD9C136BED0C}" dt="2021-06-10T14:50:13.100" v="8426" actId="2711"/>
          <ac:spMkLst>
            <pc:docMk/>
            <pc:sldMk cId="2839835501" sldId="264"/>
            <ac:spMk id="3" creationId="{EBC43E88-B027-49AF-B965-9B6EEC1C875A}"/>
          </ac:spMkLst>
        </pc:spChg>
        <pc:spChg chg="add del">
          <ac:chgData name="Divya Sree" userId="da3d0b1e9ab2d84c" providerId="LiveId" clId="{267AC1A9-2F40-43CB-8A4A-FD9C136BED0C}" dt="2021-06-10T13:43:37.383" v="7442" actId="22"/>
          <ac:spMkLst>
            <pc:docMk/>
            <pc:sldMk cId="2839835501" sldId="264"/>
            <ac:spMk id="5" creationId="{E7295C3E-5592-4543-9C03-A1C96BE6900E}"/>
          </ac:spMkLst>
        </pc:spChg>
      </pc:sldChg>
      <pc:sldChg chg="add del">
        <pc:chgData name="Divya Sree" userId="da3d0b1e9ab2d84c" providerId="LiveId" clId="{267AC1A9-2F40-43CB-8A4A-FD9C136BED0C}" dt="2021-06-10T13:56:53.390" v="7719" actId="47"/>
        <pc:sldMkLst>
          <pc:docMk/>
          <pc:sldMk cId="3559926252" sldId="265"/>
        </pc:sldMkLst>
      </pc:sldChg>
      <pc:sldChg chg="modSp new mod">
        <pc:chgData name="Divya Sree" userId="da3d0b1e9ab2d84c" providerId="LiveId" clId="{267AC1A9-2F40-43CB-8A4A-FD9C136BED0C}" dt="2021-06-10T14:51:10.465" v="8432" actId="2711"/>
        <pc:sldMkLst>
          <pc:docMk/>
          <pc:sldMk cId="408515541" sldId="266"/>
        </pc:sldMkLst>
        <pc:spChg chg="mod">
          <ac:chgData name="Divya Sree" userId="da3d0b1e9ab2d84c" providerId="LiveId" clId="{267AC1A9-2F40-43CB-8A4A-FD9C136BED0C}" dt="2021-06-10T14:51:10.465" v="8432" actId="2711"/>
          <ac:spMkLst>
            <pc:docMk/>
            <pc:sldMk cId="408515541" sldId="266"/>
            <ac:spMk id="2" creationId="{37F1E2E7-BEA9-415D-8ABF-D81A9F396B7B}"/>
          </ac:spMkLst>
        </pc:spChg>
        <pc:spChg chg="mod">
          <ac:chgData name="Divya Sree" userId="da3d0b1e9ab2d84c" providerId="LiveId" clId="{267AC1A9-2F40-43CB-8A4A-FD9C136BED0C}" dt="2021-06-10T13:20:37.526" v="6912" actId="255"/>
          <ac:spMkLst>
            <pc:docMk/>
            <pc:sldMk cId="408515541" sldId="266"/>
            <ac:spMk id="3" creationId="{47410D14-8369-46F7-A4F4-27B234C9E367}"/>
          </ac:spMkLst>
        </pc:spChg>
      </pc:sldChg>
      <pc:sldChg chg="modSp new del mod">
        <pc:chgData name="Divya Sree" userId="da3d0b1e9ab2d84c" providerId="LiveId" clId="{267AC1A9-2F40-43CB-8A4A-FD9C136BED0C}" dt="2021-06-10T15:40:32.073" v="8512" actId="47"/>
        <pc:sldMkLst>
          <pc:docMk/>
          <pc:sldMk cId="1079096286" sldId="267"/>
        </pc:sldMkLst>
        <pc:spChg chg="mod">
          <ac:chgData name="Divya Sree" userId="da3d0b1e9ab2d84c" providerId="LiveId" clId="{267AC1A9-2F40-43CB-8A4A-FD9C136BED0C}" dt="2021-06-10T15:01:19.343" v="8487" actId="6549"/>
          <ac:spMkLst>
            <pc:docMk/>
            <pc:sldMk cId="1079096286" sldId="267"/>
            <ac:spMk id="2" creationId="{A012BA94-F913-4B87-BA47-AB54B89297B8}"/>
          </ac:spMkLst>
        </pc:spChg>
        <pc:spChg chg="mod">
          <ac:chgData name="Divya Sree" userId="da3d0b1e9ab2d84c" providerId="LiveId" clId="{267AC1A9-2F40-43CB-8A4A-FD9C136BED0C}" dt="2021-06-10T15:02:32.840" v="8511" actId="14100"/>
          <ac:spMkLst>
            <pc:docMk/>
            <pc:sldMk cId="1079096286" sldId="267"/>
            <ac:spMk id="3" creationId="{4D9F0E5C-E9A1-4F07-806C-F299425EF222}"/>
          </ac:spMkLst>
        </pc:spChg>
      </pc:sldChg>
      <pc:sldChg chg="modSp new add del mod">
        <pc:chgData name="Divya Sree" userId="da3d0b1e9ab2d84c" providerId="LiveId" clId="{267AC1A9-2F40-43CB-8A4A-FD9C136BED0C}" dt="2021-06-10T14:02:41.076" v="7755" actId="47"/>
        <pc:sldMkLst>
          <pc:docMk/>
          <pc:sldMk cId="1067607317" sldId="268"/>
        </pc:sldMkLst>
        <pc:spChg chg="mod">
          <ac:chgData name="Divya Sree" userId="da3d0b1e9ab2d84c" providerId="LiveId" clId="{267AC1A9-2F40-43CB-8A4A-FD9C136BED0C}" dt="2021-06-10T14:02:28.921" v="7752" actId="20577"/>
          <ac:spMkLst>
            <pc:docMk/>
            <pc:sldMk cId="1067607317" sldId="268"/>
            <ac:spMk id="3" creationId="{C7898C14-0E89-4B9D-B105-8C618DBE95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EF088-4F9D-4C07-9354-3A91D5612F8B}" type="datetimeFigureOut">
              <a:rPr lang="en-IN" smtClean="0"/>
              <a:t>12-07-2021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04E2EEA-04E9-4EB6-A6F8-2F3CBCEF433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81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EF088-4F9D-4C07-9354-3A91D5612F8B}"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E2EEA-04E9-4EB6-A6F8-2F3CBCEF433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697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EF088-4F9D-4C07-9354-3A91D5612F8B}"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E2EEA-04E9-4EB6-A6F8-2F3CBCEF433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01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EF088-4F9D-4C07-9354-3A91D5612F8B}"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E2EEA-04E9-4EB6-A6F8-2F3CBCEF433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39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EF088-4F9D-4C07-9354-3A91D5612F8B}" type="datetimeFigureOut">
              <a:rPr lang="en-IN" smtClean="0"/>
              <a:t>12-07-2021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E2EEA-04E9-4EB6-A6F8-2F3CBCEF433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45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EF088-4F9D-4C07-9354-3A91D5612F8B}"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4E2EEA-04E9-4EB6-A6F8-2F3CBCEF433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27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EF088-4F9D-4C07-9354-3A91D5612F8B}" type="datetimeFigureOut">
              <a:rPr lang="en-IN" smtClean="0"/>
              <a:t>12-07-2021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4E2EEA-04E9-4EB6-A6F8-2F3CBCEF433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282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EF088-4F9D-4C07-9354-3A91D5612F8B}" type="datetimeFigureOut">
              <a:rPr lang="en-IN" smtClean="0"/>
              <a:t>12-07-2021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4E2EEA-04E9-4EB6-A6F8-2F3CBCEF433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276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EF088-4F9D-4C07-9354-3A91D5612F8B}" type="datetimeFigureOut">
              <a:rPr lang="en-IN" smtClean="0"/>
              <a:t>12-07-2021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4E2EEA-04E9-4EB6-A6F8-2F3CBCEF433D}" type="slidenum">
              <a:rPr lang="en-IN" smtClean="0"/>
              <a:t>‹#›</a:t>
            </a:fld>
            <a:endParaRPr lang="en-IN"/>
          </a:p>
        </p:txBody>
      </p:sp>
    </p:spTree>
    <p:extLst>
      <p:ext uri="{BB962C8B-B14F-4D97-AF65-F5344CB8AC3E}">
        <p14:creationId xmlns:p14="http://schemas.microsoft.com/office/powerpoint/2010/main" val="181928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CEF088-4F9D-4C07-9354-3A91D5612F8B}" type="datetimeFigureOut">
              <a:rPr lang="en-IN" smtClean="0"/>
              <a:t>12-07-2021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4E2EEA-04E9-4EB6-A6F8-2F3CBCEF433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80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CEF088-4F9D-4C07-9354-3A91D5612F8B}" type="datetimeFigureOut">
              <a:rPr lang="en-IN" smtClean="0"/>
              <a:t>12-07-2021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04E2EEA-04E9-4EB6-A6F8-2F3CBCEF433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66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CEF088-4F9D-4C07-9354-3A91D5612F8B}" type="datetimeFigureOut">
              <a:rPr lang="en-IN" smtClean="0"/>
              <a:t>12-07-2021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4E2EEA-04E9-4EB6-A6F8-2F3CBCEF433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822307"/>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publication/268224586_Mobile_Health_mHealth_Apps_for_Improved_Health_in_Medicine" TargetMode="External"/><Relationship Id="rId2" Type="http://schemas.openxmlformats.org/officeDocument/2006/relationships/hyperlink" Target="https://www.researchgate.net/publication/335060149_Healthcare_Android_apps_a_tale_of_the_customers'_perspective"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5791990_Application_of_Firebase_in_Android_App_Development-A_Study" TargetMode="External"/><Relationship Id="rId5" Type="http://schemas.openxmlformats.org/officeDocument/2006/relationships/hyperlink" Target="https://www.hindawi.com/journals/bmri/2019/7151475/" TargetMode="External"/><Relationship Id="rId4" Type="http://schemas.openxmlformats.org/officeDocument/2006/relationships/hyperlink" Target="https://www.jmir.org/2014/9/e21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4271-C2B7-4A83-B6B2-B6B6725631A3}"/>
              </a:ext>
            </a:extLst>
          </p:cNvPr>
          <p:cNvSpPr>
            <a:spLocks noGrp="1"/>
          </p:cNvSpPr>
          <p:nvPr>
            <p:ph type="ctrTitle"/>
          </p:nvPr>
        </p:nvSpPr>
        <p:spPr>
          <a:xfrm>
            <a:off x="899020" y="1163025"/>
            <a:ext cx="10393959" cy="833555"/>
          </a:xfrm>
        </p:spPr>
        <p:txBody>
          <a:bodyPr>
            <a:normAutofit fontScale="90000"/>
          </a:bodyPr>
          <a:lstStyle/>
          <a:p>
            <a:r>
              <a:rPr lang="en-IN" sz="3200" dirty="0">
                <a:latin typeface="Times New Roman" panose="02020603050405020304" pitchFamily="18" charset="0"/>
                <a:cs typeface="Times New Roman" panose="02020603050405020304" pitchFamily="18" charset="0"/>
              </a:rPr>
              <a:t>            JNTUA COLLEGE OF ENGINEERING PULIVENDULA</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Department of CSE</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B78386FE-D965-49D0-9032-DAFB82DFA88E}"/>
              </a:ext>
            </a:extLst>
          </p:cNvPr>
          <p:cNvPicPr>
            <a:picLocks noChangeAspect="1"/>
          </p:cNvPicPr>
          <p:nvPr/>
        </p:nvPicPr>
        <p:blipFill rotWithShape="1">
          <a:blip r:embed="rId2"/>
          <a:srcRect l="1" r="5397"/>
          <a:stretch/>
        </p:blipFill>
        <p:spPr>
          <a:xfrm>
            <a:off x="591516" y="632831"/>
            <a:ext cx="1238596" cy="1060388"/>
          </a:xfrm>
          <a:prstGeom prst="rect">
            <a:avLst/>
          </a:prstGeom>
        </p:spPr>
      </p:pic>
      <p:sp>
        <p:nvSpPr>
          <p:cNvPr id="3" name="TextBox 2">
            <a:extLst>
              <a:ext uri="{FF2B5EF4-FFF2-40B4-BE49-F238E27FC236}">
                <a16:creationId xmlns:a16="http://schemas.microsoft.com/office/drawing/2014/main" id="{2173D95C-923A-4451-BB46-B6FAF13BA976}"/>
              </a:ext>
            </a:extLst>
          </p:cNvPr>
          <p:cNvSpPr txBox="1"/>
          <p:nvPr/>
        </p:nvSpPr>
        <p:spPr>
          <a:xfrm>
            <a:off x="4219664" y="2203844"/>
            <a:ext cx="3850547" cy="92333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HEALTH BLOOM</a:t>
            </a:r>
          </a:p>
          <a:p>
            <a:r>
              <a:rPr lang="en-US" dirty="0">
                <a:latin typeface="Times New Roman" panose="02020603050405020304" pitchFamily="18" charset="0"/>
                <a:cs typeface="Times New Roman" panose="02020603050405020304" pitchFamily="18" charset="0"/>
              </a:rPr>
              <a:t>                     - Care you can believe in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73C752-4EFD-48EE-99F3-1375D71EBE7F}"/>
              </a:ext>
            </a:extLst>
          </p:cNvPr>
          <p:cNvSpPr txBox="1"/>
          <p:nvPr/>
        </p:nvSpPr>
        <p:spPr>
          <a:xfrm>
            <a:off x="2239861" y="4320330"/>
            <a:ext cx="420288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 :</a:t>
            </a:r>
          </a:p>
          <a:p>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Niranjan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Babu</a:t>
            </a:r>
            <a:r>
              <a:rPr lang="en-US"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Assistant </a:t>
            </a:r>
            <a:r>
              <a:rPr lang="en-US" sz="1400" dirty="0">
                <a:latin typeface="Times New Roman" panose="02020603050405020304" pitchFamily="18" charset="0"/>
                <a:cs typeface="Times New Roman" panose="02020603050405020304" pitchFamily="18" charset="0"/>
              </a:rPr>
              <a:t>Professor(Adhoc)</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DCBB65-FCDB-49A6-BAA2-1A3368006849}"/>
              </a:ext>
            </a:extLst>
          </p:cNvPr>
          <p:cNvSpPr txBox="1"/>
          <p:nvPr/>
        </p:nvSpPr>
        <p:spPr>
          <a:xfrm>
            <a:off x="8003097" y="4110606"/>
            <a:ext cx="322976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 -</a:t>
            </a:r>
          </a:p>
          <a:p>
            <a:r>
              <a:rPr lang="en-US" dirty="0" err="1">
                <a:latin typeface="Times New Roman" panose="02020603050405020304" pitchFamily="18" charset="0"/>
                <a:cs typeface="Times New Roman" panose="02020603050405020304" pitchFamily="18" charset="0"/>
              </a:rPr>
              <a:t>Shireen</a:t>
            </a:r>
            <a:r>
              <a:rPr lang="en-US" dirty="0">
                <a:latin typeface="Times New Roman" panose="02020603050405020304" pitchFamily="18" charset="0"/>
                <a:cs typeface="Times New Roman" panose="02020603050405020304" pitchFamily="18" charset="0"/>
              </a:rPr>
              <a:t> Syed  [17-553]</a:t>
            </a:r>
          </a:p>
          <a:p>
            <a:r>
              <a:rPr lang="en-US" dirty="0" err="1" smtClean="0">
                <a:latin typeface="Times New Roman" panose="02020603050405020304" pitchFamily="18" charset="0"/>
                <a:cs typeface="Times New Roman" panose="02020603050405020304" pitchFamily="18" charset="0"/>
              </a:rPr>
              <a:t>Divya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Sree     [17-541]</a:t>
            </a:r>
          </a:p>
          <a:p>
            <a:r>
              <a:rPr lang="en-US" dirty="0" smtClean="0">
                <a:latin typeface="Times New Roman" panose="02020603050405020304" pitchFamily="18" charset="0"/>
                <a:cs typeface="Times New Roman" panose="02020603050405020304" pitchFamily="18" charset="0"/>
              </a:rPr>
              <a:t>Jaya </a:t>
            </a:r>
            <a:r>
              <a:rPr lang="en-US" dirty="0">
                <a:latin typeface="Times New Roman" panose="02020603050405020304" pitchFamily="18" charset="0"/>
                <a:cs typeface="Times New Roman" panose="02020603050405020304" pitchFamily="18" charset="0"/>
              </a:rPr>
              <a:t>Prakash   [17-532]</a:t>
            </a:r>
          </a:p>
          <a:p>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45E9B7A-69D8-4AA2-BC94-137CF4D7F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3097" y="2203844"/>
            <a:ext cx="629175" cy="594058"/>
          </a:xfrm>
          <a:prstGeom prst="rect">
            <a:avLst/>
          </a:prstGeom>
        </p:spPr>
      </p:pic>
    </p:spTree>
    <p:extLst>
      <p:ext uri="{BB962C8B-B14F-4D97-AF65-F5344CB8AC3E}">
        <p14:creationId xmlns:p14="http://schemas.microsoft.com/office/powerpoint/2010/main" val="4116963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804519"/>
            <a:ext cx="9603275" cy="1049235"/>
          </a:xfrm>
        </p:spPr>
        <p:txBody>
          <a:bodyPr/>
          <a:lstStyle/>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39" y="-26126"/>
            <a:ext cx="11692957" cy="6139543"/>
          </a:xfrm>
          <a:prstGeom prst="rect">
            <a:avLst/>
          </a:prstGeom>
        </p:spPr>
      </p:pic>
      <p:sp>
        <p:nvSpPr>
          <p:cNvPr id="3" name="TextBox 2"/>
          <p:cNvSpPr txBox="1"/>
          <p:nvPr/>
        </p:nvSpPr>
        <p:spPr>
          <a:xfrm>
            <a:off x="483326" y="4010297"/>
            <a:ext cx="3004457" cy="369332"/>
          </a:xfrm>
          <a:prstGeom prst="rect">
            <a:avLst/>
          </a:prstGeom>
          <a:noFill/>
        </p:spPr>
        <p:txBody>
          <a:bodyPr wrap="square" rtlCol="0">
            <a:spAutoFit/>
          </a:bodyPr>
          <a:lstStyle/>
          <a:p>
            <a:r>
              <a:rPr lang="en-US" dirty="0" smtClean="0"/>
              <a:t>ARCHITECTURE</a:t>
            </a:r>
            <a:endParaRPr lang="en-US" dirty="0"/>
          </a:p>
        </p:txBody>
      </p:sp>
      <p:sp>
        <p:nvSpPr>
          <p:cNvPr id="5" name="Cloud 4"/>
          <p:cNvSpPr/>
          <p:nvPr/>
        </p:nvSpPr>
        <p:spPr>
          <a:xfrm>
            <a:off x="326571" y="3566161"/>
            <a:ext cx="2939143" cy="94052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ARCHITECTURE</a:t>
            </a:r>
            <a:endParaRPr lang="en-US" dirty="0"/>
          </a:p>
        </p:txBody>
      </p:sp>
    </p:spTree>
    <p:extLst>
      <p:ext uri="{BB962C8B-B14F-4D97-AF65-F5344CB8AC3E}">
        <p14:creationId xmlns:p14="http://schemas.microsoft.com/office/powerpoint/2010/main" val="539957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E451-7F0C-4437-B005-F9239BABA98F}"/>
              </a:ext>
            </a:extLst>
          </p:cNvPr>
          <p:cNvSpPr>
            <a:spLocks noGrp="1"/>
          </p:cNvSpPr>
          <p:nvPr>
            <p:ph type="title"/>
          </p:nvPr>
        </p:nvSpPr>
        <p:spPr>
          <a:xfrm>
            <a:off x="1451578" y="1106523"/>
            <a:ext cx="9603275" cy="1049235"/>
          </a:xfrm>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0E689-B9E0-40A0-A6ED-8F5D4CFFBF19}"/>
              </a:ext>
            </a:extLst>
          </p:cNvPr>
          <p:cNvSpPr>
            <a:spLocks noGrp="1"/>
          </p:cNvSpPr>
          <p:nvPr>
            <p:ph idx="1"/>
          </p:nvPr>
        </p:nvSpPr>
        <p:spPr>
          <a:xfrm>
            <a:off x="1386641" y="1822785"/>
            <a:ext cx="9603274" cy="4418624"/>
          </a:xfrm>
        </p:spPr>
        <p:txBody>
          <a:bodyPr>
            <a:noAutofit/>
          </a:bodyPr>
          <a:lstStyle/>
          <a:p>
            <a:r>
              <a:rPr lang="en-US" sz="1800" b="0" strike="noStrike" spc="-1" dirty="0">
                <a:solidFill>
                  <a:srgbClr val="000000"/>
                </a:solidFill>
                <a:latin typeface="Times New Roman"/>
              </a:rPr>
              <a:t>The objective of our project is to design app in such a way that the individual can track his health, medications etc</a:t>
            </a:r>
            <a:r>
              <a:rPr lang="en-US" sz="1800" spc="-1" dirty="0">
                <a:solidFill>
                  <a:srgbClr val="000000"/>
                </a:solidFill>
                <a:latin typeface="Times New Roman"/>
              </a:rPr>
              <a:t>. </a:t>
            </a:r>
            <a:r>
              <a:rPr lang="en-US" sz="1800" b="0" dirty="0">
                <a:effectLst/>
                <a:latin typeface="Times New Roman" panose="02020603050405020304" pitchFamily="18" charset="0"/>
                <a:cs typeface="Times New Roman" panose="02020603050405020304" pitchFamily="18" charset="0"/>
              </a:rPr>
              <a:t>The features of our project are</a:t>
            </a:r>
          </a:p>
          <a:p>
            <a:pPr marL="0" indent="0">
              <a:buNone/>
            </a:pPr>
            <a:r>
              <a:rPr lang="en-US" sz="1800" dirty="0">
                <a:latin typeface="Times New Roman" panose="02020603050405020304" pitchFamily="18" charset="0"/>
                <a:cs typeface="Times New Roman" panose="02020603050405020304" pitchFamily="18" charset="0"/>
              </a:rPr>
              <a:t> *  </a:t>
            </a:r>
            <a:r>
              <a:rPr lang="en-US" sz="1800" b="0" dirty="0">
                <a:effectLst/>
                <a:latin typeface="Times New Roman" panose="02020603050405020304" pitchFamily="18" charset="0"/>
                <a:cs typeface="Times New Roman" panose="02020603050405020304" pitchFamily="18" charset="0"/>
              </a:rPr>
              <a:t>Doctor Appointments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  Appointment Remainder</a:t>
            </a:r>
          </a:p>
          <a:p>
            <a:pPr marL="0" indent="0">
              <a:buNone/>
            </a:pPr>
            <a:r>
              <a:rPr lang="en-IN" sz="1800" dirty="0">
                <a:latin typeface="Times New Roman" panose="02020603050405020304" pitchFamily="18" charset="0"/>
                <a:cs typeface="Times New Roman" panose="02020603050405020304" pitchFamily="18" charset="0"/>
              </a:rPr>
              <a:t> *  </a:t>
            </a:r>
            <a:r>
              <a:rPr lang="en-US" sz="1800" b="0" dirty="0">
                <a:effectLst/>
                <a:latin typeface="Times New Roman" panose="02020603050405020304" pitchFamily="18" charset="0"/>
                <a:cs typeface="Times New Roman" panose="02020603050405020304" pitchFamily="18" charset="0"/>
              </a:rPr>
              <a:t>Medicine Reminder </a:t>
            </a:r>
          </a:p>
          <a:p>
            <a:pPr marL="0" indent="0">
              <a:buNone/>
            </a:pPr>
            <a:r>
              <a:rPr lang="en-US" sz="1800" dirty="0">
                <a:latin typeface="Times New Roman" panose="02020603050405020304" pitchFamily="18" charset="0"/>
                <a:cs typeface="Times New Roman" panose="02020603050405020304" pitchFamily="18" charset="0"/>
              </a:rPr>
              <a:t> *  Locate Nearby Hospitals</a:t>
            </a:r>
          </a:p>
          <a:p>
            <a:pPr marL="0" indent="0">
              <a:buNone/>
            </a:pPr>
            <a:r>
              <a:rPr lang="en-US" sz="1800" dirty="0">
                <a:latin typeface="Times New Roman" panose="02020603050405020304" pitchFamily="18" charset="0"/>
                <a:cs typeface="Times New Roman" panose="02020603050405020304" pitchFamily="18" charset="0"/>
              </a:rPr>
              <a:t> *  </a:t>
            </a:r>
            <a:r>
              <a:rPr lang="en-US" sz="1800" b="0" dirty="0">
                <a:effectLst/>
                <a:latin typeface="Times New Roman" panose="02020603050405020304" pitchFamily="18" charset="0"/>
                <a:cs typeface="Times New Roman" panose="02020603050405020304" pitchFamily="18" charset="0"/>
              </a:rPr>
              <a:t>Alert Emergency contacts with location</a:t>
            </a:r>
          </a:p>
          <a:p>
            <a:pPr marL="0" indent="0">
              <a:buNone/>
            </a:pPr>
            <a:r>
              <a:rPr lang="en-US" sz="1800" b="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Emergency Video Calls</a:t>
            </a:r>
            <a:endParaRPr lang="en-US" sz="1800" b="0" dirty="0">
              <a:effectLst/>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  Health Tracker</a:t>
            </a:r>
          </a:p>
          <a:p>
            <a:pPr marL="0" indent="0">
              <a:buNone/>
            </a:pPr>
            <a:r>
              <a:rPr lang="en-IN" sz="1800" dirty="0">
                <a:latin typeface="Times New Roman" panose="02020603050405020304" pitchFamily="18" charset="0"/>
                <a:cs typeface="Times New Roman" panose="02020603050405020304" pitchFamily="18" charset="0"/>
              </a:rPr>
              <a:t> *  Notes</a:t>
            </a:r>
          </a:p>
        </p:txBody>
      </p:sp>
    </p:spTree>
    <p:extLst>
      <p:ext uri="{BB962C8B-B14F-4D97-AF65-F5344CB8AC3E}">
        <p14:creationId xmlns:p14="http://schemas.microsoft.com/office/powerpoint/2010/main" val="876310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t>Doctor Appointment</a:t>
            </a:r>
          </a:p>
          <a:p>
            <a:r>
              <a:rPr lang="en-US" dirty="0" smtClean="0"/>
              <a:t> </a:t>
            </a:r>
            <a:r>
              <a:rPr lang="en-US" dirty="0"/>
              <a:t>Appointment Reminder</a:t>
            </a:r>
          </a:p>
          <a:p>
            <a:r>
              <a:rPr lang="en-US" dirty="0" smtClean="0"/>
              <a:t> </a:t>
            </a:r>
            <a:r>
              <a:rPr lang="en-US" dirty="0"/>
              <a:t>Medicine Reminder</a:t>
            </a:r>
          </a:p>
          <a:p>
            <a:r>
              <a:rPr lang="en-US" dirty="0" smtClean="0"/>
              <a:t> </a:t>
            </a:r>
            <a:r>
              <a:rPr lang="en-US" dirty="0"/>
              <a:t>Locate Nearby Hospitals</a:t>
            </a:r>
          </a:p>
          <a:p>
            <a:r>
              <a:rPr lang="en-US" dirty="0" smtClean="0"/>
              <a:t> </a:t>
            </a:r>
            <a:r>
              <a:rPr lang="en-US" dirty="0"/>
              <a:t>Contact Relatives</a:t>
            </a:r>
          </a:p>
          <a:p>
            <a:r>
              <a:rPr lang="en-US" dirty="0" smtClean="0"/>
              <a:t> </a:t>
            </a:r>
            <a:r>
              <a:rPr lang="en-US" dirty="0"/>
              <a:t>Urgent video calls</a:t>
            </a:r>
          </a:p>
          <a:p>
            <a:r>
              <a:rPr lang="en-US" dirty="0" smtClean="0"/>
              <a:t> </a:t>
            </a:r>
            <a:r>
              <a:rPr lang="en-US" dirty="0"/>
              <a:t>Health Tracker</a:t>
            </a:r>
          </a:p>
          <a:p>
            <a:r>
              <a:rPr lang="en-US" dirty="0" smtClean="0"/>
              <a:t> </a:t>
            </a:r>
            <a:r>
              <a:rPr lang="en-US" dirty="0"/>
              <a:t>Notes</a:t>
            </a:r>
          </a:p>
        </p:txBody>
      </p:sp>
    </p:spTree>
    <p:extLst>
      <p:ext uri="{BB962C8B-B14F-4D97-AF65-F5344CB8AC3E}">
        <p14:creationId xmlns:p14="http://schemas.microsoft.com/office/powerpoint/2010/main" val="2590658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13079"/>
            <a:ext cx="9603275" cy="1049235"/>
          </a:xfrm>
        </p:spPr>
        <p:txBody>
          <a:bodyPr/>
          <a:lstStyle/>
          <a:p>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health care app is developed successfully as mentioned in previous chapters. And the features are working fine </a:t>
            </a:r>
            <a:r>
              <a:rPr lang="en-US" sz="1800" dirty="0" smtClean="0">
                <a:latin typeface="Times New Roman" panose="02020603050405020304" pitchFamily="18" charset="0"/>
                <a:cs typeface="Times New Roman" panose="02020603050405020304" pitchFamily="18" charset="0"/>
              </a:rPr>
              <a:t>.Doctor </a:t>
            </a:r>
            <a:r>
              <a:rPr lang="en-US" sz="1800" dirty="0">
                <a:latin typeface="Times New Roman" panose="02020603050405020304" pitchFamily="18" charset="0"/>
                <a:cs typeface="Times New Roman" panose="02020603050405020304" pitchFamily="18" charset="0"/>
              </a:rPr>
              <a:t>appointment is implemented successfully and the reminders for medicine and the appointment are working fine </a:t>
            </a:r>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show the features of notifying when it is due time. </a:t>
            </a:r>
            <a:r>
              <a:rPr lang="en-US" sz="1800" dirty="0" smtClean="0">
                <a:latin typeface="Times New Roman" panose="02020603050405020304" pitchFamily="18" charset="0"/>
                <a:cs typeface="Times New Roman" panose="02020603050405020304" pitchFamily="18" charset="0"/>
              </a:rPr>
              <a:t>Finding </a:t>
            </a:r>
            <a:r>
              <a:rPr lang="en-US" sz="1800" dirty="0">
                <a:latin typeface="Times New Roman" panose="02020603050405020304" pitchFamily="18" charset="0"/>
                <a:cs typeface="Times New Roman" panose="02020603050405020304" pitchFamily="18" charset="0"/>
              </a:rPr>
              <a:t>the nearby location of the nearby hospital works fine and the routing and navigation is easier and shows real time traffic too.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beds </a:t>
            </a:r>
            <a:r>
              <a:rPr lang="en-US" sz="1800" dirty="0" smtClean="0">
                <a:latin typeface="Times New Roman" panose="02020603050405020304" pitchFamily="18" charset="0"/>
                <a:cs typeface="Times New Roman" panose="02020603050405020304" pitchFamily="18" charset="0"/>
              </a:rPr>
              <a:t>in the hospital </a:t>
            </a:r>
            <a:r>
              <a:rPr lang="en-US" sz="1800" dirty="0">
                <a:latin typeface="Times New Roman" panose="02020603050405020304" pitchFamily="18" charset="0"/>
                <a:cs typeface="Times New Roman" panose="02020603050405020304" pitchFamily="18" charset="0"/>
              </a:rPr>
              <a:t>are shown accurately with the data uploaded in the </a:t>
            </a:r>
            <a:r>
              <a:rPr lang="en-US" sz="1800" dirty="0" err="1">
                <a:latin typeface="Times New Roman" panose="02020603050405020304" pitchFamily="18" charset="0"/>
                <a:cs typeface="Times New Roman" panose="02020603050405020304" pitchFamily="18" charset="0"/>
              </a:rPr>
              <a:t>datatable</a:t>
            </a:r>
            <a:r>
              <a:rPr lang="en-US" sz="1800" dirty="0">
                <a:latin typeface="Times New Roman" panose="02020603050405020304" pitchFamily="18" charset="0"/>
                <a:cs typeface="Times New Roman" panose="02020603050405020304" pitchFamily="18" charset="0"/>
              </a:rPr>
              <a:t> .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graphical representation of the health trackers are successful and insightful. </a:t>
            </a:r>
            <a:r>
              <a:rPr lang="en-US" sz="1800" dirty="0" smtClean="0">
                <a:latin typeface="Times New Roman" panose="02020603050405020304" pitchFamily="18" charset="0"/>
                <a:cs typeface="Times New Roman" panose="02020603050405020304" pitchFamily="18" charset="0"/>
              </a:rPr>
              <a:t>Note </a:t>
            </a:r>
            <a:r>
              <a:rPr lang="en-US" sz="1800" dirty="0">
                <a:latin typeface="Times New Roman" panose="02020603050405020304" pitchFamily="18" charset="0"/>
                <a:cs typeface="Times New Roman" panose="02020603050405020304" pitchFamily="18" charset="0"/>
              </a:rPr>
              <a:t>making is even simpler now as it can </a:t>
            </a:r>
            <a:r>
              <a:rPr lang="en-US" sz="1800" dirty="0" smtClean="0">
                <a:latin typeface="Times New Roman" panose="02020603050405020304" pitchFamily="18" charset="0"/>
                <a:cs typeface="Times New Roman" panose="02020603050405020304" pitchFamily="18" charset="0"/>
              </a:rPr>
              <a:t>be </a:t>
            </a:r>
            <a:r>
              <a:rPr lang="en-US" sz="1800" dirty="0">
                <a:latin typeface="Times New Roman" panose="02020603050405020304" pitchFamily="18" charset="0"/>
                <a:cs typeface="Times New Roman" panose="02020603050405020304" pitchFamily="18" charset="0"/>
              </a:rPr>
              <a:t>written in the app itself. </a:t>
            </a:r>
            <a:r>
              <a:rPr lang="en-US" sz="1800" dirty="0" smtClean="0">
                <a:latin typeface="Times New Roman" panose="02020603050405020304" pitchFamily="18" charset="0"/>
                <a:cs typeface="Times New Roman" panose="02020603050405020304" pitchFamily="18" charset="0"/>
              </a:rPr>
              <a:t>Prioritization </a:t>
            </a:r>
            <a:r>
              <a:rPr lang="en-US" sz="1800" dirty="0">
                <a:latin typeface="Times New Roman" panose="02020603050405020304" pitchFamily="18" charset="0"/>
                <a:cs typeface="Times New Roman" panose="02020603050405020304" pitchFamily="18" charset="0"/>
              </a:rPr>
              <a:t>is working fine. </a:t>
            </a:r>
            <a:r>
              <a:rPr lang="en-US" sz="1800" dirty="0" smtClean="0">
                <a:latin typeface="Times New Roman" panose="02020603050405020304" pitchFamily="18" charset="0"/>
                <a:cs typeface="Times New Roman" panose="02020603050405020304" pitchFamily="18" charset="0"/>
              </a:rPr>
              <a:t>Alerting </a:t>
            </a:r>
            <a:r>
              <a:rPr lang="en-US" sz="1800" dirty="0">
                <a:latin typeface="Times New Roman" panose="02020603050405020304" pitchFamily="18" charset="0"/>
                <a:cs typeface="Times New Roman" panose="02020603050405020304" pitchFamily="18" charset="0"/>
              </a:rPr>
              <a:t>contacts at emergency situations  is working fine with the intricate featuring process.</a:t>
            </a:r>
          </a:p>
        </p:txBody>
      </p:sp>
    </p:spTree>
    <p:extLst>
      <p:ext uri="{BB962C8B-B14F-4D97-AF65-F5344CB8AC3E}">
        <p14:creationId xmlns:p14="http://schemas.microsoft.com/office/powerpoint/2010/main" val="1948292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 analysis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854925" y="2016125"/>
            <a:ext cx="9013371" cy="3449638"/>
          </a:xfrm>
          <a:prstGeom prst="rect">
            <a:avLst/>
          </a:prstGeom>
        </p:spPr>
      </p:pic>
    </p:spTree>
    <p:extLst>
      <p:ext uri="{BB962C8B-B14F-4D97-AF65-F5344CB8AC3E}">
        <p14:creationId xmlns:p14="http://schemas.microsoft.com/office/powerpoint/2010/main" val="3916993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5" name="Content Placeholder 4"/>
          <p:cNvPicPr>
            <a:picLocks noGrp="1"/>
          </p:cNvPicPr>
          <p:nvPr>
            <p:ph idx="1"/>
          </p:nvPr>
        </p:nvPicPr>
        <p:blipFill>
          <a:blip r:embed="rId2"/>
          <a:stretch>
            <a:fillRect/>
          </a:stretch>
        </p:blipFill>
        <p:spPr>
          <a:xfrm>
            <a:off x="1698172" y="2016125"/>
            <a:ext cx="9356682" cy="3449638"/>
          </a:xfrm>
          <a:prstGeom prst="rect">
            <a:avLst/>
          </a:prstGeom>
        </p:spPr>
      </p:pic>
    </p:spTree>
    <p:extLst>
      <p:ext uri="{BB962C8B-B14F-4D97-AF65-F5344CB8AC3E}">
        <p14:creationId xmlns:p14="http://schemas.microsoft.com/office/powerpoint/2010/main" val="1565176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p:cNvPicPr>
            <a:picLocks noGrp="1"/>
          </p:cNvPicPr>
          <p:nvPr>
            <p:ph idx="1"/>
          </p:nvPr>
        </p:nvPicPr>
        <p:blipFill>
          <a:blip r:embed="rId2"/>
          <a:stretch>
            <a:fillRect/>
          </a:stretch>
        </p:blipFill>
        <p:spPr>
          <a:xfrm>
            <a:off x="1451579" y="2016125"/>
            <a:ext cx="9603275" cy="3449638"/>
          </a:xfrm>
          <a:prstGeom prst="rect">
            <a:avLst/>
          </a:prstGeom>
        </p:spPr>
      </p:pic>
    </p:spTree>
    <p:extLst>
      <p:ext uri="{BB962C8B-B14F-4D97-AF65-F5344CB8AC3E}">
        <p14:creationId xmlns:p14="http://schemas.microsoft.com/office/powerpoint/2010/main" val="1617219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p:cNvPicPr>
            <a:picLocks noGrp="1"/>
          </p:cNvPicPr>
          <p:nvPr>
            <p:ph idx="1"/>
          </p:nvPr>
        </p:nvPicPr>
        <p:blipFill>
          <a:blip r:embed="rId2"/>
          <a:stretch>
            <a:fillRect/>
          </a:stretch>
        </p:blipFill>
        <p:spPr>
          <a:xfrm>
            <a:off x="1451579" y="2016125"/>
            <a:ext cx="9603275" cy="3449638"/>
          </a:xfrm>
          <a:prstGeom prst="rect">
            <a:avLst/>
          </a:prstGeom>
        </p:spPr>
      </p:pic>
    </p:spTree>
    <p:extLst>
      <p:ext uri="{BB962C8B-B14F-4D97-AF65-F5344CB8AC3E}">
        <p14:creationId xmlns:p14="http://schemas.microsoft.com/office/powerpoint/2010/main" val="908898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050869" y="2016125"/>
            <a:ext cx="8791302" cy="3449638"/>
          </a:xfrm>
          <a:prstGeom prst="rect">
            <a:avLst/>
          </a:prstGeom>
        </p:spPr>
      </p:pic>
    </p:spTree>
    <p:extLst>
      <p:ext uri="{BB962C8B-B14F-4D97-AF65-F5344CB8AC3E}">
        <p14:creationId xmlns:p14="http://schemas.microsoft.com/office/powerpoint/2010/main" val="1211083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Even though our application looks exhaustive there are still some features that could be added into the app. Like adding the near by medical </a:t>
            </a:r>
            <a:r>
              <a:rPr lang="en-US" sz="1800" dirty="0" err="1">
                <a:latin typeface="Times New Roman" panose="02020603050405020304" pitchFamily="18" charset="0"/>
                <a:cs typeface="Times New Roman" panose="02020603050405020304" pitchFamily="18" charset="0"/>
              </a:rPr>
              <a:t>pharmas</a:t>
            </a:r>
            <a:r>
              <a:rPr lang="en-US" sz="1800" dirty="0">
                <a:latin typeface="Times New Roman" panose="02020603050405020304" pitchFamily="18" charset="0"/>
                <a:cs typeface="Times New Roman" panose="02020603050405020304" pitchFamily="18" charset="0"/>
              </a:rPr>
              <a:t> or including home delivery of medicines etc. As of now including the home delivery of medicines is a sensitive issue that could lead to unforeseen problems , but the model could be implemented once the laws of </a:t>
            </a:r>
            <a:r>
              <a:rPr lang="en-US" sz="1800" dirty="0" smtClean="0">
                <a:latin typeface="Times New Roman" panose="02020603050405020304" pitchFamily="18" charset="0"/>
                <a:cs typeface="Times New Roman" panose="02020603050405020304" pitchFamily="18" charset="0"/>
              </a:rPr>
              <a:t>e-commerce </a:t>
            </a:r>
            <a:r>
              <a:rPr lang="en-US" sz="1800" dirty="0">
                <a:latin typeface="Times New Roman" panose="02020603050405020304" pitchFamily="18" charset="0"/>
                <a:cs typeface="Times New Roman" panose="02020603050405020304" pitchFamily="18" charset="0"/>
              </a:rPr>
              <a:t>are made more clear for drug </a:t>
            </a:r>
            <a:r>
              <a:rPr lang="en-US" sz="1800" dirty="0" smtClean="0">
                <a:latin typeface="Times New Roman" panose="02020603050405020304" pitchFamily="18" charset="0"/>
                <a:cs typeface="Times New Roman" panose="02020603050405020304" pitchFamily="18" charset="0"/>
              </a:rPr>
              <a:t>transfers.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48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9C03-E3E2-4BB6-B672-5E3BF0D9B288}"/>
              </a:ext>
            </a:extLst>
          </p:cNvPr>
          <p:cNvSpPr>
            <a:spLocks noGrp="1"/>
          </p:cNvSpPr>
          <p:nvPr>
            <p:ph type="title"/>
          </p:nvPr>
        </p:nvSpPr>
        <p:spPr>
          <a:xfrm>
            <a:off x="1451579" y="1048624"/>
            <a:ext cx="9603275" cy="805130"/>
          </a:xfrm>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4C90D5E-2BFC-427F-A05B-C7062AB4A3B7}"/>
              </a:ext>
            </a:extLst>
          </p:cNvPr>
          <p:cNvSpPr txBox="1">
            <a:spLocks/>
          </p:cNvSpPr>
          <p:nvPr/>
        </p:nvSpPr>
        <p:spPr>
          <a:xfrm>
            <a:off x="1386075" y="1661020"/>
            <a:ext cx="9751060" cy="473675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dirty="0"/>
          </a:p>
          <a:p>
            <a:r>
              <a:rPr lang="en-US" dirty="0"/>
              <a:t>Introduction</a:t>
            </a:r>
          </a:p>
          <a:p>
            <a:r>
              <a:rPr lang="en-US" dirty="0"/>
              <a:t>Need for study</a:t>
            </a:r>
          </a:p>
          <a:p>
            <a:r>
              <a:rPr lang="en-US" dirty="0"/>
              <a:t>Motivation and scope</a:t>
            </a:r>
          </a:p>
          <a:p>
            <a:r>
              <a:rPr lang="en-US" dirty="0"/>
              <a:t>Research Gap</a:t>
            </a:r>
          </a:p>
          <a:p>
            <a:r>
              <a:rPr lang="en-US" dirty="0"/>
              <a:t>Problem </a:t>
            </a:r>
            <a:r>
              <a:rPr lang="en-US" dirty="0" smtClean="0"/>
              <a:t>Statement</a:t>
            </a:r>
          </a:p>
          <a:p>
            <a:r>
              <a:rPr lang="en-US" dirty="0" smtClean="0"/>
              <a:t>architecture</a:t>
            </a:r>
            <a:endParaRPr lang="en-US" dirty="0"/>
          </a:p>
          <a:p>
            <a:r>
              <a:rPr lang="en-US" dirty="0"/>
              <a:t>Objectives</a:t>
            </a:r>
          </a:p>
          <a:p>
            <a:r>
              <a:rPr lang="en-US" dirty="0"/>
              <a:t>References</a:t>
            </a:r>
            <a:endParaRPr lang="en-IN" dirty="0"/>
          </a:p>
        </p:txBody>
      </p:sp>
    </p:spTree>
    <p:extLst>
      <p:ext uri="{BB962C8B-B14F-4D97-AF65-F5344CB8AC3E}">
        <p14:creationId xmlns:p14="http://schemas.microsoft.com/office/powerpoint/2010/main" val="2295276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toto</a:t>
            </a:r>
            <a:r>
              <a:rPr lang="en-US" sz="1800" dirty="0">
                <a:latin typeface="Times New Roman" panose="02020603050405020304" pitchFamily="18" charset="0"/>
                <a:cs typeface="Times New Roman" panose="02020603050405020304" pitchFamily="18" charset="0"/>
              </a:rPr>
              <a:t> ,as shown in the previous chapters ,all these features help to make user friendly UI for our Health Bloom app. So searching for nearby hospital and locating it and making a doctor appointment are more easier. And all the reminders help us not to miss any appointments or prescriptions. We sure of our app would do more service than we expect it to be with all the features embedded.</a:t>
            </a:r>
          </a:p>
        </p:txBody>
      </p:sp>
    </p:spTree>
    <p:extLst>
      <p:ext uri="{BB962C8B-B14F-4D97-AF65-F5344CB8AC3E}">
        <p14:creationId xmlns:p14="http://schemas.microsoft.com/office/powerpoint/2010/main" val="2736211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8E34-2FFC-46DF-B07A-C22386F2FD7E}"/>
              </a:ext>
            </a:extLst>
          </p:cNvPr>
          <p:cNvSpPr>
            <a:spLocks noGrp="1"/>
          </p:cNvSpPr>
          <p:nvPr>
            <p:ph type="title"/>
          </p:nvPr>
        </p:nvSpPr>
        <p:spPr>
          <a:xfrm>
            <a:off x="1451579" y="1056189"/>
            <a:ext cx="9603275" cy="1049235"/>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C43E88-B027-49AF-B965-9B6EEC1C875A}"/>
              </a:ext>
            </a:extLst>
          </p:cNvPr>
          <p:cNvSpPr>
            <a:spLocks noGrp="1"/>
          </p:cNvSpPr>
          <p:nvPr>
            <p:ph idx="1"/>
          </p:nvPr>
        </p:nvSpPr>
        <p:spPr/>
        <p:txBody>
          <a:bodyPr>
            <a:noAutofit/>
          </a:bodyPr>
          <a:lstStyle/>
          <a:p>
            <a:r>
              <a:rPr lang="en-IN" sz="1800" dirty="0">
                <a:solidFill>
                  <a:schemeClr val="accent5">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https://www.researchgate.net/publication/335060149_Healthcare_Android_apps_a_tale_of_the_customers'_perspective</a:t>
            </a:r>
            <a:endParaRPr lang="en-IN" sz="1800" dirty="0">
              <a:solidFill>
                <a:schemeClr val="accent5">
                  <a:lumMod val="50000"/>
                </a:schemeClr>
              </a:solidFill>
              <a:latin typeface="Times New Roman" panose="02020603050405020304" pitchFamily="18" charset="0"/>
              <a:cs typeface="Times New Roman" panose="02020603050405020304" pitchFamily="18" charset="0"/>
            </a:endParaRPr>
          </a:p>
          <a:p>
            <a:r>
              <a:rPr lang="en-IN" sz="1800" dirty="0">
                <a:solidFill>
                  <a:schemeClr val="accent5">
                    <a:lumMod val="50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https://www.researchgate.net/publication/268224586_Mobile_Health_mHealth_Apps_for_Improved_Health_in_Medicine</a:t>
            </a:r>
            <a:endParaRPr lang="en-IN" sz="1800" dirty="0">
              <a:solidFill>
                <a:schemeClr val="accent5">
                  <a:lumMod val="50000"/>
                </a:schemeClr>
              </a:solidFill>
              <a:effectLst/>
              <a:latin typeface="Times New Roman" panose="02020603050405020304" pitchFamily="18" charset="0"/>
              <a:cs typeface="Times New Roman" panose="02020603050405020304" pitchFamily="18" charset="0"/>
            </a:endParaRPr>
          </a:p>
          <a:p>
            <a:r>
              <a:rPr lang="en-IN" sz="1800" dirty="0">
                <a:solidFill>
                  <a:schemeClr val="accent5">
                    <a:lumMod val="50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https://www.jmir.org/2014/9/e210/</a:t>
            </a:r>
            <a:endParaRPr lang="en-IN" sz="1800" dirty="0">
              <a:solidFill>
                <a:schemeClr val="accent5">
                  <a:lumMod val="50000"/>
                </a:schemeClr>
              </a:solidFill>
              <a:latin typeface="Times New Roman" panose="02020603050405020304" pitchFamily="18" charset="0"/>
              <a:cs typeface="Times New Roman" panose="02020603050405020304" pitchFamily="18" charset="0"/>
            </a:endParaRPr>
          </a:p>
          <a:p>
            <a:r>
              <a:rPr lang="en-IN" sz="1800" dirty="0">
                <a:solidFill>
                  <a:schemeClr val="accent5">
                    <a:lumMod val="50000"/>
                  </a:schemeClr>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https://www.hindawi.com/journals/bmri/2019/7151475/</a:t>
            </a:r>
            <a:endParaRPr lang="en-IN" sz="1800" dirty="0">
              <a:solidFill>
                <a:schemeClr val="accent5">
                  <a:lumMod val="50000"/>
                </a:schemeClr>
              </a:solidFill>
              <a:effectLst/>
              <a:latin typeface="Times New Roman" panose="02020603050405020304" pitchFamily="18" charset="0"/>
              <a:cs typeface="Times New Roman" panose="02020603050405020304" pitchFamily="18" charset="0"/>
            </a:endParaRPr>
          </a:p>
          <a:p>
            <a:r>
              <a:rPr lang="en-IN" sz="1800" dirty="0">
                <a:solidFill>
                  <a:schemeClr val="accent5">
                    <a:lumMod val="50000"/>
                  </a:schemeClr>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https://www.researchgate.net/publication/325791990_Application_of_Firebase_in_Android_App_Development-A_Study</a:t>
            </a:r>
            <a:endParaRPr lang="en-IN" sz="1800" dirty="0">
              <a:solidFill>
                <a:schemeClr val="accent5">
                  <a:lumMod val="50000"/>
                </a:schemeClr>
              </a:solidFill>
              <a:effectLst/>
              <a:latin typeface="Times New Roman" panose="02020603050405020304" pitchFamily="18" charset="0"/>
              <a:cs typeface="Times New Roman" panose="02020603050405020304" pitchFamily="18" charset="0"/>
            </a:endParaRPr>
          </a:p>
          <a:p>
            <a:pPr marL="0" indent="0">
              <a:buNone/>
            </a:pPr>
            <a:r>
              <a:rPr lang="en-IN" sz="1800" dirty="0">
                <a:solidFill>
                  <a:schemeClr val="accent5">
                    <a:lumMod val="50000"/>
                  </a:schemeClr>
                </a:solidFill>
                <a:effectLst/>
                <a:latin typeface="Times New Roman" panose="02020603050405020304" pitchFamily="18" charset="0"/>
                <a:cs typeface="Times New Roman" panose="02020603050405020304" pitchFamily="18" charset="0"/>
              </a:rPr>
              <a:t/>
            </a:r>
            <a:br>
              <a:rPr lang="en-IN" sz="1800" dirty="0">
                <a:solidFill>
                  <a:schemeClr val="accent5">
                    <a:lumMod val="50000"/>
                  </a:schemeClr>
                </a:solidFill>
                <a:effectLst/>
                <a:latin typeface="Times New Roman" panose="02020603050405020304" pitchFamily="18" charset="0"/>
                <a:cs typeface="Times New Roman" panose="02020603050405020304" pitchFamily="18" charset="0"/>
              </a:rPr>
            </a:br>
            <a:endParaRPr lang="en-IN" sz="1800" dirty="0">
              <a:solidFill>
                <a:schemeClr val="accent5">
                  <a:lumMod val="50000"/>
                </a:schemeClr>
              </a:solidFill>
              <a:effectLst/>
              <a:latin typeface="Times New Roman" panose="02020603050405020304" pitchFamily="18" charset="0"/>
              <a:cs typeface="Times New Roman" panose="02020603050405020304" pitchFamily="18" charset="0"/>
            </a:endParaRPr>
          </a:p>
          <a:p>
            <a:endParaRPr lang="en-IN" sz="1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835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01AF-6059-4EBD-B775-5CDCB1647580}"/>
              </a:ext>
            </a:extLst>
          </p:cNvPr>
          <p:cNvSpPr>
            <a:spLocks noGrp="1"/>
          </p:cNvSpPr>
          <p:nvPr>
            <p:ph type="title"/>
          </p:nvPr>
        </p:nvSpPr>
        <p:spPr>
          <a:xfrm>
            <a:off x="1451578" y="720629"/>
            <a:ext cx="9603275" cy="1049235"/>
          </a:xfrm>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C6774AC5-55CA-4588-909F-3C711069964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451579" y="335560"/>
            <a:ext cx="9697390" cy="5721291"/>
          </a:xfrm>
        </p:spPr>
      </p:pic>
    </p:spTree>
    <p:extLst>
      <p:ext uri="{BB962C8B-B14F-4D97-AF65-F5344CB8AC3E}">
        <p14:creationId xmlns:p14="http://schemas.microsoft.com/office/powerpoint/2010/main" val="3559926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8AD5-6815-4966-91BC-80A145340667}"/>
              </a:ext>
            </a:extLst>
          </p:cNvPr>
          <p:cNvSpPr>
            <a:spLocks noGrp="1"/>
          </p:cNvSpPr>
          <p:nvPr>
            <p:ph type="title"/>
          </p:nvPr>
        </p:nvSpPr>
        <p:spPr>
          <a:xfrm>
            <a:off x="1464642" y="1056189"/>
            <a:ext cx="9603275" cy="1049235"/>
          </a:xfrm>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2973AD-2A7F-4CF3-BC4E-F4C8C2A7BFA7}"/>
              </a:ext>
            </a:extLst>
          </p:cNvPr>
          <p:cNvSpPr>
            <a:spLocks noGrp="1"/>
          </p:cNvSpPr>
          <p:nvPr>
            <p:ph idx="1"/>
          </p:nvPr>
        </p:nvSpPr>
        <p:spPr>
          <a:xfrm>
            <a:off x="1451579" y="2105424"/>
            <a:ext cx="9603275" cy="3520099"/>
          </a:xfrm>
        </p:spPr>
        <p:txBody>
          <a:bodyPr>
            <a:normAutofit/>
          </a:bodyPr>
          <a:lstStyle/>
          <a:p>
            <a:r>
              <a:rPr lang="en-US" sz="1800" b="0" i="0" dirty="0">
                <a:effectLst/>
                <a:latin typeface="Quicksand"/>
              </a:rPr>
              <a:t>In today’s world, everyone is struggling to prioritize their health in their busy </a:t>
            </a:r>
            <a:r>
              <a:rPr lang="en-US" sz="1800" b="0" i="0" dirty="0" smtClean="0">
                <a:effectLst/>
                <a:latin typeface="Quicksand"/>
              </a:rPr>
              <a:t>lives , but they can’t be aloof for longtime as it’s an important thing as life itself.</a:t>
            </a:r>
            <a:endParaRPr lang="en-US" sz="1800" b="0" i="0" dirty="0">
              <a:effectLst/>
              <a:latin typeface="Quicksand"/>
            </a:endParaRPr>
          </a:p>
          <a:p>
            <a:r>
              <a:rPr lang="en-US" sz="1800" dirty="0">
                <a:latin typeface="Quicksand"/>
              </a:rPr>
              <a:t>P</a:t>
            </a:r>
            <a:r>
              <a:rPr lang="en-US" sz="1800" b="0" i="0" dirty="0">
                <a:effectLst/>
                <a:latin typeface="Quicksand"/>
              </a:rPr>
              <a:t>eople increasingly rely on technology to take care of themselves and meet their health </a:t>
            </a:r>
            <a:r>
              <a:rPr lang="en-US" sz="1800" b="0" i="0" dirty="0" smtClean="0">
                <a:effectLst/>
                <a:latin typeface="Quicksand"/>
              </a:rPr>
              <a:t>goals in parallel with their ceaseless schedules.</a:t>
            </a:r>
            <a:endParaRPr lang="en-US" sz="1800" b="0" i="0" dirty="0">
              <a:effectLst/>
              <a:latin typeface="-apple-system"/>
            </a:endParaRPr>
          </a:p>
          <a:p>
            <a:r>
              <a:rPr lang="en-US" sz="1800" b="0" i="0" dirty="0">
                <a:effectLst/>
                <a:latin typeface="-apple-system"/>
              </a:rPr>
              <a:t>The medical app provides a reminder for the people’s daily medications, their appointments with the doctors, </a:t>
            </a:r>
            <a:r>
              <a:rPr lang="en-US" sz="1800" b="0" i="0" dirty="0" smtClean="0">
                <a:effectLst/>
                <a:latin typeface="-apple-system"/>
              </a:rPr>
              <a:t>locates </a:t>
            </a:r>
            <a:r>
              <a:rPr lang="en-US" sz="1800" b="0" i="0" dirty="0">
                <a:effectLst/>
                <a:latin typeface="-apple-system"/>
              </a:rPr>
              <a:t>and shows nearby hospitals, availability of beds </a:t>
            </a:r>
            <a:r>
              <a:rPr lang="en-US" sz="1800" dirty="0" smtClean="0">
                <a:latin typeface="-apple-system"/>
              </a:rPr>
              <a:t>at </a:t>
            </a:r>
            <a:r>
              <a:rPr lang="en-US" sz="1800" b="0" i="0" dirty="0" smtClean="0">
                <a:effectLst/>
                <a:latin typeface="-apple-system"/>
              </a:rPr>
              <a:t>that </a:t>
            </a:r>
            <a:r>
              <a:rPr lang="en-US" sz="1800" b="0" i="0" dirty="0">
                <a:effectLst/>
                <a:latin typeface="-apple-system"/>
              </a:rPr>
              <a:t>particular hospitals, providing video calls, an option to alert contacts in emergencies, an option to add important notes in one place, helps in tracking the person's important health vitals. </a:t>
            </a:r>
          </a:p>
        </p:txBody>
      </p:sp>
    </p:spTree>
    <p:extLst>
      <p:ext uri="{BB962C8B-B14F-4D97-AF65-F5344CB8AC3E}">
        <p14:creationId xmlns:p14="http://schemas.microsoft.com/office/powerpoint/2010/main" val="584331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FE5C-4593-4ED0-8B04-45048F20C357}"/>
              </a:ext>
            </a:extLst>
          </p:cNvPr>
          <p:cNvSpPr>
            <a:spLocks noGrp="1"/>
          </p:cNvSpPr>
          <p:nvPr>
            <p:ph type="title"/>
          </p:nvPr>
        </p:nvSpPr>
        <p:spPr>
          <a:xfrm>
            <a:off x="1451579" y="1069596"/>
            <a:ext cx="9603275" cy="1049235"/>
          </a:xfrm>
        </p:spPr>
        <p:txBody>
          <a:bodyPr/>
          <a:lstStyle/>
          <a:p>
            <a:r>
              <a:rPr lang="en-US" dirty="0">
                <a:latin typeface="Times New Roman" panose="02020603050405020304" pitchFamily="18" charset="0"/>
                <a:cs typeface="Times New Roman" panose="02020603050405020304" pitchFamily="18" charset="0"/>
              </a:rPr>
              <a:t>Need for study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66CD5B-1C7D-4C44-8767-AA5325D27E5D}"/>
              </a:ext>
            </a:extLst>
          </p:cNvPr>
          <p:cNvSpPr>
            <a:spLocks noGrp="1"/>
          </p:cNvSpPr>
          <p:nvPr>
            <p:ph idx="1"/>
          </p:nvPr>
        </p:nvSpPr>
        <p:spPr>
          <a:xfrm>
            <a:off x="1451579" y="2015732"/>
            <a:ext cx="9603275" cy="3772672"/>
          </a:xfrm>
        </p:spPr>
        <p:txBody>
          <a:bodyPr>
            <a:normAutofit/>
          </a:bodyPr>
          <a:lstStyle/>
          <a:p>
            <a:r>
              <a:rPr lang="en-US" sz="1800" dirty="0">
                <a:latin typeface="Times New Roman" panose="02020603050405020304" pitchFamily="18" charset="0"/>
                <a:ea typeface="Times New Roman" panose="02020603050405020304" pitchFamily="18" charset="0"/>
              </a:rPr>
              <a:t>Dart </a:t>
            </a:r>
            <a:r>
              <a:rPr lang="en-US" sz="1800" dirty="0" smtClean="0">
                <a:latin typeface="Times New Roman" panose="02020603050405020304" pitchFamily="18" charset="0"/>
                <a:ea typeface="Times New Roman" panose="02020603050405020304" pitchFamily="18" charset="0"/>
              </a:rPr>
              <a:t>is the pedestal that supports the most trending framework </a:t>
            </a:r>
            <a:r>
              <a:rPr lang="en-US" sz="1800" dirty="0">
                <a:latin typeface="Times New Roman" panose="02020603050405020304" pitchFamily="18" charset="0"/>
                <a:ea typeface="Times New Roman" panose="02020603050405020304" pitchFamily="18" charset="0"/>
              </a:rPr>
              <a:t>Flutter, where </a:t>
            </a:r>
            <a:r>
              <a:rPr lang="en-US" sz="1800" dirty="0" smtClean="0">
                <a:latin typeface="Times New Roman" panose="02020603050405020304" pitchFamily="18" charset="0"/>
                <a:ea typeface="Times New Roman" panose="02020603050405020304" pitchFamily="18" charset="0"/>
              </a:rPr>
              <a:t>as Flutter </a:t>
            </a:r>
            <a:r>
              <a:rPr lang="en-US" sz="1800" dirty="0">
                <a:latin typeface="Times New Roman" panose="02020603050405020304" pitchFamily="18" charset="0"/>
                <a:ea typeface="Times New Roman" panose="02020603050405020304" pitchFamily="18" charset="0"/>
              </a:rPr>
              <a:t>is most often used to make </a:t>
            </a:r>
            <a:r>
              <a:rPr lang="en-US" sz="1800" dirty="0" smtClean="0">
                <a:latin typeface="Times New Roman" panose="02020603050405020304" pitchFamily="18" charset="0"/>
                <a:ea typeface="Times New Roman" panose="02020603050405020304" pitchFamily="18" charset="0"/>
              </a:rPr>
              <a:t>cross-platform </a:t>
            </a:r>
            <a:r>
              <a:rPr lang="en-US" sz="1800" dirty="0">
                <a:latin typeface="Times New Roman" panose="02020603050405020304" pitchFamily="18" charset="0"/>
                <a:ea typeface="Times New Roman" panose="02020603050405020304" pitchFamily="18" charset="0"/>
              </a:rPr>
              <a:t>applications.</a:t>
            </a:r>
          </a:p>
          <a:p>
            <a:r>
              <a:rPr lang="en-US" sz="1800" dirty="0">
                <a:latin typeface="Times New Roman" panose="02020603050405020304" pitchFamily="18" charset="0"/>
                <a:ea typeface="Times New Roman" panose="02020603050405020304" pitchFamily="18" charset="0"/>
              </a:rPr>
              <a:t>Dart is the programming language designed for client development, such as for the web and mobile </a:t>
            </a:r>
            <a:r>
              <a:rPr lang="en-US" sz="1800" dirty="0" smtClean="0">
                <a:latin typeface="Times New Roman" panose="02020603050405020304" pitchFamily="18" charset="0"/>
                <a:ea typeface="Times New Roman" panose="02020603050405020304" pitchFamily="18" charset="0"/>
              </a:rPr>
              <a:t>apps. It uses </a:t>
            </a:r>
            <a:r>
              <a:rPr lang="en-US" sz="1800" dirty="0">
                <a:latin typeface="Times New Roman" panose="02020603050405020304" pitchFamily="18" charset="0"/>
                <a:ea typeface="Times New Roman" panose="02020603050405020304" pitchFamily="18" charset="0"/>
              </a:rPr>
              <a:t>a code that looks a bit like ‘C’ </a:t>
            </a:r>
            <a:r>
              <a:rPr lang="en-US" sz="1800" dirty="0" smtClean="0">
                <a:latin typeface="Times New Roman" panose="02020603050405020304" pitchFamily="18" charset="0"/>
                <a:ea typeface="Times New Roman" panose="02020603050405020304" pitchFamily="18" charset="0"/>
              </a:rPr>
              <a:t>but  </a:t>
            </a:r>
            <a:r>
              <a:rPr lang="en-US" sz="1800" dirty="0">
                <a:latin typeface="Times New Roman" panose="02020603050405020304" pitchFamily="18" charset="0"/>
                <a:ea typeface="Times New Roman" panose="02020603050405020304" pitchFamily="18" charset="0"/>
              </a:rPr>
              <a:t>is an object-oriented programing language. </a:t>
            </a:r>
            <a:endParaRPr lang="en-US" sz="1800" dirty="0" smtClean="0">
              <a:latin typeface="Times New Roman" panose="02020603050405020304" pitchFamily="18" charset="0"/>
              <a:ea typeface="Times New Roman" panose="02020603050405020304" pitchFamily="18" charset="0"/>
            </a:endParaRPr>
          </a:p>
          <a:p>
            <a:r>
              <a:rPr lang="en-US" sz="1800" dirty="0" smtClean="0">
                <a:latin typeface="Times New Roman" panose="02020603050405020304" pitchFamily="18" charset="0"/>
                <a:ea typeface="Times New Roman" panose="02020603050405020304" pitchFamily="18" charset="0"/>
              </a:rPr>
              <a:t>The covid-19 pandemic has made everyone conscious not only of the </a:t>
            </a:r>
            <a:r>
              <a:rPr lang="en-US" sz="1800" dirty="0" err="1" smtClean="0">
                <a:latin typeface="Times New Roman" panose="02020603050405020304" pitchFamily="18" charset="0"/>
                <a:ea typeface="Times New Roman" panose="02020603050405020304" pitchFamily="18" charset="0"/>
              </a:rPr>
              <a:t>hygenic</a:t>
            </a:r>
            <a:r>
              <a:rPr lang="en-US" sz="1800" dirty="0" smtClean="0">
                <a:latin typeface="Times New Roman" panose="02020603050405020304" pitchFamily="18" charset="0"/>
                <a:ea typeface="Times New Roman" panose="02020603050405020304" pitchFamily="18" charset="0"/>
              </a:rPr>
              <a:t> practices but also boomed up the telecommunication mainly making the video-conferencing more robust with the necessity of ubiquitous implementations that it has . Now people need not be actually together , all the miles in between are melted into a bunch of finger taps and sturdy network bandwidth </a:t>
            </a:r>
          </a:p>
        </p:txBody>
      </p:sp>
    </p:spTree>
    <p:extLst>
      <p:ext uri="{BB962C8B-B14F-4D97-AF65-F5344CB8AC3E}">
        <p14:creationId xmlns:p14="http://schemas.microsoft.com/office/powerpoint/2010/main" val="2292453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Need for study</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So creating an app for remotely contacting doctors is next booming idea that has already proven its worth . And we are doing it so with the flutter framework powered by dart language and exploiting the available open source APIs and make it possible for a person to contact remotely and securely an authorized reliable individual.</a:t>
            </a:r>
          </a:p>
          <a:p>
            <a:r>
              <a:rPr lang="en-US" dirty="0">
                <a:latin typeface="Times New Roman" panose="02020603050405020304" pitchFamily="18" charset="0"/>
                <a:ea typeface="Times New Roman" panose="02020603050405020304" pitchFamily="18" charset="0"/>
              </a:rPr>
              <a:t>What’s even more fascinating is that even healthcare professionals are using smartphone health applications. Doctors can now remotely access patient’s health data, monitor their progress, and provide real-time guidance.</a:t>
            </a:r>
            <a:endParaRPr lang="en-IN" dirty="0"/>
          </a:p>
        </p:txBody>
      </p:sp>
    </p:spTree>
    <p:extLst>
      <p:ext uri="{BB962C8B-B14F-4D97-AF65-F5344CB8AC3E}">
        <p14:creationId xmlns:p14="http://schemas.microsoft.com/office/powerpoint/2010/main" val="130126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BE3D-69BC-4D41-839D-64DF8DC45975}"/>
              </a:ext>
            </a:extLst>
          </p:cNvPr>
          <p:cNvSpPr>
            <a:spLocks noGrp="1"/>
          </p:cNvSpPr>
          <p:nvPr>
            <p:ph type="title"/>
          </p:nvPr>
        </p:nvSpPr>
        <p:spPr>
          <a:xfrm>
            <a:off x="1328256" y="486561"/>
            <a:ext cx="9603275" cy="1049235"/>
          </a:xfrm>
        </p:spPr>
        <p:txBody>
          <a:bodyPr/>
          <a:lstStyle/>
          <a:p>
            <a:r>
              <a:rPr lang="en-US" dirty="0">
                <a:latin typeface="Times New Roman" panose="02020603050405020304" pitchFamily="18" charset="0"/>
                <a:cs typeface="Times New Roman" panose="02020603050405020304" pitchFamily="18" charset="0"/>
              </a:rPr>
              <a:t>Motivation and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F59069-FCFA-4578-9628-15A08D465810}"/>
              </a:ext>
            </a:extLst>
          </p:cNvPr>
          <p:cNvSpPr>
            <a:spLocks noGrp="1"/>
          </p:cNvSpPr>
          <p:nvPr>
            <p:ph idx="1"/>
          </p:nvPr>
        </p:nvSpPr>
        <p:spPr>
          <a:xfrm>
            <a:off x="1260469" y="1011178"/>
            <a:ext cx="10358283" cy="5726310"/>
          </a:xfrm>
        </p:spPr>
        <p:txBody>
          <a:bodyPr>
            <a:normAutofit/>
          </a:bodyPr>
          <a:lstStyle/>
          <a:p>
            <a:pPr marL="0" indent="0">
              <a:buNone/>
            </a:pPr>
            <a:r>
              <a:rPr lang="en-US" sz="18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Do you know..???</a:t>
            </a:r>
          </a:p>
          <a:p>
            <a:pPr marL="0" indent="0">
              <a:buNone/>
            </a:pPr>
            <a:endParaRPr lang="en-US" sz="1800" dirty="0">
              <a:latin typeface="Quicksand"/>
            </a:endParaRPr>
          </a:p>
          <a:p>
            <a:r>
              <a:rPr lang="en-US" sz="1800" b="0" i="0" dirty="0">
                <a:effectLst/>
                <a:latin typeface="Times New Roman" panose="02020603050405020304" pitchFamily="18" charset="0"/>
                <a:cs typeface="Times New Roman" panose="02020603050405020304" pitchFamily="18" charset="0"/>
              </a:rPr>
              <a:t>The global medical app market has a tremendous growth potential is expected to generate a revenue of around USD 111.1 billion</a:t>
            </a:r>
            <a:r>
              <a:rPr lang="en-US" sz="1800" b="0" i="0" dirty="0">
                <a:effectLst/>
                <a:latin typeface="Quicksand"/>
              </a:rPr>
              <a:t>. </a:t>
            </a:r>
            <a:r>
              <a:rPr lang="en-US" sz="1800" b="0" i="0" dirty="0">
                <a:effectLst/>
                <a:latin typeface="Times New Roman" panose="02020603050405020304" pitchFamily="18" charset="0"/>
                <a:cs typeface="Times New Roman" panose="02020603050405020304" pitchFamily="18" charset="0"/>
              </a:rPr>
              <a:t>Adoption of modern technology in the form of healthcare apps, is the way to go. It’s truly a win-win for both healthcare providers and patients.</a:t>
            </a:r>
            <a:endParaRPr lang="en-US" sz="1800" b="0" i="0" dirty="0">
              <a:solidFill>
                <a:srgbClr val="29508A"/>
              </a:solidFill>
              <a:effectLst/>
              <a:latin typeface="Quicksand"/>
            </a:endParaRPr>
          </a:p>
          <a:p>
            <a:r>
              <a:rPr lang="en-US" sz="1800" b="0" i="0" dirty="0">
                <a:effectLst/>
                <a:latin typeface="Times New Roman" panose="02020603050405020304" pitchFamily="18" charset="0"/>
                <a:cs typeface="Times New Roman" panose="02020603050405020304" pitchFamily="18" charset="0"/>
              </a:rPr>
              <a:t>An important factor to consider is that the digitization of healthcare and technology can never completely replace the human touch, but there are many operations </a:t>
            </a:r>
            <a:r>
              <a:rPr lang="en-US" sz="1800" b="0" i="0" dirty="0" smtClean="0">
                <a:effectLst/>
                <a:latin typeface="Times New Roman" panose="02020603050405020304" pitchFamily="18" charset="0"/>
                <a:cs typeface="Times New Roman" panose="02020603050405020304" pitchFamily="18" charset="0"/>
              </a:rPr>
              <a:t>that can make significant </a:t>
            </a:r>
            <a:r>
              <a:rPr lang="en-US" sz="1800" b="0" i="0" dirty="0">
                <a:effectLst/>
                <a:latin typeface="Times New Roman" panose="02020603050405020304" pitchFamily="18" charset="0"/>
                <a:cs typeface="Times New Roman" panose="02020603050405020304" pitchFamily="18" charset="0"/>
              </a:rPr>
              <a:t>changes in a person</a:t>
            </a:r>
            <a:r>
              <a:rPr lang="en-US" sz="1800" dirty="0">
                <a:latin typeface="Times New Roman" panose="02020603050405020304" pitchFamily="18" charset="0"/>
                <a:cs typeface="Times New Roman" panose="02020603050405020304" pitchFamily="18" charset="0"/>
              </a:rPr>
              <a:t>’s health and life</a:t>
            </a:r>
            <a:r>
              <a:rPr lang="en-US" sz="1800" b="0" i="0" dirty="0">
                <a:effectLst/>
                <a:latin typeface="Times New Roman" panose="02020603050405020304" pitchFamily="18" charset="0"/>
                <a:cs typeface="Times New Roman" panose="02020603050405020304" pitchFamily="18" charset="0"/>
              </a:rPr>
              <a:t>.</a:t>
            </a:r>
            <a:endParaRPr lang="en-US" sz="1800" b="0" i="0" dirty="0">
              <a:solidFill>
                <a:srgbClr val="29508A"/>
              </a:solidFill>
              <a:effectLst/>
              <a:latin typeface="Quicksand"/>
            </a:endParaRPr>
          </a:p>
          <a:p>
            <a:r>
              <a:rPr lang="en-US" sz="1800" dirty="0">
                <a:latin typeface="Times New Roman" panose="02020603050405020304" pitchFamily="18" charset="0"/>
                <a:cs typeface="Times New Roman" panose="02020603050405020304" pitchFamily="18" charset="0"/>
              </a:rPr>
              <a:t>The main reason of creating the app is to help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people by </a:t>
            </a:r>
            <a:r>
              <a:rPr lang="en-US" sz="1800" dirty="0" smtClean="0">
                <a:latin typeface="Times New Roman" panose="02020603050405020304" pitchFamily="18" charset="0"/>
                <a:cs typeface="Times New Roman" panose="02020603050405020304" pitchFamily="18" charset="0"/>
              </a:rPr>
              <a:t>intimating the </a:t>
            </a:r>
            <a:r>
              <a:rPr lang="en-US" sz="1800" dirty="0">
                <a:latin typeface="Times New Roman" panose="02020603050405020304" pitchFamily="18" charset="0"/>
                <a:cs typeface="Times New Roman" panose="02020603050405020304" pitchFamily="18" charset="0"/>
              </a:rPr>
              <a:t>availability of beds in the nearby hospitals so that they come to know </a:t>
            </a:r>
            <a:r>
              <a:rPr lang="en-US" sz="1800" dirty="0" smtClean="0">
                <a:latin typeface="Times New Roman" panose="02020603050405020304" pitchFamily="18" charset="0"/>
                <a:cs typeface="Times New Roman" panose="02020603050405020304" pitchFamily="18" charset="0"/>
              </a:rPr>
              <a:t>where they have to go for efficient treatment in severe situations.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other reason is, this app shows the growth of health by the feature “Health-Tracker” added in the app.  And also reminding them to take the pills at a particular time under the doctor’s prescription.</a:t>
            </a:r>
          </a:p>
        </p:txBody>
      </p:sp>
    </p:spTree>
    <p:extLst>
      <p:ext uri="{BB962C8B-B14F-4D97-AF65-F5344CB8AC3E}">
        <p14:creationId xmlns:p14="http://schemas.microsoft.com/office/powerpoint/2010/main" val="259795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E2E7-BEA9-415D-8ABF-D81A9F396B7B}"/>
              </a:ext>
            </a:extLst>
          </p:cNvPr>
          <p:cNvSpPr>
            <a:spLocks noGrp="1"/>
          </p:cNvSpPr>
          <p:nvPr>
            <p:ph type="title"/>
          </p:nvPr>
        </p:nvSpPr>
        <p:spPr>
          <a:xfrm>
            <a:off x="1451579" y="1047800"/>
            <a:ext cx="9603275" cy="1049235"/>
          </a:xfrm>
        </p:spPr>
        <p:txBody>
          <a:bodyPr/>
          <a:lstStyle/>
          <a:p>
            <a:r>
              <a:rPr lang="en-US" dirty="0">
                <a:latin typeface="Times New Roman" panose="02020603050405020304" pitchFamily="18" charset="0"/>
                <a:cs typeface="Times New Roman" panose="02020603050405020304" pitchFamily="18" charset="0"/>
              </a:rPr>
              <a:t>Research gap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410D14-8369-46F7-A4F4-27B234C9E367}"/>
              </a:ext>
            </a:extLst>
          </p:cNvPr>
          <p:cNvSpPr>
            <a:spLocks noGrp="1"/>
          </p:cNvSpPr>
          <p:nvPr>
            <p:ph idx="1"/>
          </p:nvPr>
        </p:nvSpPr>
        <p:spPr>
          <a:xfrm>
            <a:off x="1294362" y="2166734"/>
            <a:ext cx="9603275" cy="3450613"/>
          </a:xfrm>
        </p:spPr>
        <p:txBody>
          <a:bodyPr>
            <a:normAutofit/>
          </a:bodyPr>
          <a:lstStyle/>
          <a:p>
            <a:r>
              <a:rPr lang="en-US" sz="1800" dirty="0">
                <a:latin typeface="Times New Roman" panose="02020603050405020304" pitchFamily="18" charset="0"/>
                <a:cs typeface="Times New Roman" panose="02020603050405020304" pitchFamily="18" charset="0"/>
              </a:rPr>
              <a:t>After observing many health care apps </a:t>
            </a:r>
            <a:r>
              <a:rPr lang="en-US" sz="1800" dirty="0" smtClean="0">
                <a:latin typeface="Times New Roman" panose="02020603050405020304" pitchFamily="18" charset="0"/>
                <a:cs typeface="Times New Roman" panose="02020603050405020304" pitchFamily="18" charset="0"/>
              </a:rPr>
              <a:t>that are available in the </a:t>
            </a:r>
            <a:r>
              <a:rPr lang="en-US" sz="1800" dirty="0" err="1" smtClean="0">
                <a:latin typeface="Times New Roman" panose="02020603050405020304" pitchFamily="18" charset="0"/>
                <a:cs typeface="Times New Roman" panose="02020603050405020304" pitchFamily="18" charset="0"/>
              </a:rPr>
              <a:t>appstore</a:t>
            </a:r>
            <a:r>
              <a:rPr lang="en-US" sz="1800" dirty="0" smtClean="0">
                <a:latin typeface="Times New Roman" panose="02020603050405020304" pitchFamily="18" charset="0"/>
                <a:cs typeface="Times New Roman" panose="02020603050405020304" pitchFamily="18" charset="0"/>
              </a:rPr>
              <a:t> and </a:t>
            </a:r>
            <a:r>
              <a:rPr lang="en-US" sz="1800" dirty="0" err="1" smtClean="0">
                <a:latin typeface="Times New Roman" panose="02020603050405020304" pitchFamily="18" charset="0"/>
                <a:cs typeface="Times New Roman" panose="02020603050405020304" pitchFamily="18" charset="0"/>
              </a:rPr>
              <a:t>playstore</a:t>
            </a:r>
            <a:r>
              <a:rPr lang="en-US" sz="1800" dirty="0" smtClean="0">
                <a:latin typeface="Times New Roman" panose="02020603050405020304" pitchFamily="18" charset="0"/>
                <a:cs typeface="Times New Roman" panose="02020603050405020304" pitchFamily="18" charset="0"/>
              </a:rPr>
              <a:t> which have ways of  facilitating </a:t>
            </a:r>
            <a:r>
              <a:rPr lang="en-US" sz="1800" dirty="0">
                <a:latin typeface="Times New Roman" panose="02020603050405020304" pitchFamily="18" charset="0"/>
                <a:cs typeface="Times New Roman" panose="02020603050405020304" pitchFamily="18" charset="0"/>
              </a:rPr>
              <a:t>appointments, reminders, check-ups, supervision on the go, offer a host of other benefits, and video </a:t>
            </a:r>
            <a:r>
              <a:rPr lang="en-US" sz="1800" dirty="0" smtClean="0">
                <a:latin typeface="Times New Roman" panose="02020603050405020304" pitchFamily="18" charset="0"/>
                <a:cs typeface="Times New Roman" panose="02020603050405020304" pitchFamily="18" charset="0"/>
              </a:rPr>
              <a:t>calls ,medicine delivery at home </a:t>
            </a:r>
            <a:r>
              <a:rPr lang="en-US" sz="1800" dirty="0">
                <a:latin typeface="Times New Roman" panose="02020603050405020304" pitchFamily="18" charset="0"/>
                <a:cs typeface="Times New Roman" panose="02020603050405020304" pitchFamily="18" charset="0"/>
              </a:rPr>
              <a:t>etc.  </a:t>
            </a:r>
          </a:p>
          <a:p>
            <a:r>
              <a:rPr lang="en-US" sz="1800" dirty="0">
                <a:latin typeface="Times New Roman" panose="02020603050405020304" pitchFamily="18" charset="0"/>
                <a:cs typeface="Times New Roman" panose="02020603050405020304" pitchFamily="18" charset="0"/>
              </a:rPr>
              <a:t>We realized that all those apps lack a premier function which is fetching the availability of beds in the nearby </a:t>
            </a:r>
            <a:r>
              <a:rPr lang="en-US" sz="1800" dirty="0" smtClean="0">
                <a:latin typeface="Times New Roman" panose="02020603050405020304" pitchFamily="18" charset="0"/>
                <a:cs typeface="Times New Roman" panose="02020603050405020304" pitchFamily="18" charset="0"/>
              </a:rPr>
              <a:t>hospitals which could be a life saver in severe conditions .so we intend to implement it along with some of the aforementioned features.</a:t>
            </a:r>
          </a:p>
          <a:p>
            <a:r>
              <a:rPr lang="en-IN" sz="1800" dirty="0" smtClean="0">
                <a:latin typeface="Times New Roman" panose="02020603050405020304" pitchFamily="18" charset="0"/>
                <a:cs typeface="Times New Roman" panose="02020603050405020304" pitchFamily="18" charset="0"/>
              </a:rPr>
              <a:t>This feature would be more efficient when coupled with routing and navigation to that nearby hospital, which is an </a:t>
            </a:r>
            <a:r>
              <a:rPr lang="en-IN" sz="1800" dirty="0" err="1" smtClean="0">
                <a:latin typeface="Times New Roman" panose="02020603050405020304" pitchFamily="18" charset="0"/>
                <a:cs typeface="Times New Roman" panose="02020603050405020304" pitchFamily="18" charset="0"/>
              </a:rPr>
              <a:t>addon</a:t>
            </a:r>
            <a:r>
              <a:rPr lang="en-IN" sz="1800" dirty="0" smtClean="0">
                <a:latin typeface="Times New Roman" panose="02020603050405020304" pitchFamily="18" charset="0"/>
                <a:cs typeface="Times New Roman" panose="02020603050405020304" pitchFamily="18" charset="0"/>
              </a:rPr>
              <a:t> in the fulfilling the gap.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15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9BD0-0E3E-4676-A1AE-DF6A60E080DD}"/>
              </a:ext>
            </a:extLst>
          </p:cNvPr>
          <p:cNvSpPr>
            <a:spLocks noGrp="1"/>
          </p:cNvSpPr>
          <p:nvPr>
            <p:ph type="title"/>
          </p:nvPr>
        </p:nvSpPr>
        <p:spPr>
          <a:xfrm>
            <a:off x="919837" y="822806"/>
            <a:ext cx="9603275" cy="1049235"/>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BFB21A-7185-4179-ACDF-62E73789476D}"/>
              </a:ext>
            </a:extLst>
          </p:cNvPr>
          <p:cNvSpPr>
            <a:spLocks noGrp="1"/>
          </p:cNvSpPr>
          <p:nvPr>
            <p:ph idx="1"/>
          </p:nvPr>
        </p:nvSpPr>
        <p:spPr>
          <a:xfrm>
            <a:off x="919837" y="1872041"/>
            <a:ext cx="10175562" cy="3579725"/>
          </a:xfrm>
        </p:spPr>
        <p:txBody>
          <a:bodyPr>
            <a:noAutofit/>
          </a:bodyPr>
          <a:lstStyle/>
          <a:p>
            <a:r>
              <a:rPr lang="en-US" sz="1800" b="0" i="0" dirty="0" smtClean="0">
                <a:effectLst/>
                <a:latin typeface="Times New Roman" panose="02020603050405020304" pitchFamily="18" charset="0"/>
                <a:cs typeface="Times New Roman" panose="02020603050405020304" pitchFamily="18" charset="0"/>
              </a:rPr>
              <a:t> people now a days with all those hectic schedules to keep up with and living under constant </a:t>
            </a:r>
            <a:r>
              <a:rPr lang="en-US" sz="1800" dirty="0" smtClean="0">
                <a:latin typeface="Times New Roman" panose="02020603050405020304" pitchFamily="18" charset="0"/>
                <a:cs typeface="Times New Roman" panose="02020603050405020304" pitchFamily="18" charset="0"/>
              </a:rPr>
              <a:t>stress are leading to a lot more medical issues and illnesses than we are supposed to. </a:t>
            </a:r>
            <a:r>
              <a:rPr lang="en-US" sz="1800" b="0" i="0" dirty="0" smtClean="0">
                <a:effectLst/>
                <a:latin typeface="Times New Roman" panose="02020603050405020304" pitchFamily="18" charset="0"/>
                <a:cs typeface="Times New Roman" panose="02020603050405020304" pitchFamily="18" charset="0"/>
              </a:rPr>
              <a:t>With increased problems </a:t>
            </a:r>
            <a:r>
              <a:rPr lang="en-US" sz="1800" dirty="0" smtClean="0">
                <a:latin typeface="Times New Roman" panose="02020603050405020304" pitchFamily="18" charset="0"/>
                <a:cs typeface="Times New Roman" panose="02020603050405020304" pitchFamily="18" charset="0"/>
              </a:rPr>
              <a:t>and</a:t>
            </a:r>
            <a:r>
              <a:rPr lang="en-US" sz="1800" b="0" i="0" dirty="0" smtClean="0">
                <a:effectLst/>
                <a:latin typeface="Times New Roman" panose="02020603050405020304" pitchFamily="18" charset="0"/>
                <a:cs typeface="Times New Roman" panose="02020603050405020304" pitchFamily="18" charset="0"/>
              </a:rPr>
              <a:t> not so increase in the number of physicians to treat patients, the queues in the clinics and the waiting time for a troubled individual  to get treated are increasing .</a:t>
            </a:r>
          </a:p>
          <a:p>
            <a:r>
              <a:rPr lang="en-US" sz="1800" dirty="0" smtClean="0">
                <a:latin typeface="Times New Roman" panose="02020603050405020304" pitchFamily="18" charset="0"/>
                <a:cs typeface="Times New Roman" panose="02020603050405020304" pitchFamily="18" charset="0"/>
              </a:rPr>
              <a:t>Although visiting a doctor when feeling ill is advisable but with lots of important things at stake the idle time that’s </a:t>
            </a:r>
            <a:r>
              <a:rPr lang="en-US" sz="1800" dirty="0" err="1" smtClean="0">
                <a:latin typeface="Times New Roman" panose="02020603050405020304" pitchFamily="18" charset="0"/>
                <a:cs typeface="Times New Roman" panose="02020603050405020304" pitchFamily="18" charset="0"/>
              </a:rPr>
              <a:t>infront</a:t>
            </a:r>
            <a:r>
              <a:rPr lang="en-US" sz="1800" dirty="0" smtClean="0">
                <a:latin typeface="Times New Roman" panose="02020603050405020304" pitchFamily="18" charset="0"/>
                <a:cs typeface="Times New Roman" panose="02020603050405020304" pitchFamily="18" charset="0"/>
              </a:rPr>
              <a:t> of it is not recommendable. After examining these issues virtual meet with the doctor is more appealing that saves a person from both tiring commute to hospital and waiting there.</a:t>
            </a:r>
          </a:p>
        </p:txBody>
      </p:sp>
    </p:spTree>
    <p:extLst>
      <p:ext uri="{BB962C8B-B14F-4D97-AF65-F5344CB8AC3E}">
        <p14:creationId xmlns:p14="http://schemas.microsoft.com/office/powerpoint/2010/main" val="202307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are implementing a project of creating an app </a:t>
            </a:r>
            <a:r>
              <a:rPr lang="en-US" dirty="0" smtClean="0">
                <a:latin typeface="Times New Roman" panose="02020603050405020304" pitchFamily="18" charset="0"/>
                <a:cs typeface="Times New Roman" panose="02020603050405020304" pitchFamily="18" charset="0"/>
              </a:rPr>
              <a:t>that acts </a:t>
            </a:r>
            <a:r>
              <a:rPr lang="en-US" dirty="0">
                <a:latin typeface="Times New Roman" panose="02020603050405020304" pitchFamily="18" charset="0"/>
                <a:cs typeface="Times New Roman" panose="02020603050405020304" pitchFamily="18" charset="0"/>
              </a:rPr>
              <a:t>like  a interface between doctors and patients .which helps a person in getting necessary advice from a doctor right from where </a:t>
            </a:r>
            <a:r>
              <a:rPr lang="en-US" dirty="0" smtClean="0">
                <a:latin typeface="Times New Roman" panose="02020603050405020304" pitchFamily="18" charset="0"/>
                <a:cs typeface="Times New Roman" panose="02020603050405020304" pitchFamily="18" charset="0"/>
              </a:rPr>
              <a:t>they are </a:t>
            </a:r>
            <a:r>
              <a:rPr lang="en-US" dirty="0">
                <a:latin typeface="Times New Roman" panose="02020603050405020304" pitchFamily="18" charset="0"/>
                <a:cs typeface="Times New Roman" panose="02020603050405020304" pitchFamily="18" charset="0"/>
              </a:rPr>
              <a:t>and if not sufficient making appointment with doctor . Also getting the information of the nearby hospitals and the number of beds vacant in them is the prime feature which has proven to be more important information in this pandemic. Also to alert the close </a:t>
            </a:r>
            <a:r>
              <a:rPr lang="en-US" dirty="0" err="1">
                <a:latin typeface="Times New Roman" panose="02020603050405020304" pitchFamily="18" charset="0"/>
                <a:cs typeface="Times New Roman" panose="02020603050405020304" pitchFamily="18" charset="0"/>
              </a:rPr>
              <a:t>assosciates</a:t>
            </a:r>
            <a:r>
              <a:rPr lang="en-US" dirty="0">
                <a:latin typeface="Times New Roman" panose="02020603050405020304" pitchFamily="18" charset="0"/>
                <a:cs typeface="Times New Roman" panose="02020603050405020304" pitchFamily="18" charset="0"/>
              </a:rPr>
              <a:t> is also a concern that is going to be addressed in this project.</a:t>
            </a:r>
            <a:endParaRPr lang="en-IN" dirty="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flipH="1">
            <a:off x="1451579" y="1058091"/>
            <a:ext cx="8654144"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PROBLEM STATEMENT</a:t>
            </a:r>
            <a:endParaRPr lang="en-US" dirty="0"/>
          </a:p>
        </p:txBody>
      </p:sp>
    </p:spTree>
    <p:extLst>
      <p:ext uri="{BB962C8B-B14F-4D97-AF65-F5344CB8AC3E}">
        <p14:creationId xmlns:p14="http://schemas.microsoft.com/office/powerpoint/2010/main" val="2508812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1260</TotalTime>
  <Words>1343</Words>
  <Application>Microsoft Office PowerPoint</Application>
  <PresentationFormat>Widescreen</PresentationFormat>
  <Paragraphs>87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Gill Sans MT</vt:lpstr>
      <vt:lpstr>Quicksand</vt:lpstr>
      <vt:lpstr>Times New Roman</vt:lpstr>
      <vt:lpstr>Gallery</vt:lpstr>
      <vt:lpstr>            JNTUA COLLEGE OF ENGINEERING PULIVENDULA                                                                        - Department of CSE  </vt:lpstr>
      <vt:lpstr>Contents</vt:lpstr>
      <vt:lpstr>introduction</vt:lpstr>
      <vt:lpstr>Need for study</vt:lpstr>
      <vt:lpstr>Need for study</vt:lpstr>
      <vt:lpstr>Motivation and scope</vt:lpstr>
      <vt:lpstr>Research gap</vt:lpstr>
      <vt:lpstr>Problem statement</vt:lpstr>
      <vt:lpstr>PowerPoint Presentation</vt:lpstr>
      <vt:lpstr>PowerPoint Presentation</vt:lpstr>
      <vt:lpstr>objectives</vt:lpstr>
      <vt:lpstr>modules</vt:lpstr>
      <vt:lpstr>implementation</vt:lpstr>
      <vt:lpstr>Result analysis</vt:lpstr>
      <vt:lpstr>results</vt:lpstr>
      <vt:lpstr>results</vt:lpstr>
      <vt:lpstr>results</vt:lpstr>
      <vt:lpstr>results</vt:lpstr>
      <vt:lpstr>Future scope</vt:lpstr>
      <vt:lpstr>conclusion</vt:lpstr>
      <vt:lpstr>reference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Sree</dc:creator>
  <cp:lastModifiedBy>jay</cp:lastModifiedBy>
  <cp:revision>53</cp:revision>
  <dcterms:created xsi:type="dcterms:W3CDTF">2021-06-09T03:02:18Z</dcterms:created>
  <dcterms:modified xsi:type="dcterms:W3CDTF">2021-07-12T07:27:27Z</dcterms:modified>
</cp:coreProperties>
</file>