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26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99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4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74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1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69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02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93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03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211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417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63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92D28-5ADD-0D3A-CE3D-2D16A2782F91}"/>
              </a:ext>
            </a:extLst>
          </p:cNvPr>
          <p:cNvSpPr txBox="1"/>
          <p:nvPr/>
        </p:nvSpPr>
        <p:spPr>
          <a:xfrm>
            <a:off x="4109421" y="601129"/>
            <a:ext cx="7315200" cy="875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en-US" sz="4400" b="1" kern="0" spc="-157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p22-mackinac-pro" pitchFamily="34" charset="-122"/>
                <a:cs typeface="Times New Roman" panose="02020603050405020304" pitchFamily="18" charset="0"/>
              </a:rPr>
              <a:t>CAPSTONE   PROJECT</a:t>
            </a:r>
            <a:endParaRPr lang="en-US" sz="44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6B1B7-EDDB-DC7B-196A-54B61F50C8D9}"/>
              </a:ext>
            </a:extLst>
          </p:cNvPr>
          <p:cNvSpPr txBox="1"/>
          <p:nvPr/>
        </p:nvSpPr>
        <p:spPr>
          <a:xfrm>
            <a:off x="3883510" y="1834323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FUNDAMENTALS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4CDC-5366-3CD8-5FC7-FFE306D32735}"/>
              </a:ext>
            </a:extLst>
          </p:cNvPr>
          <p:cNvSpPr txBox="1"/>
          <p:nvPr/>
        </p:nvSpPr>
        <p:spPr>
          <a:xfrm>
            <a:off x="5066852" y="2790005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Berlin Sans FB" panose="020E0602020502020306" pitchFamily="34" charset="0"/>
              </a:rPr>
              <a:t>KEYLOGGERS</a:t>
            </a:r>
            <a:endParaRPr lang="en-IN" sz="4400" dirty="0">
              <a:solidFill>
                <a:srgbClr val="92D050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9F0AD-3F9B-1212-FCFA-1ECC7DD52613}"/>
              </a:ext>
            </a:extLst>
          </p:cNvPr>
          <p:cNvSpPr txBox="1"/>
          <p:nvPr/>
        </p:nvSpPr>
        <p:spPr>
          <a:xfrm>
            <a:off x="451820" y="4872569"/>
            <a:ext cx="115106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SYED TAHA HUSSAIN.S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110121104099</a:t>
            </a:r>
          </a:p>
          <a:p>
            <a:r>
              <a:rPr lang="en-US" sz="3200" dirty="0" err="1">
                <a:latin typeface="Arial Black" panose="020B0A04020102020204" pitchFamily="34" charset="0"/>
              </a:rPr>
              <a:t>Aalim</a:t>
            </a:r>
            <a:r>
              <a:rPr lang="en-US" sz="3200" dirty="0">
                <a:latin typeface="Arial Black" panose="020B0A04020102020204" pitchFamily="34" charset="0"/>
              </a:rPr>
              <a:t> Muhammed </a:t>
            </a:r>
            <a:r>
              <a:rPr lang="en-US" sz="3200" dirty="0" err="1">
                <a:latin typeface="Arial Black" panose="020B0A04020102020204" pitchFamily="34" charset="0"/>
              </a:rPr>
              <a:t>Salegh</a:t>
            </a:r>
            <a:r>
              <a:rPr lang="en-US" sz="3200" dirty="0">
                <a:latin typeface="Arial Black" panose="020B0A04020102020204" pitchFamily="34" charset="0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7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0E87D-1F9C-48D3-B176-57093B1813FF}"/>
              </a:ext>
            </a:extLst>
          </p:cNvPr>
          <p:cNvSpPr txBox="1"/>
          <p:nvPr/>
        </p:nvSpPr>
        <p:spPr>
          <a:xfrm>
            <a:off x="2446774" y="2867577"/>
            <a:ext cx="9736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Black" panose="020B0A04020102020204" pitchFamily="34" charset="0"/>
              </a:rPr>
              <a:t>THANK YOU</a:t>
            </a:r>
            <a:endParaRPr lang="en-IN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619191" y="14210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850708" y="26927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037992" y="2734447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364424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Breaches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50651" y="319266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Keyloggers can be used by malicious actors to steal sensitive data, including passwords and financial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472232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630167" y="273444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010277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969375" y="318018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might unknowingly have keyloggers installed, compromising their privacy and personal information.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127629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82766" y="273444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627572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676657" y="311628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Usage of keyloggers without consent raises ethical and legal questions regarding individual privacy rights.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5002257" y="13820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robust encryption methods to safeguard sensitive keystroke data and prevent unauthorized access.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Training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Education programs to raise awareness about keyloggers and ways to detect and counteract them effectively.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Vigilant Monitoring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and implement systems to monitor and detect keylogger activities proactively in various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4956500" y="1284085"/>
            <a:ext cx="4717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 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2378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839998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Research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 the latest keylogger technologies and their implications.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3250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 comprehensive framework for identifying, preventing, and countering keyloggers.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Testing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Thoroughly evaluate the developed system's efficacy and its ability to counteract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3789044" y="1445776"/>
            <a:ext cx="7052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Algorithm  and  Deployment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Algorithm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robust algorithms to safeguard keystroke inputs from keylogger threats.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Deployment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Deploy keylogger detection and prevention systems seamlessly across various platforms and devices.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846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Testing and Validation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Conduct thorough testing and validation processes to ensure the effectiveness of the developed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1B18-26C8-418C-B699-8B77EC13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43" y="1396616"/>
            <a:ext cx="11937441" cy="6370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1981-DE20-43AD-ABD8-069EB0A7FBBE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JSON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190DB-C8F1-4F52-BA0A-7E040FB7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7" y="1386673"/>
            <a:ext cx="11967588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B6CF1-DCD7-438C-9C7C-A28F0160E93A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Text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8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10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5973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Deep Understanding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62093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Developed a deeper understanding of the challenges and opportunities in the realm of keylogger prevention.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5973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8167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Solution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0927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Proposed a comprehensive solution aiming to tackle the evolving landscape of keylogger threats effectively.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5973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Ready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36209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Prepared the ground for future advancements in developing sophisticated keylogger prevention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Scopes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369" y="2168366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999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Advanced Technologies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Staying updated with technological advancements to improve keylogger detection and prevention methods.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70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Solutions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Developing more user-friendly interfaces to enhance user experiences when safeguarding against keyloggers.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9222" y="5883831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292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Collaborative Approaches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Seeking collaborative initiatives to address keylogger threats and promote cybersecurity awareness globally.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341</Words>
  <Application>Microsoft Office PowerPoint</Application>
  <PresentationFormat>Custom</PresentationFormat>
  <Paragraphs>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Berlin Sans FB</vt:lpstr>
      <vt:lpstr>Eudoxus Sans</vt:lpstr>
      <vt:lpstr>Gill Sans MT</vt:lpstr>
      <vt:lpstr>p22-mackinac-pro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 Abdul Basith</cp:lastModifiedBy>
  <cp:revision>7</cp:revision>
  <dcterms:created xsi:type="dcterms:W3CDTF">2024-04-03T18:50:35Z</dcterms:created>
  <dcterms:modified xsi:type="dcterms:W3CDTF">2024-04-18T06:08:28Z</dcterms:modified>
</cp:coreProperties>
</file>