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58" r:id="rId4"/>
    <p:sldId id="259" r:id="rId5"/>
    <p:sldId id="262" r:id="rId6"/>
    <p:sldId id="263" r:id="rId7"/>
    <p:sldId id="267" r:id="rId8"/>
    <p:sldId id="268" r:id="rId9"/>
    <p:sldId id="269" r:id="rId10"/>
    <p:sldId id="270" r:id="rId11"/>
    <p:sldId id="279" r:id="rId12"/>
    <p:sldId id="273" r:id="rId13"/>
    <p:sldId id="274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EDEB-D61D-4815-8253-43FAC7D5B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A3B34-E316-4633-84FE-42FB94D4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01E85-8E31-4CD7-8440-9CF2657A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0C54-2F2D-4D93-9D9F-A6332AE9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4D71-96E9-4009-975A-CB718245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F3E2-C863-4272-B4CB-EDE80F48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E23B9-78FA-4277-AEB2-B3212426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EFB7-7FAD-41A1-ADC3-384DA0D4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AF74-D4E2-4360-AF84-59B744B4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EA35-8AC8-42F7-A5D5-1347A3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1B9E2-5776-4BF1-8F0F-1F8A0BCBD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0FBA0-53A1-4CFE-81D2-1D749256C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A80-D057-4559-827D-977E507D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B671-A5D1-4E12-A3FC-0119690A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5EE3-33C5-4EA6-AAAD-5E377CE3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DD65-4A44-495E-B0A3-64971F71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4A8F-6D1D-4876-B7CF-74671B86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0FF8-150E-4C4D-9162-A5425F66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ACC0-3763-47D7-8A40-A461695F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E3DD-96B7-4A90-BBA8-6272F6AC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8B2A-04AC-4A34-B473-9FF9C939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A83D-4769-4962-AB48-E6B4F50E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0960-76F4-4933-8A65-F15CEF1B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68633-F68F-4FE5-A1A5-97B46622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D7F0-D5DE-40DE-9F7F-7A1D1D0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F71B-4E4E-48E5-A33F-4A53278C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1D74-D46E-43E1-BACA-D1EB81537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8A11D-EF64-47AB-84FD-519AFBD14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30F30-A7E0-4EB0-ADEE-616EB12F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59C96-2E43-411D-AA84-BA8C21D2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3D98A-F53E-4A0C-BD2C-06DFB56B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705-87F0-4A81-A41B-C8825529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10005-845F-4423-BCFE-438FE28D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1B50F-ABDB-45E3-90B3-92D077A96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B7156-CFC2-484A-A378-B4B7F17DC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59B78-E70C-4201-B4C2-E149B9AB7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9348C-8DEB-4F8A-916C-692DBB06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9E5E2-AF58-4AE9-9EEF-4CF188FD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8EF3B-BD0A-4E92-B6C8-1DC3E9E8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2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7F95-145E-4691-BBAC-35D9C8FB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492FA-636F-44B2-84CF-38E0870C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C36A5-0722-4BE0-B108-C33A00B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AE7D-31A0-46D7-869E-22C6B3F2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B8C7C-DB77-4528-A212-9369790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3E1E5-AC3E-42DF-A9B2-1DC1E620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82E92-40EA-41F7-BBCA-E951AF32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F3C5-B01A-491C-A01B-A2B9495C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E566-1D09-4893-B33B-5F334CFA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A4187-A126-4D37-986F-63EA3AC8B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7BC38-2BE0-450B-9832-EA58C45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D11C9-7469-41B6-BA18-824C26DE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6A066-1165-42C8-951C-ADB6836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D45-C81A-4565-9C5B-7093458C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85B40-5942-4897-BB8B-7A4ADEEA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FC400-2BE3-47F3-9868-4FEDB16A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DDF8D-F380-4749-B405-B49F81B8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B5C0A-EFF6-40A4-893A-F2CB1199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E7B22-6EEF-49FF-9861-730A1290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C1FC7-399F-4B78-A5EC-548B202F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EC6A1-68DC-4855-8FD2-43F8F756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1DE6-A1E7-448B-9FED-59BE78759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D79C-9D71-40BD-9A77-125E591C484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DE56-9930-49D3-A082-659556E05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24A95-BD46-4FDF-A24D-6D4253593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7A048-05FC-42FB-A44B-043DE9C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6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991DAC-8365-43EA-A73C-54DED58BDB44}"/>
              </a:ext>
            </a:extLst>
          </p:cNvPr>
          <p:cNvSpPr/>
          <p:nvPr/>
        </p:nvSpPr>
        <p:spPr>
          <a:xfrm>
            <a:off x="4406410" y="692455"/>
            <a:ext cx="1846384" cy="76493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D2D4C4-C0AF-4CBB-B3DA-710C5EAE042A}"/>
              </a:ext>
            </a:extLst>
          </p:cNvPr>
          <p:cNvSpPr/>
          <p:nvPr/>
        </p:nvSpPr>
        <p:spPr>
          <a:xfrm>
            <a:off x="738553" y="2154116"/>
            <a:ext cx="1723294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 .Admin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23F20-2155-418F-901F-BBD3426DC75D}"/>
              </a:ext>
            </a:extLst>
          </p:cNvPr>
          <p:cNvSpPr/>
          <p:nvPr/>
        </p:nvSpPr>
        <p:spPr>
          <a:xfrm>
            <a:off x="2857497" y="2154116"/>
            <a:ext cx="191672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 . Teacher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23D74-BE98-42D8-AB06-F4BE58EFD63E}"/>
              </a:ext>
            </a:extLst>
          </p:cNvPr>
          <p:cNvSpPr/>
          <p:nvPr/>
        </p:nvSpPr>
        <p:spPr>
          <a:xfrm>
            <a:off x="6559059" y="2154116"/>
            <a:ext cx="184638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 .Students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218D8-993E-4FD7-BA33-5381779A0FC1}"/>
              </a:ext>
            </a:extLst>
          </p:cNvPr>
          <p:cNvSpPr/>
          <p:nvPr/>
        </p:nvSpPr>
        <p:spPr>
          <a:xfrm>
            <a:off x="8660422" y="2154116"/>
            <a:ext cx="1529861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 .Exit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7C00F8-13B8-406B-BB07-8816F98E4403}"/>
              </a:ext>
            </a:extLst>
          </p:cNvPr>
          <p:cNvCxnSpPr/>
          <p:nvPr/>
        </p:nvCxnSpPr>
        <p:spPr>
          <a:xfrm>
            <a:off x="1784838" y="1916723"/>
            <a:ext cx="74558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70AED-5B5D-4B30-AE3B-C7A5E16B44DC}"/>
              </a:ext>
            </a:extLst>
          </p:cNvPr>
          <p:cNvCxnSpPr/>
          <p:nvPr/>
        </p:nvCxnSpPr>
        <p:spPr>
          <a:xfrm>
            <a:off x="1784838" y="1916723"/>
            <a:ext cx="0" cy="237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E9245-FB19-435B-9F9E-D1AFA03057E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5860" y="1916723"/>
            <a:ext cx="0" cy="237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AA8E4B-F9AF-4FCE-8005-C1EC4E33F8DD}"/>
              </a:ext>
            </a:extLst>
          </p:cNvPr>
          <p:cNvCxnSpPr/>
          <p:nvPr/>
        </p:nvCxnSpPr>
        <p:spPr>
          <a:xfrm>
            <a:off x="7476392" y="1916723"/>
            <a:ext cx="0" cy="237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E81793-9E4A-45E8-B5BB-B841684B819B}"/>
              </a:ext>
            </a:extLst>
          </p:cNvPr>
          <p:cNvCxnSpPr/>
          <p:nvPr/>
        </p:nvCxnSpPr>
        <p:spPr>
          <a:xfrm>
            <a:off x="9240715" y="1916723"/>
            <a:ext cx="0" cy="237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23DCE-0D53-4F9D-85F2-C39A34B870B4}"/>
              </a:ext>
            </a:extLst>
          </p:cNvPr>
          <p:cNvCxnSpPr>
            <a:cxnSpLocks/>
          </p:cNvCxnSpPr>
          <p:nvPr/>
        </p:nvCxnSpPr>
        <p:spPr>
          <a:xfrm>
            <a:off x="5357446" y="1457386"/>
            <a:ext cx="0" cy="1285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63956549-A7E3-4958-A70C-320F158369E8}"/>
              </a:ext>
            </a:extLst>
          </p:cNvPr>
          <p:cNvSpPr/>
          <p:nvPr/>
        </p:nvSpPr>
        <p:spPr>
          <a:xfrm>
            <a:off x="4636478" y="2743200"/>
            <a:ext cx="1441936" cy="1485876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31173581-EB6F-45CC-837E-568B72162565}"/>
              </a:ext>
            </a:extLst>
          </p:cNvPr>
          <p:cNvSpPr/>
          <p:nvPr/>
        </p:nvSpPr>
        <p:spPr>
          <a:xfrm>
            <a:off x="3012836" y="2743200"/>
            <a:ext cx="1441936" cy="1485876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check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88AE45-491B-45A8-B066-19908023B969}"/>
              </a:ext>
            </a:extLst>
          </p:cNvPr>
          <p:cNvSpPr/>
          <p:nvPr/>
        </p:nvSpPr>
        <p:spPr>
          <a:xfrm>
            <a:off x="2671398" y="4612994"/>
            <a:ext cx="2124811" cy="7180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Admin Portal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6554C9-DD1F-4D44-9022-602D468A2F66}"/>
              </a:ext>
            </a:extLst>
          </p:cNvPr>
          <p:cNvSpPr/>
          <p:nvPr/>
        </p:nvSpPr>
        <p:spPr>
          <a:xfrm>
            <a:off x="558311" y="3165218"/>
            <a:ext cx="2083777" cy="6418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Match and auto exit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B4140D-3113-4836-A03F-B654ED834CAA}"/>
              </a:ext>
            </a:extLst>
          </p:cNvPr>
          <p:cNvCxnSpPr>
            <a:stCxn id="24" idx="1"/>
            <a:endCxn id="26" idx="3"/>
          </p:cNvCxnSpPr>
          <p:nvPr/>
        </p:nvCxnSpPr>
        <p:spPr>
          <a:xfrm flipH="1">
            <a:off x="2642088" y="3486138"/>
            <a:ext cx="370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3BF82D-6D05-4D20-A117-81B9D849E845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733804" y="4229076"/>
            <a:ext cx="0" cy="383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DB474E-79F3-458D-9322-3A6BBE5FF328}"/>
              </a:ext>
            </a:extLst>
          </p:cNvPr>
          <p:cNvCxnSpPr>
            <a:stCxn id="22" idx="1"/>
            <a:endCxn id="24" idx="3"/>
          </p:cNvCxnSpPr>
          <p:nvPr/>
        </p:nvCxnSpPr>
        <p:spPr>
          <a:xfrm flipH="1">
            <a:off x="4454772" y="3486138"/>
            <a:ext cx="1817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7695A-A50E-4528-8B78-873F9E1D707D}"/>
              </a:ext>
            </a:extLst>
          </p:cNvPr>
          <p:cNvSpPr/>
          <p:nvPr/>
        </p:nvSpPr>
        <p:spPr>
          <a:xfrm>
            <a:off x="6940059" y="3239952"/>
            <a:ext cx="2494087" cy="567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Teacher Portal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B7EE56-F724-4B09-BE6E-7F0D09E2D726}"/>
              </a:ext>
            </a:extLst>
          </p:cNvPr>
          <p:cNvSpPr/>
          <p:nvPr/>
        </p:nvSpPr>
        <p:spPr>
          <a:xfrm>
            <a:off x="6940059" y="4137491"/>
            <a:ext cx="2494087" cy="567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Students Portal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C63872-5464-4C23-8432-9A0B911B77C3}"/>
              </a:ext>
            </a:extLst>
          </p:cNvPr>
          <p:cNvSpPr/>
          <p:nvPr/>
        </p:nvSpPr>
        <p:spPr>
          <a:xfrm>
            <a:off x="5295212" y="4602737"/>
            <a:ext cx="1145844" cy="7385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DB57FB-32BF-47FD-BF91-F4A2065251D5}"/>
              </a:ext>
            </a:extLst>
          </p:cNvPr>
          <p:cNvCxnSpPr>
            <a:stCxn id="22" idx="3"/>
            <a:endCxn id="35" idx="1"/>
          </p:cNvCxnSpPr>
          <p:nvPr/>
        </p:nvCxnSpPr>
        <p:spPr>
          <a:xfrm>
            <a:off x="6078414" y="3486138"/>
            <a:ext cx="861645" cy="3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3BD205-27E6-4D1C-B6FD-F0C70155E641}"/>
              </a:ext>
            </a:extLst>
          </p:cNvPr>
          <p:cNvCxnSpPr>
            <a:endCxn id="36" idx="1"/>
          </p:cNvCxnSpPr>
          <p:nvPr/>
        </p:nvCxnSpPr>
        <p:spPr>
          <a:xfrm>
            <a:off x="5758962" y="3807040"/>
            <a:ext cx="1181097" cy="613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E5FAFD-1101-417B-BC4C-CC7CE6007FBB}"/>
              </a:ext>
            </a:extLst>
          </p:cNvPr>
          <p:cNvCxnSpPr>
            <a:stCxn id="22" idx="2"/>
            <a:endCxn id="37" idx="0"/>
          </p:cNvCxnSpPr>
          <p:nvPr/>
        </p:nvCxnSpPr>
        <p:spPr>
          <a:xfrm>
            <a:off x="5357446" y="4229076"/>
            <a:ext cx="510688" cy="373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C11E95E-1C3F-4D49-97D4-7625128CCC23}"/>
              </a:ext>
            </a:extLst>
          </p:cNvPr>
          <p:cNvSpPr/>
          <p:nvPr/>
        </p:nvSpPr>
        <p:spPr>
          <a:xfrm>
            <a:off x="5220834" y="4344839"/>
            <a:ext cx="674740" cy="1421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B4A0E5-E44A-4378-B4CC-0C8AFB182A6F}"/>
              </a:ext>
            </a:extLst>
          </p:cNvPr>
          <p:cNvSpPr/>
          <p:nvPr/>
        </p:nvSpPr>
        <p:spPr>
          <a:xfrm>
            <a:off x="5838778" y="3966023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6EDE83-3AFE-4F9B-952F-39343401795B}"/>
              </a:ext>
            </a:extLst>
          </p:cNvPr>
          <p:cNvSpPr/>
          <p:nvPr/>
        </p:nvSpPr>
        <p:spPr>
          <a:xfrm>
            <a:off x="6053612" y="3165218"/>
            <a:ext cx="774887" cy="169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FAC9FD-37EE-4F81-AC57-AC8024585F5C}"/>
              </a:ext>
            </a:extLst>
          </p:cNvPr>
          <p:cNvSpPr/>
          <p:nvPr/>
        </p:nvSpPr>
        <p:spPr>
          <a:xfrm>
            <a:off x="3366897" y="2984222"/>
            <a:ext cx="692325" cy="196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A0A45D-2160-4138-81D6-2BFF25CD55DA}"/>
              </a:ext>
            </a:extLst>
          </p:cNvPr>
          <p:cNvSpPr/>
          <p:nvPr/>
        </p:nvSpPr>
        <p:spPr>
          <a:xfrm>
            <a:off x="3165037" y="4297154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52F2DE-0127-4E3D-A122-D19F577522A1}"/>
              </a:ext>
            </a:extLst>
          </p:cNvPr>
          <p:cNvSpPr/>
          <p:nvPr/>
        </p:nvSpPr>
        <p:spPr>
          <a:xfrm>
            <a:off x="1368769" y="2960047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9E61B-4804-415E-86ED-284C55319D3F}"/>
              </a:ext>
            </a:extLst>
          </p:cNvPr>
          <p:cNvSpPr txBox="1"/>
          <p:nvPr/>
        </p:nvSpPr>
        <p:spPr>
          <a:xfrm>
            <a:off x="231407" y="297330"/>
            <a:ext cx="3856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Future Implementations and Objective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for AIU System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0EB9F-8291-44FB-9077-9704C7D28E3E}"/>
              </a:ext>
            </a:extLst>
          </p:cNvPr>
          <p:cNvSpPr txBox="1"/>
          <p:nvPr/>
        </p:nvSpPr>
        <p:spPr>
          <a:xfrm>
            <a:off x="10617693" y="5468645"/>
            <a:ext cx="1392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Copyright reserved and used by SaifAlmajd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4157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BE37C0-70BC-4B48-A993-17FE270942B3}"/>
              </a:ext>
            </a:extLst>
          </p:cNvPr>
          <p:cNvSpPr/>
          <p:nvPr/>
        </p:nvSpPr>
        <p:spPr>
          <a:xfrm>
            <a:off x="3534506" y="501162"/>
            <a:ext cx="2066192" cy="7121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Logic 2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84D92-E7F9-4FD7-82C5-0E05B39A3506}"/>
              </a:ext>
            </a:extLst>
          </p:cNvPr>
          <p:cNvSpPr/>
          <p:nvPr/>
        </p:nvSpPr>
        <p:spPr>
          <a:xfrm>
            <a:off x="334201" y="1635187"/>
            <a:ext cx="1265999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8D2DF-A7C6-48C7-BDA9-F9C8F530DAA4}"/>
              </a:ext>
            </a:extLst>
          </p:cNvPr>
          <p:cNvSpPr/>
          <p:nvPr/>
        </p:nvSpPr>
        <p:spPr>
          <a:xfrm>
            <a:off x="3640017" y="1620001"/>
            <a:ext cx="1196076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A0160-05B8-437D-A24D-937A6CEA1BC7}"/>
              </a:ext>
            </a:extLst>
          </p:cNvPr>
          <p:cNvSpPr/>
          <p:nvPr/>
        </p:nvSpPr>
        <p:spPr>
          <a:xfrm>
            <a:off x="8071985" y="1696733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3.Return 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50233-391E-4394-AF39-A6C82BAD2919}"/>
              </a:ext>
            </a:extLst>
          </p:cNvPr>
          <p:cNvSpPr/>
          <p:nvPr/>
        </p:nvSpPr>
        <p:spPr>
          <a:xfrm>
            <a:off x="10507543" y="1696733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5A8F0-7D7D-4B08-8CF1-C86DAC5401B0}"/>
              </a:ext>
            </a:extLst>
          </p:cNvPr>
          <p:cNvCxnSpPr>
            <a:cxnSpLocks/>
          </p:cNvCxnSpPr>
          <p:nvPr/>
        </p:nvCxnSpPr>
        <p:spPr>
          <a:xfrm>
            <a:off x="959185" y="1371600"/>
            <a:ext cx="9917634" cy="611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8B0F-DD60-4F08-A8DB-9F0B0666D405}"/>
              </a:ext>
            </a:extLst>
          </p:cNvPr>
          <p:cNvCxnSpPr>
            <a:cxnSpLocks/>
          </p:cNvCxnSpPr>
          <p:nvPr/>
        </p:nvCxnSpPr>
        <p:spPr>
          <a:xfrm>
            <a:off x="4356588" y="1213339"/>
            <a:ext cx="0" cy="158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55717C-31F5-444C-A6D4-53E81EB1AF7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59185" y="1371600"/>
            <a:ext cx="8016" cy="263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287906-C6D7-4495-98D9-4781B84D9E5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238055" y="1391583"/>
            <a:ext cx="388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BA6913-C37D-4979-8C6C-72FB956DA28A}"/>
              </a:ext>
            </a:extLst>
          </p:cNvPr>
          <p:cNvCxnSpPr>
            <a:cxnSpLocks/>
          </p:cNvCxnSpPr>
          <p:nvPr/>
        </p:nvCxnSpPr>
        <p:spPr>
          <a:xfrm>
            <a:off x="9012117" y="1433145"/>
            <a:ext cx="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CDDD5E-AF68-4DC9-8599-3820BC68688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876820" y="1433145"/>
            <a:ext cx="0" cy="26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0592A7-4C5A-4C05-9481-D4D7F6E2189A}"/>
              </a:ext>
            </a:extLst>
          </p:cNvPr>
          <p:cNvCxnSpPr>
            <a:cxnSpLocks/>
          </p:cNvCxnSpPr>
          <p:nvPr/>
        </p:nvCxnSpPr>
        <p:spPr>
          <a:xfrm flipH="1">
            <a:off x="959183" y="3223485"/>
            <a:ext cx="8796" cy="2921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909AB2-E099-4DF9-9EE4-96D0C46F48F5}"/>
              </a:ext>
            </a:extLst>
          </p:cNvPr>
          <p:cNvCxnSpPr/>
          <p:nvPr/>
        </p:nvCxnSpPr>
        <p:spPr>
          <a:xfrm>
            <a:off x="976770" y="3598624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9E2005-CFC6-4E4C-B2D7-75196DAD4AD1}"/>
              </a:ext>
            </a:extLst>
          </p:cNvPr>
          <p:cNvCxnSpPr/>
          <p:nvPr/>
        </p:nvCxnSpPr>
        <p:spPr>
          <a:xfrm>
            <a:off x="976770" y="4116823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FD2DCB-FC47-4FEE-B84F-37AC1DE5BFE6}"/>
              </a:ext>
            </a:extLst>
          </p:cNvPr>
          <p:cNvCxnSpPr/>
          <p:nvPr/>
        </p:nvCxnSpPr>
        <p:spPr>
          <a:xfrm>
            <a:off x="976770" y="4609739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55D82E-46C5-46CD-8D46-0BDB6E4494D7}"/>
              </a:ext>
            </a:extLst>
          </p:cNvPr>
          <p:cNvCxnSpPr/>
          <p:nvPr/>
        </p:nvCxnSpPr>
        <p:spPr>
          <a:xfrm>
            <a:off x="976770" y="5145797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6E8B2D-793E-4010-AFCC-D911DE6659C8}"/>
              </a:ext>
            </a:extLst>
          </p:cNvPr>
          <p:cNvCxnSpPr/>
          <p:nvPr/>
        </p:nvCxnSpPr>
        <p:spPr>
          <a:xfrm>
            <a:off x="959184" y="5637982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BA7CB-D11E-4922-BE66-A8DBF9C5EF8C}"/>
              </a:ext>
            </a:extLst>
          </p:cNvPr>
          <p:cNvCxnSpPr>
            <a:cxnSpLocks/>
          </p:cNvCxnSpPr>
          <p:nvPr/>
        </p:nvCxnSpPr>
        <p:spPr>
          <a:xfrm>
            <a:off x="959184" y="6145150"/>
            <a:ext cx="2717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7E6039-B46F-4F8A-993A-344781BE7F6A}"/>
              </a:ext>
            </a:extLst>
          </p:cNvPr>
          <p:cNvCxnSpPr>
            <a:cxnSpLocks/>
          </p:cNvCxnSpPr>
          <p:nvPr/>
        </p:nvCxnSpPr>
        <p:spPr>
          <a:xfrm>
            <a:off x="6186932" y="4529100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A008940-28B6-470E-A3C6-0A0821742F65}"/>
              </a:ext>
            </a:extLst>
          </p:cNvPr>
          <p:cNvSpPr/>
          <p:nvPr/>
        </p:nvSpPr>
        <p:spPr>
          <a:xfrm>
            <a:off x="1248508" y="3460695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FCA32-0616-43E6-9D18-F70B14667C2A}"/>
              </a:ext>
            </a:extLst>
          </p:cNvPr>
          <p:cNvSpPr/>
          <p:nvPr/>
        </p:nvSpPr>
        <p:spPr>
          <a:xfrm>
            <a:off x="1248507" y="3990293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5334C1-E0CB-4007-AC28-6BBDF4F048C2}"/>
              </a:ext>
            </a:extLst>
          </p:cNvPr>
          <p:cNvSpPr/>
          <p:nvPr/>
        </p:nvSpPr>
        <p:spPr>
          <a:xfrm>
            <a:off x="1248505" y="4501122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9B2027-4086-475A-A952-59972889CED2}"/>
              </a:ext>
            </a:extLst>
          </p:cNvPr>
          <p:cNvSpPr/>
          <p:nvPr/>
        </p:nvSpPr>
        <p:spPr>
          <a:xfrm>
            <a:off x="1248507" y="4993397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6FEA0ACA-E177-46B5-A53B-47169F5FBB70}"/>
              </a:ext>
            </a:extLst>
          </p:cNvPr>
          <p:cNvSpPr/>
          <p:nvPr/>
        </p:nvSpPr>
        <p:spPr>
          <a:xfrm>
            <a:off x="392083" y="2379467"/>
            <a:ext cx="1134203" cy="1066759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many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9DDEA3-6C9B-4E98-863D-7C6A98F425C2}"/>
              </a:ext>
            </a:extLst>
          </p:cNvPr>
          <p:cNvSpPr/>
          <p:nvPr/>
        </p:nvSpPr>
        <p:spPr>
          <a:xfrm>
            <a:off x="1248506" y="5491929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CBE10E-F0C1-4DA3-A32F-DADDA34B1CBE}"/>
              </a:ext>
            </a:extLst>
          </p:cNvPr>
          <p:cNvSpPr/>
          <p:nvPr/>
        </p:nvSpPr>
        <p:spPr>
          <a:xfrm>
            <a:off x="1248505" y="5992751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836F109-302B-46C1-B0BB-9F8816FBC58E}"/>
              </a:ext>
            </a:extLst>
          </p:cNvPr>
          <p:cNvSpPr/>
          <p:nvPr/>
        </p:nvSpPr>
        <p:spPr>
          <a:xfrm>
            <a:off x="4588911" y="2277046"/>
            <a:ext cx="1507089" cy="132157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A34BEB-F6C7-4EBF-AA91-85F2F26C179F}"/>
              </a:ext>
            </a:extLst>
          </p:cNvPr>
          <p:cNvCxnSpPr>
            <a:cxnSpLocks/>
          </p:cNvCxnSpPr>
          <p:nvPr/>
        </p:nvCxnSpPr>
        <p:spPr>
          <a:xfrm>
            <a:off x="5318664" y="1391401"/>
            <a:ext cx="5866" cy="93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20B2DB-ED96-446B-8094-E8A7CEC0A5A0}"/>
              </a:ext>
            </a:extLst>
          </p:cNvPr>
          <p:cNvSpPr/>
          <p:nvPr/>
        </p:nvSpPr>
        <p:spPr>
          <a:xfrm>
            <a:off x="3218924" y="3871187"/>
            <a:ext cx="1145844" cy="7385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5C439-76D4-42EA-9D8B-382A9D145C83}"/>
              </a:ext>
            </a:extLst>
          </p:cNvPr>
          <p:cNvSpPr/>
          <p:nvPr/>
        </p:nvSpPr>
        <p:spPr>
          <a:xfrm>
            <a:off x="2989709" y="4738308"/>
            <a:ext cx="1846384" cy="76493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E835C8-F364-4760-BF8A-E9216322C090}"/>
              </a:ext>
            </a:extLst>
          </p:cNvPr>
          <p:cNvSpPr/>
          <p:nvPr/>
        </p:nvSpPr>
        <p:spPr>
          <a:xfrm>
            <a:off x="5485846" y="4727181"/>
            <a:ext cx="106704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1.Update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843143-23F9-4325-8A4C-10DD042183BD}"/>
              </a:ext>
            </a:extLst>
          </p:cNvPr>
          <p:cNvSpPr/>
          <p:nvPr/>
        </p:nvSpPr>
        <p:spPr>
          <a:xfrm>
            <a:off x="6710943" y="4727181"/>
            <a:ext cx="96642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2.Delete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7D0E70-619B-4527-A2B2-350DB8BEE444}"/>
              </a:ext>
            </a:extLst>
          </p:cNvPr>
          <p:cNvSpPr/>
          <p:nvPr/>
        </p:nvSpPr>
        <p:spPr>
          <a:xfrm>
            <a:off x="10938094" y="47138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232B1E-3BF5-401F-8C6A-D7CB897F71BB}"/>
              </a:ext>
            </a:extLst>
          </p:cNvPr>
          <p:cNvSpPr/>
          <p:nvPr/>
        </p:nvSpPr>
        <p:spPr>
          <a:xfrm>
            <a:off x="10007254" y="47229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4.R.M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A7BD34-804E-49AD-A4AA-03A6BDDD9DC5}"/>
              </a:ext>
            </a:extLst>
          </p:cNvPr>
          <p:cNvCxnSpPr>
            <a:cxnSpLocks/>
          </p:cNvCxnSpPr>
          <p:nvPr/>
        </p:nvCxnSpPr>
        <p:spPr>
          <a:xfrm>
            <a:off x="6185054" y="4539643"/>
            <a:ext cx="5162959" cy="7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9F3D5-693F-4CB3-B4FB-DE0C4E0DB6E3}"/>
              </a:ext>
            </a:extLst>
          </p:cNvPr>
          <p:cNvCxnSpPr>
            <a:cxnSpLocks/>
          </p:cNvCxnSpPr>
          <p:nvPr/>
        </p:nvCxnSpPr>
        <p:spPr>
          <a:xfrm>
            <a:off x="7271044" y="4540532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1257B8-C342-4CFB-BD7E-CA8F23CA3E04}"/>
              </a:ext>
            </a:extLst>
          </p:cNvPr>
          <p:cNvCxnSpPr>
            <a:cxnSpLocks/>
          </p:cNvCxnSpPr>
          <p:nvPr/>
        </p:nvCxnSpPr>
        <p:spPr>
          <a:xfrm>
            <a:off x="8200374" y="4540532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1FA14D-2B12-479F-97A2-08E60AF0CB5A}"/>
              </a:ext>
            </a:extLst>
          </p:cNvPr>
          <p:cNvCxnSpPr>
            <a:cxnSpLocks/>
          </p:cNvCxnSpPr>
          <p:nvPr/>
        </p:nvCxnSpPr>
        <p:spPr>
          <a:xfrm>
            <a:off x="11348013" y="4547533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827675-E2CB-480C-868D-A03CDCCE797C}"/>
              </a:ext>
            </a:extLst>
          </p:cNvPr>
          <p:cNvCxnSpPr>
            <a:cxnSpLocks/>
          </p:cNvCxnSpPr>
          <p:nvPr/>
        </p:nvCxnSpPr>
        <p:spPr>
          <a:xfrm>
            <a:off x="10100244" y="4498017"/>
            <a:ext cx="0" cy="212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5477C4A-2B36-41DC-ABFA-A4FE3A8548CE}"/>
              </a:ext>
            </a:extLst>
          </p:cNvPr>
          <p:cNvSpPr/>
          <p:nvPr/>
        </p:nvSpPr>
        <p:spPr>
          <a:xfrm>
            <a:off x="7864475" y="4746969"/>
            <a:ext cx="1820850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3.Fees Check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3BEC8-5E20-49A7-8C2A-899774303B5C}"/>
              </a:ext>
            </a:extLst>
          </p:cNvPr>
          <p:cNvSpPr/>
          <p:nvPr/>
        </p:nvSpPr>
        <p:spPr>
          <a:xfrm>
            <a:off x="2584934" y="2957105"/>
            <a:ext cx="979656" cy="205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300B4B-9D9D-4038-B596-46DE4407BCA2}"/>
              </a:ext>
            </a:extLst>
          </p:cNvPr>
          <p:cNvCxnSpPr>
            <a:endCxn id="32" idx="7"/>
          </p:cNvCxnSpPr>
          <p:nvPr/>
        </p:nvCxnSpPr>
        <p:spPr>
          <a:xfrm flipH="1">
            <a:off x="4196963" y="3251336"/>
            <a:ext cx="731449" cy="72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5CB2FC-5E34-4702-A660-41D2BA7A4FEA}"/>
              </a:ext>
            </a:extLst>
          </p:cNvPr>
          <p:cNvSpPr/>
          <p:nvPr/>
        </p:nvSpPr>
        <p:spPr>
          <a:xfrm>
            <a:off x="3360929" y="3576956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7524B8-0536-4C88-9001-3002EFDE1226}"/>
              </a:ext>
            </a:extLst>
          </p:cNvPr>
          <p:cNvCxnSpPr>
            <a:cxnSpLocks/>
            <a:stCxn id="30" idx="2"/>
            <a:endCxn id="33" idx="7"/>
          </p:cNvCxnSpPr>
          <p:nvPr/>
        </p:nvCxnSpPr>
        <p:spPr>
          <a:xfrm flipH="1">
            <a:off x="4565696" y="3598624"/>
            <a:ext cx="776760" cy="125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43C7057-B49B-4DC8-A49B-67037030770E}"/>
              </a:ext>
            </a:extLst>
          </p:cNvPr>
          <p:cNvSpPr/>
          <p:nvPr/>
        </p:nvSpPr>
        <p:spPr>
          <a:xfrm rot="18183594">
            <a:off x="4401010" y="3969577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72792-AA6E-4E97-8FA8-1AF834E57F6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096000" y="2937835"/>
            <a:ext cx="1140069" cy="1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67683EC-577A-4AD8-B870-E7CF5B8D35A1}"/>
              </a:ext>
            </a:extLst>
          </p:cNvPr>
          <p:cNvSpPr/>
          <p:nvPr/>
        </p:nvSpPr>
        <p:spPr>
          <a:xfrm>
            <a:off x="6098714" y="2722982"/>
            <a:ext cx="979656" cy="205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7B398451-4657-4013-8380-DC86DF012AAE}"/>
              </a:ext>
            </a:extLst>
          </p:cNvPr>
          <p:cNvSpPr/>
          <p:nvPr/>
        </p:nvSpPr>
        <p:spPr>
          <a:xfrm>
            <a:off x="7236069" y="2434979"/>
            <a:ext cx="1635369" cy="1040059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56988F-6191-4822-9426-FBF3D4579640}"/>
              </a:ext>
            </a:extLst>
          </p:cNvPr>
          <p:cNvSpPr/>
          <p:nvPr/>
        </p:nvSpPr>
        <p:spPr>
          <a:xfrm>
            <a:off x="9406052" y="2609497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found and auto return main menu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816EAC-B54F-471C-A1BD-939B95617D82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8871438" y="2930417"/>
            <a:ext cx="534614" cy="2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9795B77-1EF7-436A-84F1-48C403EDC478}"/>
              </a:ext>
            </a:extLst>
          </p:cNvPr>
          <p:cNvSpPr/>
          <p:nvPr/>
        </p:nvSpPr>
        <p:spPr>
          <a:xfrm>
            <a:off x="6687579" y="3717148"/>
            <a:ext cx="3393831" cy="587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Founded information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D30B60-C831-4C0E-9419-ED9CE78A03DF}"/>
              </a:ext>
            </a:extLst>
          </p:cNvPr>
          <p:cNvCxnSpPr>
            <a:stCxn id="51" idx="2"/>
          </p:cNvCxnSpPr>
          <p:nvPr/>
        </p:nvCxnSpPr>
        <p:spPr>
          <a:xfrm>
            <a:off x="8053754" y="3475038"/>
            <a:ext cx="18231" cy="2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61FB34-DDBC-4A25-82E9-A9B50174F399}"/>
              </a:ext>
            </a:extLst>
          </p:cNvPr>
          <p:cNvCxnSpPr>
            <a:stCxn id="54" idx="2"/>
          </p:cNvCxnSpPr>
          <p:nvPr/>
        </p:nvCxnSpPr>
        <p:spPr>
          <a:xfrm flipH="1">
            <a:off x="8370277" y="4304523"/>
            <a:ext cx="14218" cy="24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D67DAB-F025-4972-B4E4-7152621E8C35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flipH="1" flipV="1">
            <a:off x="1526286" y="2912847"/>
            <a:ext cx="3062625" cy="24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D0C853D9-D136-4FD1-BD6D-21BE8665D6CC}"/>
              </a:ext>
            </a:extLst>
          </p:cNvPr>
          <p:cNvSpPr/>
          <p:nvPr/>
        </p:nvSpPr>
        <p:spPr>
          <a:xfrm>
            <a:off x="6966951" y="5399198"/>
            <a:ext cx="1528179" cy="78415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617236-87CD-41B5-A4DD-B2861F38B41C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731040" y="4529100"/>
            <a:ext cx="1" cy="870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B8EA471-0E4D-48DE-B64B-B5A867F0D456}"/>
              </a:ext>
            </a:extLst>
          </p:cNvPr>
          <p:cNvSpPr/>
          <p:nvPr/>
        </p:nvSpPr>
        <p:spPr>
          <a:xfrm>
            <a:off x="4412830" y="5503239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auto R.M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8D4CDA-5688-4B62-A8EE-E982B0F96018}"/>
              </a:ext>
            </a:extLst>
          </p:cNvPr>
          <p:cNvSpPr/>
          <p:nvPr/>
        </p:nvSpPr>
        <p:spPr>
          <a:xfrm>
            <a:off x="4426803" y="6029223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auto R.M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A53377-29F4-4170-87BC-02DEC4C52373}"/>
              </a:ext>
            </a:extLst>
          </p:cNvPr>
          <p:cNvSpPr/>
          <p:nvPr/>
        </p:nvSpPr>
        <p:spPr>
          <a:xfrm>
            <a:off x="9432601" y="5506977"/>
            <a:ext cx="1820850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3.Fees Check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DA5511-205A-4AC2-B64F-5B5A4B3F24B9}"/>
              </a:ext>
            </a:extLst>
          </p:cNvPr>
          <p:cNvSpPr/>
          <p:nvPr/>
        </p:nvSpPr>
        <p:spPr>
          <a:xfrm>
            <a:off x="9196493" y="6117124"/>
            <a:ext cx="765596" cy="4844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57512F-1980-4042-831C-66FE01325B8A}"/>
              </a:ext>
            </a:extLst>
          </p:cNvPr>
          <p:cNvSpPr/>
          <p:nvPr/>
        </p:nvSpPr>
        <p:spPr>
          <a:xfrm>
            <a:off x="6754170" y="6304936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auto R.M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0F9FD1-6A96-4ED8-8461-44930CD2FA66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259215" y="5637982"/>
            <a:ext cx="1011829" cy="61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8154DD-71C7-4134-A32E-1B737A79FEEB}"/>
              </a:ext>
            </a:extLst>
          </p:cNvPr>
          <p:cNvCxnSpPr>
            <a:cxnSpLocks/>
          </p:cNvCxnSpPr>
          <p:nvPr/>
        </p:nvCxnSpPr>
        <p:spPr>
          <a:xfrm flipH="1">
            <a:off x="6269032" y="5992751"/>
            <a:ext cx="1072545" cy="20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2B0558-8EF2-4881-A5D0-A60896D8216B}"/>
              </a:ext>
            </a:extLst>
          </p:cNvPr>
          <p:cNvCxnSpPr>
            <a:stCxn id="58" idx="2"/>
          </p:cNvCxnSpPr>
          <p:nvPr/>
        </p:nvCxnSpPr>
        <p:spPr>
          <a:xfrm flipH="1">
            <a:off x="7731040" y="6183352"/>
            <a:ext cx="1" cy="12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8506EBF-88FF-4345-A792-1DE8655E4CF0}"/>
              </a:ext>
            </a:extLst>
          </p:cNvPr>
          <p:cNvCxnSpPr>
            <a:endCxn id="63" idx="1"/>
          </p:cNvCxnSpPr>
          <p:nvPr/>
        </p:nvCxnSpPr>
        <p:spPr>
          <a:xfrm>
            <a:off x="8200374" y="5951888"/>
            <a:ext cx="1108238" cy="23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D1DE1C-0654-4368-8700-7F9DBF6D3C6E}"/>
              </a:ext>
            </a:extLst>
          </p:cNvPr>
          <p:cNvCxnSpPr>
            <a:stCxn id="58" idx="3"/>
            <a:endCxn id="62" idx="1"/>
          </p:cNvCxnSpPr>
          <p:nvPr/>
        </p:nvCxnSpPr>
        <p:spPr>
          <a:xfrm flipV="1">
            <a:off x="8495130" y="5729433"/>
            <a:ext cx="937471" cy="61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A092A72-260F-4AB4-AFCC-C1D7441A575C}"/>
              </a:ext>
            </a:extLst>
          </p:cNvPr>
          <p:cNvSpPr/>
          <p:nvPr/>
        </p:nvSpPr>
        <p:spPr>
          <a:xfrm>
            <a:off x="6328274" y="5409925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97D497-C255-4720-B051-F00EEE262851}"/>
              </a:ext>
            </a:extLst>
          </p:cNvPr>
          <p:cNvSpPr/>
          <p:nvPr/>
        </p:nvSpPr>
        <p:spPr>
          <a:xfrm rot="20842363">
            <a:off x="6334169" y="5912513"/>
            <a:ext cx="731712" cy="165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72C4BB-DDD6-4225-A914-A9176459D3D9}"/>
              </a:ext>
            </a:extLst>
          </p:cNvPr>
          <p:cNvSpPr/>
          <p:nvPr/>
        </p:nvSpPr>
        <p:spPr>
          <a:xfrm>
            <a:off x="7841113" y="6116206"/>
            <a:ext cx="716012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07A1B3-7CCD-4BD6-8955-4181A8DB4FD6}"/>
              </a:ext>
            </a:extLst>
          </p:cNvPr>
          <p:cNvSpPr/>
          <p:nvPr/>
        </p:nvSpPr>
        <p:spPr>
          <a:xfrm rot="693061">
            <a:off x="8565841" y="5897677"/>
            <a:ext cx="716012" cy="159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027BC-1A7F-448E-8DDF-4AE45B8D3672}"/>
              </a:ext>
            </a:extLst>
          </p:cNvPr>
          <p:cNvSpPr/>
          <p:nvPr/>
        </p:nvSpPr>
        <p:spPr>
          <a:xfrm>
            <a:off x="8600554" y="5465288"/>
            <a:ext cx="760711" cy="203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3</a:t>
            </a:r>
          </a:p>
        </p:txBody>
      </p:sp>
    </p:spTree>
    <p:extLst>
      <p:ext uri="{BB962C8B-B14F-4D97-AF65-F5344CB8AC3E}">
        <p14:creationId xmlns:p14="http://schemas.microsoft.com/office/powerpoint/2010/main" val="347382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10AEF-4906-4B95-A291-4D73C5826BD1}"/>
              </a:ext>
            </a:extLst>
          </p:cNvPr>
          <p:cNvSpPr/>
          <p:nvPr/>
        </p:nvSpPr>
        <p:spPr>
          <a:xfrm>
            <a:off x="4871584" y="346928"/>
            <a:ext cx="1755415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46286-B2A1-4582-8BF1-55F3A4B42D7F}"/>
              </a:ext>
            </a:extLst>
          </p:cNvPr>
          <p:cNvSpPr/>
          <p:nvPr/>
        </p:nvSpPr>
        <p:spPr>
          <a:xfrm>
            <a:off x="1090246" y="1749668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Paid and auto return main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D5965-1E9F-4CE8-B3AB-4424FEFF2589}"/>
              </a:ext>
            </a:extLst>
          </p:cNvPr>
          <p:cNvSpPr/>
          <p:nvPr/>
        </p:nvSpPr>
        <p:spPr>
          <a:xfrm>
            <a:off x="4278997" y="1749667"/>
            <a:ext cx="2011972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Massage Not Paid and 1 for paid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3046B-1DED-429A-8BE1-A58BEEA0AED6}"/>
              </a:ext>
            </a:extLst>
          </p:cNvPr>
          <p:cNvSpPr/>
          <p:nvPr/>
        </p:nvSpPr>
        <p:spPr>
          <a:xfrm>
            <a:off x="8010439" y="1749667"/>
            <a:ext cx="2109507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2.Return 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D54BD-B740-4D45-9858-EE213906B217}"/>
              </a:ext>
            </a:extLst>
          </p:cNvPr>
          <p:cNvSpPr/>
          <p:nvPr/>
        </p:nvSpPr>
        <p:spPr>
          <a:xfrm>
            <a:off x="10445997" y="1749667"/>
            <a:ext cx="735263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DE0C91-18E3-46BE-8F48-8D29980596B0}"/>
              </a:ext>
            </a:extLst>
          </p:cNvPr>
          <p:cNvSpPr/>
          <p:nvPr/>
        </p:nvSpPr>
        <p:spPr>
          <a:xfrm>
            <a:off x="6002289" y="4869746"/>
            <a:ext cx="1140740" cy="96275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0622C6-4FFC-4768-A68D-44D79E30E20C}"/>
              </a:ext>
            </a:extLst>
          </p:cNvPr>
          <p:cNvSpPr/>
          <p:nvPr/>
        </p:nvSpPr>
        <p:spPr>
          <a:xfrm>
            <a:off x="9733731" y="3207385"/>
            <a:ext cx="1838160" cy="997145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CF7B830-F94A-4905-92D6-EE265F6C58ED}"/>
              </a:ext>
            </a:extLst>
          </p:cNvPr>
          <p:cNvSpPr/>
          <p:nvPr/>
        </p:nvSpPr>
        <p:spPr>
          <a:xfrm>
            <a:off x="5891666" y="3077308"/>
            <a:ext cx="1361987" cy="12573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1C8AD1-A863-41A5-9C62-ECF7266ACB27}"/>
              </a:ext>
            </a:extLst>
          </p:cNvPr>
          <p:cNvCxnSpPr>
            <a:cxnSpLocks/>
          </p:cNvCxnSpPr>
          <p:nvPr/>
        </p:nvCxnSpPr>
        <p:spPr>
          <a:xfrm>
            <a:off x="2303585" y="1336431"/>
            <a:ext cx="8440615" cy="8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754F95-BBE9-46C4-9E1C-5456EF0F683D}"/>
              </a:ext>
            </a:extLst>
          </p:cNvPr>
          <p:cNvCxnSpPr>
            <a:stCxn id="4" idx="2"/>
          </p:cNvCxnSpPr>
          <p:nvPr/>
        </p:nvCxnSpPr>
        <p:spPr>
          <a:xfrm flipH="1">
            <a:off x="5749291" y="791839"/>
            <a:ext cx="1" cy="553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C4773-8AD9-4C05-A800-BCD9DC2B9987}"/>
              </a:ext>
            </a:extLst>
          </p:cNvPr>
          <p:cNvCxnSpPr/>
          <p:nvPr/>
        </p:nvCxnSpPr>
        <p:spPr>
          <a:xfrm>
            <a:off x="2303585" y="1336431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66FFDD-A3B9-4131-93D5-5F729489BE1A}"/>
              </a:ext>
            </a:extLst>
          </p:cNvPr>
          <p:cNvCxnSpPr/>
          <p:nvPr/>
        </p:nvCxnSpPr>
        <p:spPr>
          <a:xfrm>
            <a:off x="5284983" y="1345221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EC864-4F7E-4910-ADA9-656C4D4683B1}"/>
              </a:ext>
            </a:extLst>
          </p:cNvPr>
          <p:cNvCxnSpPr/>
          <p:nvPr/>
        </p:nvCxnSpPr>
        <p:spPr>
          <a:xfrm>
            <a:off x="9155723" y="1334962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B99AE9-9781-46B3-8E90-8D97AEC56A1F}"/>
              </a:ext>
            </a:extLst>
          </p:cNvPr>
          <p:cNvCxnSpPr/>
          <p:nvPr/>
        </p:nvCxnSpPr>
        <p:spPr>
          <a:xfrm>
            <a:off x="10744200" y="1334962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C91DA0E-E34B-45A0-8823-117C6EDB8459}"/>
              </a:ext>
            </a:extLst>
          </p:cNvPr>
          <p:cNvCxnSpPr>
            <a:stCxn id="15" idx="1"/>
            <a:endCxn id="5" idx="2"/>
          </p:cNvCxnSpPr>
          <p:nvPr/>
        </p:nvCxnSpPr>
        <p:spPr>
          <a:xfrm rot="10800000">
            <a:off x="2132136" y="2391508"/>
            <a:ext cx="3759531" cy="13144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447912-E554-4018-9FF7-EB93A32B55CF}"/>
              </a:ext>
            </a:extLst>
          </p:cNvPr>
          <p:cNvCxnSpPr>
            <a:stCxn id="15" idx="3"/>
            <a:endCxn id="11" idx="2"/>
          </p:cNvCxnSpPr>
          <p:nvPr/>
        </p:nvCxnSpPr>
        <p:spPr>
          <a:xfrm>
            <a:off x="7253653" y="3705958"/>
            <a:ext cx="2480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47C7C-3281-4C1E-9686-F205CA22A7C4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6572659" y="4334608"/>
            <a:ext cx="1" cy="53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B2D75B-3B18-43B3-8F48-D4CE54A2A812}"/>
              </a:ext>
            </a:extLst>
          </p:cNvPr>
          <p:cNvSpPr/>
          <p:nvPr/>
        </p:nvSpPr>
        <p:spPr>
          <a:xfrm>
            <a:off x="4026877" y="3305906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B55C5-7B8A-4D50-A1F9-D3BF0AFD845D}"/>
              </a:ext>
            </a:extLst>
          </p:cNvPr>
          <p:cNvSpPr/>
          <p:nvPr/>
        </p:nvSpPr>
        <p:spPr>
          <a:xfrm>
            <a:off x="7759534" y="3289616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31DC87-2A66-4467-9817-326FB20F9765}"/>
              </a:ext>
            </a:extLst>
          </p:cNvPr>
          <p:cNvSpPr/>
          <p:nvPr/>
        </p:nvSpPr>
        <p:spPr>
          <a:xfrm>
            <a:off x="6616533" y="4369778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A1D53-A963-4728-8CCE-FAF011F687D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572659" y="1345221"/>
            <a:ext cx="1" cy="173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4E2734AF-5F20-4BDD-8813-D34F5B5E9D72}"/>
              </a:ext>
            </a:extLst>
          </p:cNvPr>
          <p:cNvSpPr/>
          <p:nvPr/>
        </p:nvSpPr>
        <p:spPr>
          <a:xfrm>
            <a:off x="2431892" y="3191607"/>
            <a:ext cx="1278462" cy="10287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96894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1A5355-BB18-4D6D-A7C2-132A3E6ED72F}"/>
              </a:ext>
            </a:extLst>
          </p:cNvPr>
          <p:cNvSpPr/>
          <p:nvPr/>
        </p:nvSpPr>
        <p:spPr>
          <a:xfrm>
            <a:off x="96714" y="1881554"/>
            <a:ext cx="231237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 .For Teacher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1DE14-51F1-4807-A274-B9B34AB38CCF}"/>
              </a:ext>
            </a:extLst>
          </p:cNvPr>
          <p:cNvSpPr/>
          <p:nvPr/>
        </p:nvSpPr>
        <p:spPr>
          <a:xfrm>
            <a:off x="10334731" y="1885954"/>
            <a:ext cx="1577761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0.For exit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385F2-3571-4E02-9328-3781DA4B03BD}"/>
              </a:ext>
            </a:extLst>
          </p:cNvPr>
          <p:cNvSpPr/>
          <p:nvPr/>
        </p:nvSpPr>
        <p:spPr>
          <a:xfrm>
            <a:off x="2545991" y="1879261"/>
            <a:ext cx="231237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2.For Students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7B7CD3B-8270-44BC-9AAF-30F298590BED}"/>
              </a:ext>
            </a:extLst>
          </p:cNvPr>
          <p:cNvSpPr/>
          <p:nvPr/>
        </p:nvSpPr>
        <p:spPr>
          <a:xfrm>
            <a:off x="5136171" y="2659614"/>
            <a:ext cx="1459523" cy="13716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3A982-1F10-405C-B593-B6F151A02F4B}"/>
              </a:ext>
            </a:extLst>
          </p:cNvPr>
          <p:cNvSpPr/>
          <p:nvPr/>
        </p:nvSpPr>
        <p:spPr>
          <a:xfrm>
            <a:off x="1167909" y="3767490"/>
            <a:ext cx="91147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6B51A1-8E46-4CA6-8E66-D13E701D925C}"/>
              </a:ext>
            </a:extLst>
          </p:cNvPr>
          <p:cNvSpPr/>
          <p:nvPr/>
        </p:nvSpPr>
        <p:spPr>
          <a:xfrm>
            <a:off x="2201738" y="3767490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main menu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B2B15B-2825-419B-9BA8-18CD4B677E35}"/>
              </a:ext>
            </a:extLst>
          </p:cNvPr>
          <p:cNvSpPr/>
          <p:nvPr/>
        </p:nvSpPr>
        <p:spPr>
          <a:xfrm>
            <a:off x="4397618" y="3767490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D9DA22-CC33-4E73-B73C-CFA763AF4B04}"/>
              </a:ext>
            </a:extLst>
          </p:cNvPr>
          <p:cNvCxnSpPr>
            <a:cxnSpLocks/>
          </p:cNvCxnSpPr>
          <p:nvPr/>
        </p:nvCxnSpPr>
        <p:spPr>
          <a:xfrm flipH="1">
            <a:off x="1688387" y="3354069"/>
            <a:ext cx="34968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2FE40F-86AB-4D9D-9048-734BB59D89BE}"/>
              </a:ext>
            </a:extLst>
          </p:cNvPr>
          <p:cNvSpPr/>
          <p:nvPr/>
        </p:nvSpPr>
        <p:spPr>
          <a:xfrm>
            <a:off x="1681977" y="2923353"/>
            <a:ext cx="2206142" cy="395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09D19A-3F2D-4153-B686-290F11DA2E17}"/>
              </a:ext>
            </a:extLst>
          </p:cNvPr>
          <p:cNvSpPr/>
          <p:nvPr/>
        </p:nvSpPr>
        <p:spPr>
          <a:xfrm>
            <a:off x="7546094" y="3762942"/>
            <a:ext cx="91147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458D9-B8D8-4156-A2C1-12DD17D168C7}"/>
              </a:ext>
            </a:extLst>
          </p:cNvPr>
          <p:cNvSpPr/>
          <p:nvPr/>
        </p:nvSpPr>
        <p:spPr>
          <a:xfrm>
            <a:off x="8579923" y="3762942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main menu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BCB282-8781-4275-B2F7-EB23022AC7AB}"/>
              </a:ext>
            </a:extLst>
          </p:cNvPr>
          <p:cNvSpPr/>
          <p:nvPr/>
        </p:nvSpPr>
        <p:spPr>
          <a:xfrm>
            <a:off x="10775803" y="3762942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EA0D8E-5B98-46ED-B631-7913DF93B400}"/>
              </a:ext>
            </a:extLst>
          </p:cNvPr>
          <p:cNvCxnSpPr>
            <a:cxnSpLocks/>
          </p:cNvCxnSpPr>
          <p:nvPr/>
        </p:nvCxnSpPr>
        <p:spPr>
          <a:xfrm flipH="1">
            <a:off x="6573251" y="3349754"/>
            <a:ext cx="4667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1E35F-905B-45EC-B5D6-78770AD2AB0A}"/>
              </a:ext>
            </a:extLst>
          </p:cNvPr>
          <p:cNvSpPr/>
          <p:nvPr/>
        </p:nvSpPr>
        <p:spPr>
          <a:xfrm>
            <a:off x="7964084" y="2907812"/>
            <a:ext cx="2206142" cy="395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E47E63-EF21-44E9-96C6-BDE8A06550E1}"/>
              </a:ext>
            </a:extLst>
          </p:cNvPr>
          <p:cNvSpPr/>
          <p:nvPr/>
        </p:nvSpPr>
        <p:spPr>
          <a:xfrm>
            <a:off x="6814080" y="5222632"/>
            <a:ext cx="1145844" cy="7385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E49D90-1BEC-48FD-A80F-1DF43B66FD7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096000" y="3780687"/>
            <a:ext cx="1291002" cy="1441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F0D6EBE-16E6-4364-84B5-FCA4BBF6FB5E}"/>
              </a:ext>
            </a:extLst>
          </p:cNvPr>
          <p:cNvSpPr/>
          <p:nvPr/>
        </p:nvSpPr>
        <p:spPr>
          <a:xfrm rot="2751468">
            <a:off x="5926322" y="4537252"/>
            <a:ext cx="1251126" cy="3409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DD8F83-8E95-4DBD-96C9-F18E9103FE83}"/>
              </a:ext>
            </a:extLst>
          </p:cNvPr>
          <p:cNvCxnSpPr>
            <a:cxnSpLocks/>
          </p:cNvCxnSpPr>
          <p:nvPr/>
        </p:nvCxnSpPr>
        <p:spPr>
          <a:xfrm>
            <a:off x="1252902" y="1569372"/>
            <a:ext cx="10338839" cy="352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42C1EB-0A94-4DEA-A04F-28344D0ECE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52902" y="1569372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DCAD65-0311-4A3B-9785-62550F15E1AA}"/>
              </a:ext>
            </a:extLst>
          </p:cNvPr>
          <p:cNvCxnSpPr>
            <a:cxnSpLocks/>
          </p:cNvCxnSpPr>
          <p:nvPr/>
        </p:nvCxnSpPr>
        <p:spPr>
          <a:xfrm>
            <a:off x="3267915" y="1571616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E16CC5-B59E-4FEF-9A56-1BC00C0925A1}"/>
              </a:ext>
            </a:extLst>
          </p:cNvPr>
          <p:cNvCxnSpPr>
            <a:cxnSpLocks/>
          </p:cNvCxnSpPr>
          <p:nvPr/>
        </p:nvCxnSpPr>
        <p:spPr>
          <a:xfrm>
            <a:off x="11586427" y="1595627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22B94A-DC70-4B9C-B596-0B57590D8D5F}"/>
              </a:ext>
            </a:extLst>
          </p:cNvPr>
          <p:cNvCxnSpPr>
            <a:cxnSpLocks/>
          </p:cNvCxnSpPr>
          <p:nvPr/>
        </p:nvCxnSpPr>
        <p:spPr>
          <a:xfrm flipH="1">
            <a:off x="1681977" y="3332147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AE6908-449B-4943-9F03-B0A3DD17AA7A}"/>
              </a:ext>
            </a:extLst>
          </p:cNvPr>
          <p:cNvCxnSpPr>
            <a:cxnSpLocks/>
          </p:cNvCxnSpPr>
          <p:nvPr/>
        </p:nvCxnSpPr>
        <p:spPr>
          <a:xfrm flipH="1">
            <a:off x="2658300" y="3340781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A66409-4D31-45A3-93C4-115FC38C1A08}"/>
              </a:ext>
            </a:extLst>
          </p:cNvPr>
          <p:cNvCxnSpPr>
            <a:cxnSpLocks/>
          </p:cNvCxnSpPr>
          <p:nvPr/>
        </p:nvCxnSpPr>
        <p:spPr>
          <a:xfrm flipH="1">
            <a:off x="4668709" y="3349754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CB1813-C499-402A-890E-EA982589527B}"/>
              </a:ext>
            </a:extLst>
          </p:cNvPr>
          <p:cNvCxnSpPr>
            <a:cxnSpLocks/>
          </p:cNvCxnSpPr>
          <p:nvPr/>
        </p:nvCxnSpPr>
        <p:spPr>
          <a:xfrm flipH="1">
            <a:off x="7995419" y="3345191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32878-406E-43DC-95F6-CEA7479D9E81}"/>
              </a:ext>
            </a:extLst>
          </p:cNvPr>
          <p:cNvCxnSpPr>
            <a:cxnSpLocks/>
          </p:cNvCxnSpPr>
          <p:nvPr/>
        </p:nvCxnSpPr>
        <p:spPr>
          <a:xfrm flipH="1">
            <a:off x="9725520" y="3336564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EC3887-5B19-4824-B998-D068A3B654D6}"/>
              </a:ext>
            </a:extLst>
          </p:cNvPr>
          <p:cNvCxnSpPr>
            <a:cxnSpLocks/>
          </p:cNvCxnSpPr>
          <p:nvPr/>
        </p:nvCxnSpPr>
        <p:spPr>
          <a:xfrm flipH="1">
            <a:off x="11219100" y="3332147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0F07B49-1330-46FE-82E8-8ED1FD88D2D2}"/>
              </a:ext>
            </a:extLst>
          </p:cNvPr>
          <p:cNvCxnSpPr>
            <a:cxnSpLocks/>
          </p:cNvCxnSpPr>
          <p:nvPr/>
        </p:nvCxnSpPr>
        <p:spPr>
          <a:xfrm rot="5400000">
            <a:off x="5338336" y="2123224"/>
            <a:ext cx="105519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9683A0E-C4BA-4851-81F8-2C1B8066D765}"/>
              </a:ext>
            </a:extLst>
          </p:cNvPr>
          <p:cNvSpPr/>
          <p:nvPr/>
        </p:nvSpPr>
        <p:spPr>
          <a:xfrm>
            <a:off x="7503141" y="1893359"/>
            <a:ext cx="219706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3.Display List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CBE54A3-93AB-43D9-9FBA-96550854360C}"/>
              </a:ext>
            </a:extLst>
          </p:cNvPr>
          <p:cNvCxnSpPr>
            <a:cxnSpLocks/>
          </p:cNvCxnSpPr>
          <p:nvPr/>
        </p:nvCxnSpPr>
        <p:spPr>
          <a:xfrm>
            <a:off x="8727365" y="1566067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67D5343-BCA7-4F3F-A2A2-06530CD0A0C1}"/>
              </a:ext>
            </a:extLst>
          </p:cNvPr>
          <p:cNvSpPr/>
          <p:nvPr/>
        </p:nvSpPr>
        <p:spPr>
          <a:xfrm>
            <a:off x="2508559" y="4976447"/>
            <a:ext cx="219706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Display List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6FDEA1-6018-4583-977E-2AD3E0F8E3A9}"/>
              </a:ext>
            </a:extLst>
          </p:cNvPr>
          <p:cNvCxnSpPr/>
          <p:nvPr/>
        </p:nvCxnSpPr>
        <p:spPr>
          <a:xfrm flipH="1">
            <a:off x="4705626" y="3780687"/>
            <a:ext cx="861369" cy="119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0BEFF94-5671-4C59-A748-0FE2DD12A93A}"/>
              </a:ext>
            </a:extLst>
          </p:cNvPr>
          <p:cNvSpPr/>
          <p:nvPr/>
        </p:nvSpPr>
        <p:spPr>
          <a:xfrm>
            <a:off x="3868333" y="4532464"/>
            <a:ext cx="898561" cy="325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 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AF4A64-A8C0-4343-8871-826A02747957}"/>
              </a:ext>
            </a:extLst>
          </p:cNvPr>
          <p:cNvCxnSpPr>
            <a:cxnSpLocks/>
          </p:cNvCxnSpPr>
          <p:nvPr/>
        </p:nvCxnSpPr>
        <p:spPr>
          <a:xfrm>
            <a:off x="6490187" y="1387047"/>
            <a:ext cx="16121" cy="217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74E3B59-88D5-4DB8-8CEA-3A6CA12ECD62}"/>
              </a:ext>
            </a:extLst>
          </p:cNvPr>
          <p:cNvSpPr/>
          <p:nvPr/>
        </p:nvSpPr>
        <p:spPr>
          <a:xfrm>
            <a:off x="5185284" y="881550"/>
            <a:ext cx="2625926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Students Portal</a:t>
            </a:r>
          </a:p>
        </p:txBody>
      </p:sp>
    </p:spTree>
    <p:extLst>
      <p:ext uri="{BB962C8B-B14F-4D97-AF65-F5344CB8AC3E}">
        <p14:creationId xmlns:p14="http://schemas.microsoft.com/office/powerpoint/2010/main" val="77634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F8D6A4-B963-4325-8668-A4F230B9EA38}"/>
              </a:ext>
            </a:extLst>
          </p:cNvPr>
          <p:cNvSpPr/>
          <p:nvPr/>
        </p:nvSpPr>
        <p:spPr>
          <a:xfrm>
            <a:off x="3534506" y="501162"/>
            <a:ext cx="2066192" cy="7121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Logic 1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DB0AD-3635-4FEB-8D7A-566BD8727FEA}"/>
              </a:ext>
            </a:extLst>
          </p:cNvPr>
          <p:cNvSpPr/>
          <p:nvPr/>
        </p:nvSpPr>
        <p:spPr>
          <a:xfrm>
            <a:off x="347866" y="1603802"/>
            <a:ext cx="1196076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CFE0B-8C7C-4D79-82F1-17C178EB8359}"/>
              </a:ext>
            </a:extLst>
          </p:cNvPr>
          <p:cNvSpPr/>
          <p:nvPr/>
        </p:nvSpPr>
        <p:spPr>
          <a:xfrm>
            <a:off x="8071985" y="1696733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2.Return main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D9AF2-1F7B-478B-A827-F73C77AC2653}"/>
              </a:ext>
            </a:extLst>
          </p:cNvPr>
          <p:cNvSpPr/>
          <p:nvPr/>
        </p:nvSpPr>
        <p:spPr>
          <a:xfrm>
            <a:off x="10507543" y="1696733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208EA8-FAD6-48E3-8127-2B367CCE9C41}"/>
              </a:ext>
            </a:extLst>
          </p:cNvPr>
          <p:cNvCxnSpPr>
            <a:cxnSpLocks/>
          </p:cNvCxnSpPr>
          <p:nvPr/>
        </p:nvCxnSpPr>
        <p:spPr>
          <a:xfrm>
            <a:off x="959185" y="1371600"/>
            <a:ext cx="9917634" cy="611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4044B-3153-4AC9-9481-AD960D51D035}"/>
              </a:ext>
            </a:extLst>
          </p:cNvPr>
          <p:cNvCxnSpPr>
            <a:cxnSpLocks/>
          </p:cNvCxnSpPr>
          <p:nvPr/>
        </p:nvCxnSpPr>
        <p:spPr>
          <a:xfrm>
            <a:off x="4356588" y="1213339"/>
            <a:ext cx="0" cy="158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ADA5F3-B039-4118-B4A3-644060BF986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45904" y="1375384"/>
            <a:ext cx="388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1E12F-2059-4500-B3F0-353DE900A06D}"/>
              </a:ext>
            </a:extLst>
          </p:cNvPr>
          <p:cNvCxnSpPr>
            <a:cxnSpLocks/>
          </p:cNvCxnSpPr>
          <p:nvPr/>
        </p:nvCxnSpPr>
        <p:spPr>
          <a:xfrm>
            <a:off x="9012117" y="1433145"/>
            <a:ext cx="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FCFF08-3DD9-43F7-8774-3D82E30677D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76820" y="1433145"/>
            <a:ext cx="0" cy="26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6B526AA5-7593-4ACC-81C1-8796376702B0}"/>
              </a:ext>
            </a:extLst>
          </p:cNvPr>
          <p:cNvSpPr/>
          <p:nvPr/>
        </p:nvSpPr>
        <p:spPr>
          <a:xfrm>
            <a:off x="4588911" y="2277046"/>
            <a:ext cx="1507089" cy="132157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871C9B-8392-4E6B-AD83-45E164F8E1F2}"/>
              </a:ext>
            </a:extLst>
          </p:cNvPr>
          <p:cNvCxnSpPr>
            <a:cxnSpLocks/>
          </p:cNvCxnSpPr>
          <p:nvPr/>
        </p:nvCxnSpPr>
        <p:spPr>
          <a:xfrm>
            <a:off x="5318664" y="1391401"/>
            <a:ext cx="5866" cy="93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9664570-3080-4D7C-9641-C777EAD4B2E5}"/>
              </a:ext>
            </a:extLst>
          </p:cNvPr>
          <p:cNvSpPr/>
          <p:nvPr/>
        </p:nvSpPr>
        <p:spPr>
          <a:xfrm>
            <a:off x="4745742" y="4812402"/>
            <a:ext cx="1145844" cy="5223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8FD13D9-AA36-4742-91AD-6156425DC146}"/>
              </a:ext>
            </a:extLst>
          </p:cNvPr>
          <p:cNvSpPr/>
          <p:nvPr/>
        </p:nvSpPr>
        <p:spPr>
          <a:xfrm>
            <a:off x="1514545" y="2801362"/>
            <a:ext cx="1846384" cy="76493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4963DFC-6982-437D-ACE3-AF7C8C8F0BA8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 flipH="1">
            <a:off x="5318664" y="3598624"/>
            <a:ext cx="23792" cy="1213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D5729C-8BD8-471C-8FD2-CE49E10B3A56}"/>
              </a:ext>
            </a:extLst>
          </p:cNvPr>
          <p:cNvSpPr/>
          <p:nvPr/>
        </p:nvSpPr>
        <p:spPr>
          <a:xfrm>
            <a:off x="4905238" y="4149520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CAE219-299E-4187-839C-B930DE85A25C}"/>
              </a:ext>
            </a:extLst>
          </p:cNvPr>
          <p:cNvCxnSpPr>
            <a:cxnSpLocks/>
            <a:stCxn id="55" idx="1"/>
            <a:endCxn id="74" idx="7"/>
          </p:cNvCxnSpPr>
          <p:nvPr/>
        </p:nvCxnSpPr>
        <p:spPr>
          <a:xfrm flipH="1" flipV="1">
            <a:off x="3090532" y="2913384"/>
            <a:ext cx="1498379" cy="24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C719C34-C0EF-4D6C-8181-1973CCDD4DBA}"/>
              </a:ext>
            </a:extLst>
          </p:cNvPr>
          <p:cNvSpPr/>
          <p:nvPr/>
        </p:nvSpPr>
        <p:spPr>
          <a:xfrm rot="21134953">
            <a:off x="8422078" y="2459993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AB8B872-50CE-418E-B8AE-671FE8C2CD03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96000" y="2937835"/>
            <a:ext cx="1140069" cy="1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80DDA3B-1B9B-43A9-928D-CF469DA412A0}"/>
              </a:ext>
            </a:extLst>
          </p:cNvPr>
          <p:cNvSpPr/>
          <p:nvPr/>
        </p:nvSpPr>
        <p:spPr>
          <a:xfrm>
            <a:off x="6098714" y="2722982"/>
            <a:ext cx="979656" cy="205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5BBB67EF-E481-40DF-978E-B1ECDE2C11FB}"/>
              </a:ext>
            </a:extLst>
          </p:cNvPr>
          <p:cNvSpPr/>
          <p:nvPr/>
        </p:nvSpPr>
        <p:spPr>
          <a:xfrm>
            <a:off x="7236069" y="2434979"/>
            <a:ext cx="1635369" cy="1040059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7B00DDA-98D9-4FD5-9C43-8385A92D627C}"/>
              </a:ext>
            </a:extLst>
          </p:cNvPr>
          <p:cNvSpPr/>
          <p:nvPr/>
        </p:nvSpPr>
        <p:spPr>
          <a:xfrm>
            <a:off x="9406052" y="2609497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and auto return main menu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D4F1C32-2BCD-4DD3-B98F-C7FE52C69679}"/>
              </a:ext>
            </a:extLst>
          </p:cNvPr>
          <p:cNvCxnSpPr>
            <a:stCxn id="197" idx="3"/>
            <a:endCxn id="198" idx="1"/>
          </p:cNvCxnSpPr>
          <p:nvPr/>
        </p:nvCxnSpPr>
        <p:spPr>
          <a:xfrm flipV="1">
            <a:off x="8871438" y="2930417"/>
            <a:ext cx="534614" cy="2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A593DB-A7FE-455D-9A9B-40E5458B9E87}"/>
              </a:ext>
            </a:extLst>
          </p:cNvPr>
          <p:cNvCxnSpPr>
            <a:stCxn id="197" idx="2"/>
          </p:cNvCxnSpPr>
          <p:nvPr/>
        </p:nvCxnSpPr>
        <p:spPr>
          <a:xfrm>
            <a:off x="8053754" y="3475038"/>
            <a:ext cx="18231" cy="2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AD60691-A5B0-4BCE-8879-47B0F3BE863F}"/>
              </a:ext>
            </a:extLst>
          </p:cNvPr>
          <p:cNvSpPr/>
          <p:nvPr/>
        </p:nvSpPr>
        <p:spPr>
          <a:xfrm>
            <a:off x="7030096" y="3717148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and auto return main menu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B6AA881-4998-4293-B263-D3910A28EE38}"/>
              </a:ext>
            </a:extLst>
          </p:cNvPr>
          <p:cNvSpPr/>
          <p:nvPr/>
        </p:nvSpPr>
        <p:spPr>
          <a:xfrm rot="18183594">
            <a:off x="3558115" y="2951281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1BF64B2-8565-4407-B2E7-2F14AB4DDB28}"/>
              </a:ext>
            </a:extLst>
          </p:cNvPr>
          <p:cNvSpPr/>
          <p:nvPr/>
        </p:nvSpPr>
        <p:spPr>
          <a:xfrm>
            <a:off x="8172226" y="3493507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034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BE37C0-70BC-4B48-A993-17FE270942B3}"/>
              </a:ext>
            </a:extLst>
          </p:cNvPr>
          <p:cNvSpPr/>
          <p:nvPr/>
        </p:nvSpPr>
        <p:spPr>
          <a:xfrm>
            <a:off x="3534506" y="501162"/>
            <a:ext cx="2066192" cy="7121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Logic 2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8D2DF-A7C6-48C7-BDA9-F9C8F530DAA4}"/>
              </a:ext>
            </a:extLst>
          </p:cNvPr>
          <p:cNvSpPr/>
          <p:nvPr/>
        </p:nvSpPr>
        <p:spPr>
          <a:xfrm>
            <a:off x="435001" y="1619518"/>
            <a:ext cx="1196076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A0160-05B8-437D-A24D-937A6CEA1BC7}"/>
              </a:ext>
            </a:extLst>
          </p:cNvPr>
          <p:cNvSpPr/>
          <p:nvPr/>
        </p:nvSpPr>
        <p:spPr>
          <a:xfrm>
            <a:off x="8071985" y="1696733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3.Return 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50233-391E-4394-AF39-A6C82BAD2919}"/>
              </a:ext>
            </a:extLst>
          </p:cNvPr>
          <p:cNvSpPr/>
          <p:nvPr/>
        </p:nvSpPr>
        <p:spPr>
          <a:xfrm>
            <a:off x="10507543" y="1696733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5A8F0-7D7D-4B08-8CF1-C86DAC5401B0}"/>
              </a:ext>
            </a:extLst>
          </p:cNvPr>
          <p:cNvCxnSpPr>
            <a:cxnSpLocks/>
          </p:cNvCxnSpPr>
          <p:nvPr/>
        </p:nvCxnSpPr>
        <p:spPr>
          <a:xfrm>
            <a:off x="959185" y="1371600"/>
            <a:ext cx="9917634" cy="611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8B0F-DD60-4F08-A8DB-9F0B0666D405}"/>
              </a:ext>
            </a:extLst>
          </p:cNvPr>
          <p:cNvCxnSpPr>
            <a:cxnSpLocks/>
          </p:cNvCxnSpPr>
          <p:nvPr/>
        </p:nvCxnSpPr>
        <p:spPr>
          <a:xfrm>
            <a:off x="4356588" y="1213339"/>
            <a:ext cx="0" cy="158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55717C-31F5-444C-A6D4-53E81EB1AF78}"/>
              </a:ext>
            </a:extLst>
          </p:cNvPr>
          <p:cNvCxnSpPr>
            <a:cxnSpLocks/>
          </p:cNvCxnSpPr>
          <p:nvPr/>
        </p:nvCxnSpPr>
        <p:spPr>
          <a:xfrm>
            <a:off x="959185" y="1371600"/>
            <a:ext cx="8016" cy="263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BA6913-C37D-4979-8C6C-72FB956DA28A}"/>
              </a:ext>
            </a:extLst>
          </p:cNvPr>
          <p:cNvCxnSpPr>
            <a:cxnSpLocks/>
          </p:cNvCxnSpPr>
          <p:nvPr/>
        </p:nvCxnSpPr>
        <p:spPr>
          <a:xfrm>
            <a:off x="9012117" y="1433145"/>
            <a:ext cx="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CDDD5E-AF68-4DC9-8599-3820BC68688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876820" y="1433145"/>
            <a:ext cx="0" cy="26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2836F109-302B-46C1-B0BB-9F8816FBC58E}"/>
              </a:ext>
            </a:extLst>
          </p:cNvPr>
          <p:cNvSpPr/>
          <p:nvPr/>
        </p:nvSpPr>
        <p:spPr>
          <a:xfrm>
            <a:off x="4588911" y="2277046"/>
            <a:ext cx="1507089" cy="132157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A34BEB-F6C7-4EBF-AA91-85F2F26C179F}"/>
              </a:ext>
            </a:extLst>
          </p:cNvPr>
          <p:cNvCxnSpPr>
            <a:cxnSpLocks/>
          </p:cNvCxnSpPr>
          <p:nvPr/>
        </p:nvCxnSpPr>
        <p:spPr>
          <a:xfrm>
            <a:off x="5318664" y="1391401"/>
            <a:ext cx="5866" cy="93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20B2DB-ED96-446B-8094-E8A7CEC0A5A0}"/>
              </a:ext>
            </a:extLst>
          </p:cNvPr>
          <p:cNvSpPr/>
          <p:nvPr/>
        </p:nvSpPr>
        <p:spPr>
          <a:xfrm>
            <a:off x="1843865" y="2583786"/>
            <a:ext cx="1145844" cy="76493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5C439-76D4-42EA-9D8B-382A9D145C83}"/>
              </a:ext>
            </a:extLst>
          </p:cNvPr>
          <p:cNvSpPr/>
          <p:nvPr/>
        </p:nvSpPr>
        <p:spPr>
          <a:xfrm>
            <a:off x="2989709" y="4738308"/>
            <a:ext cx="1846384" cy="76493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7D0E70-619B-4527-A2B2-350DB8BEE444}"/>
              </a:ext>
            </a:extLst>
          </p:cNvPr>
          <p:cNvSpPr/>
          <p:nvPr/>
        </p:nvSpPr>
        <p:spPr>
          <a:xfrm>
            <a:off x="10938094" y="47138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232B1E-3BF5-401F-8C6A-D7CB897F71BB}"/>
              </a:ext>
            </a:extLst>
          </p:cNvPr>
          <p:cNvSpPr/>
          <p:nvPr/>
        </p:nvSpPr>
        <p:spPr>
          <a:xfrm>
            <a:off x="10007254" y="47229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4.R.M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A7BD34-804E-49AD-A4AA-03A6BDDD9DC5}"/>
              </a:ext>
            </a:extLst>
          </p:cNvPr>
          <p:cNvCxnSpPr>
            <a:cxnSpLocks/>
          </p:cNvCxnSpPr>
          <p:nvPr/>
        </p:nvCxnSpPr>
        <p:spPr>
          <a:xfrm>
            <a:off x="6185054" y="4539643"/>
            <a:ext cx="5162959" cy="7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1257B8-C342-4CFB-BD7E-CA8F23CA3E04}"/>
              </a:ext>
            </a:extLst>
          </p:cNvPr>
          <p:cNvCxnSpPr>
            <a:cxnSpLocks/>
          </p:cNvCxnSpPr>
          <p:nvPr/>
        </p:nvCxnSpPr>
        <p:spPr>
          <a:xfrm>
            <a:off x="6185054" y="4529100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1FA14D-2B12-479F-97A2-08E60AF0CB5A}"/>
              </a:ext>
            </a:extLst>
          </p:cNvPr>
          <p:cNvCxnSpPr>
            <a:cxnSpLocks/>
          </p:cNvCxnSpPr>
          <p:nvPr/>
        </p:nvCxnSpPr>
        <p:spPr>
          <a:xfrm>
            <a:off x="11348013" y="4547533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827675-E2CB-480C-868D-A03CDCCE797C}"/>
              </a:ext>
            </a:extLst>
          </p:cNvPr>
          <p:cNvCxnSpPr>
            <a:cxnSpLocks/>
          </p:cNvCxnSpPr>
          <p:nvPr/>
        </p:nvCxnSpPr>
        <p:spPr>
          <a:xfrm>
            <a:off x="10100244" y="4498017"/>
            <a:ext cx="0" cy="212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5477C4A-2B36-41DC-ABFA-A4FE3A8548CE}"/>
              </a:ext>
            </a:extLst>
          </p:cNvPr>
          <p:cNvSpPr/>
          <p:nvPr/>
        </p:nvSpPr>
        <p:spPr>
          <a:xfrm>
            <a:off x="5381811" y="4711277"/>
            <a:ext cx="1820850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1.Fees Check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300B4B-9D9D-4038-B596-46DE4407BCA2}"/>
              </a:ext>
            </a:extLst>
          </p:cNvPr>
          <p:cNvCxnSpPr>
            <a:cxnSpLocks/>
            <a:stCxn id="30" idx="1"/>
            <a:endCxn id="32" idx="6"/>
          </p:cNvCxnSpPr>
          <p:nvPr/>
        </p:nvCxnSpPr>
        <p:spPr>
          <a:xfrm flipH="1">
            <a:off x="2989709" y="2937835"/>
            <a:ext cx="1599202" cy="28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5CB2FC-5E34-4702-A660-41D2BA7A4FEA}"/>
              </a:ext>
            </a:extLst>
          </p:cNvPr>
          <p:cNvSpPr/>
          <p:nvPr/>
        </p:nvSpPr>
        <p:spPr>
          <a:xfrm>
            <a:off x="3324490" y="2863665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7524B8-0536-4C88-9001-3002EFDE1226}"/>
              </a:ext>
            </a:extLst>
          </p:cNvPr>
          <p:cNvCxnSpPr>
            <a:cxnSpLocks/>
            <a:stCxn id="30" idx="2"/>
            <a:endCxn id="33" idx="7"/>
          </p:cNvCxnSpPr>
          <p:nvPr/>
        </p:nvCxnSpPr>
        <p:spPr>
          <a:xfrm flipH="1">
            <a:off x="4565696" y="3598624"/>
            <a:ext cx="776760" cy="125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43C7057-B49B-4DC8-A49B-67037030770E}"/>
              </a:ext>
            </a:extLst>
          </p:cNvPr>
          <p:cNvSpPr/>
          <p:nvPr/>
        </p:nvSpPr>
        <p:spPr>
          <a:xfrm rot="18183594">
            <a:off x="4401010" y="3969577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72792-AA6E-4E97-8FA8-1AF834E57F6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096000" y="2937835"/>
            <a:ext cx="1140069" cy="1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67683EC-577A-4AD8-B870-E7CF5B8D35A1}"/>
              </a:ext>
            </a:extLst>
          </p:cNvPr>
          <p:cNvSpPr/>
          <p:nvPr/>
        </p:nvSpPr>
        <p:spPr>
          <a:xfrm>
            <a:off x="6098714" y="2722982"/>
            <a:ext cx="979656" cy="205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7B398451-4657-4013-8380-DC86DF012AAE}"/>
              </a:ext>
            </a:extLst>
          </p:cNvPr>
          <p:cNvSpPr/>
          <p:nvPr/>
        </p:nvSpPr>
        <p:spPr>
          <a:xfrm>
            <a:off x="7236069" y="2434979"/>
            <a:ext cx="1635369" cy="1040059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56988F-6191-4822-9426-FBF3D4579640}"/>
              </a:ext>
            </a:extLst>
          </p:cNvPr>
          <p:cNvSpPr/>
          <p:nvPr/>
        </p:nvSpPr>
        <p:spPr>
          <a:xfrm>
            <a:off x="9406052" y="2609497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found and auto return main menu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816EAC-B54F-471C-A1BD-939B95617D82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8871438" y="2930417"/>
            <a:ext cx="534614" cy="2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9795B77-1EF7-436A-84F1-48C403EDC478}"/>
              </a:ext>
            </a:extLst>
          </p:cNvPr>
          <p:cNvSpPr/>
          <p:nvPr/>
        </p:nvSpPr>
        <p:spPr>
          <a:xfrm>
            <a:off x="6687579" y="3717148"/>
            <a:ext cx="3393831" cy="587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Founded information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D30B60-C831-4C0E-9419-ED9CE78A03DF}"/>
              </a:ext>
            </a:extLst>
          </p:cNvPr>
          <p:cNvCxnSpPr>
            <a:stCxn id="51" idx="2"/>
          </p:cNvCxnSpPr>
          <p:nvPr/>
        </p:nvCxnSpPr>
        <p:spPr>
          <a:xfrm>
            <a:off x="8053754" y="3475038"/>
            <a:ext cx="18231" cy="2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61FB34-DDBC-4A25-82E9-A9B50174F399}"/>
              </a:ext>
            </a:extLst>
          </p:cNvPr>
          <p:cNvCxnSpPr>
            <a:stCxn id="54" idx="2"/>
          </p:cNvCxnSpPr>
          <p:nvPr/>
        </p:nvCxnSpPr>
        <p:spPr>
          <a:xfrm flipH="1">
            <a:off x="8370277" y="4304523"/>
            <a:ext cx="14218" cy="24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D0C853D9-D136-4FD1-BD6D-21BE8665D6CC}"/>
              </a:ext>
            </a:extLst>
          </p:cNvPr>
          <p:cNvSpPr/>
          <p:nvPr/>
        </p:nvSpPr>
        <p:spPr>
          <a:xfrm>
            <a:off x="6966951" y="5399198"/>
            <a:ext cx="1528179" cy="78415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617236-87CD-41B5-A4DD-B2861F38B41C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731040" y="4529100"/>
            <a:ext cx="1" cy="870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DDA5511-205A-4AC2-B64F-5B5A4B3F24B9}"/>
              </a:ext>
            </a:extLst>
          </p:cNvPr>
          <p:cNvSpPr/>
          <p:nvPr/>
        </p:nvSpPr>
        <p:spPr>
          <a:xfrm>
            <a:off x="7348242" y="6304936"/>
            <a:ext cx="765596" cy="4844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57512F-1980-4042-831C-66FE01325B8A}"/>
              </a:ext>
            </a:extLst>
          </p:cNvPr>
          <p:cNvSpPr/>
          <p:nvPr/>
        </p:nvSpPr>
        <p:spPr>
          <a:xfrm>
            <a:off x="5120566" y="5628965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R.M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2B0558-8EF2-4881-A5D0-A60896D8216B}"/>
              </a:ext>
            </a:extLst>
          </p:cNvPr>
          <p:cNvCxnSpPr>
            <a:stCxn id="58" idx="2"/>
          </p:cNvCxnSpPr>
          <p:nvPr/>
        </p:nvCxnSpPr>
        <p:spPr>
          <a:xfrm flipH="1">
            <a:off x="7731040" y="6183352"/>
            <a:ext cx="1" cy="12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D1DE1C-0654-4368-8700-7F9DBF6D3C6E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495130" y="5729433"/>
            <a:ext cx="937471" cy="61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C07A1B3-7CCD-4BD6-8955-4181A8DB4FD6}"/>
              </a:ext>
            </a:extLst>
          </p:cNvPr>
          <p:cNvSpPr/>
          <p:nvPr/>
        </p:nvSpPr>
        <p:spPr>
          <a:xfrm rot="693061">
            <a:off x="7947230" y="6314215"/>
            <a:ext cx="716012" cy="159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027BC-1A7F-448E-8DDF-4AE45B8D3672}"/>
              </a:ext>
            </a:extLst>
          </p:cNvPr>
          <p:cNvSpPr/>
          <p:nvPr/>
        </p:nvSpPr>
        <p:spPr>
          <a:xfrm>
            <a:off x="8600554" y="5465288"/>
            <a:ext cx="760711" cy="203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D985A6E-AC75-4F8A-A65B-8B9D43E23078}"/>
              </a:ext>
            </a:extLst>
          </p:cNvPr>
          <p:cNvSpPr/>
          <p:nvPr/>
        </p:nvSpPr>
        <p:spPr>
          <a:xfrm>
            <a:off x="9406052" y="5622602"/>
            <a:ext cx="2083771" cy="6215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fees info and </a:t>
            </a:r>
            <a:r>
              <a:rPr lang="en-US" dirty="0" err="1"/>
              <a:t>auto.M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0A25EC-1A05-459F-B1FF-A2E924C67AD9}"/>
              </a:ext>
            </a:extLst>
          </p:cNvPr>
          <p:cNvSpPr/>
          <p:nvPr/>
        </p:nvSpPr>
        <p:spPr>
          <a:xfrm>
            <a:off x="4354943" y="518747"/>
            <a:ext cx="219706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Display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61732-5ED4-4798-9B82-DBA22D866C61}"/>
              </a:ext>
            </a:extLst>
          </p:cNvPr>
          <p:cNvSpPr/>
          <p:nvPr/>
        </p:nvSpPr>
        <p:spPr>
          <a:xfrm>
            <a:off x="630439" y="1594339"/>
            <a:ext cx="219706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1.Teacher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A9229-03F9-459A-BACC-BD7F7221E6B6}"/>
              </a:ext>
            </a:extLst>
          </p:cNvPr>
          <p:cNvSpPr/>
          <p:nvPr/>
        </p:nvSpPr>
        <p:spPr>
          <a:xfrm>
            <a:off x="3463988" y="1594339"/>
            <a:ext cx="2462024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Students 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02DB83-14BA-450D-8146-E0C573751D44}"/>
              </a:ext>
            </a:extLst>
          </p:cNvPr>
          <p:cNvSpPr/>
          <p:nvPr/>
        </p:nvSpPr>
        <p:spPr>
          <a:xfrm>
            <a:off x="6942813" y="1594338"/>
            <a:ext cx="2462024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3.Return Main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78C5CA-B4D8-46FF-AA88-BCBDE0C25427}"/>
              </a:ext>
            </a:extLst>
          </p:cNvPr>
          <p:cNvSpPr/>
          <p:nvPr/>
        </p:nvSpPr>
        <p:spPr>
          <a:xfrm>
            <a:off x="9668428" y="1594337"/>
            <a:ext cx="219706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0.Exit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BE5BCA-7732-404F-B133-BF6F02BC18D1}"/>
              </a:ext>
            </a:extLst>
          </p:cNvPr>
          <p:cNvCxnSpPr/>
          <p:nvPr/>
        </p:nvCxnSpPr>
        <p:spPr>
          <a:xfrm>
            <a:off x="1890346" y="1257300"/>
            <a:ext cx="887661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4B8E1B-FFF0-47C4-94D2-33C0D9E752C4}"/>
              </a:ext>
            </a:extLst>
          </p:cNvPr>
          <p:cNvCxnSpPr/>
          <p:nvPr/>
        </p:nvCxnSpPr>
        <p:spPr>
          <a:xfrm>
            <a:off x="6233746" y="1011116"/>
            <a:ext cx="0" cy="1521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984A61-BBDD-4BF1-9318-F38C7790F80C}"/>
              </a:ext>
            </a:extLst>
          </p:cNvPr>
          <p:cNvCxnSpPr/>
          <p:nvPr/>
        </p:nvCxnSpPr>
        <p:spPr>
          <a:xfrm>
            <a:off x="1890346" y="1257300"/>
            <a:ext cx="0" cy="33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BD7AC-8AD8-4984-AC03-157318BD7829}"/>
              </a:ext>
            </a:extLst>
          </p:cNvPr>
          <p:cNvCxnSpPr/>
          <p:nvPr/>
        </p:nvCxnSpPr>
        <p:spPr>
          <a:xfrm>
            <a:off x="4566138" y="1257300"/>
            <a:ext cx="0" cy="33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42D714-69E4-4F5A-B465-22A4DAEE0E3D}"/>
              </a:ext>
            </a:extLst>
          </p:cNvPr>
          <p:cNvCxnSpPr/>
          <p:nvPr/>
        </p:nvCxnSpPr>
        <p:spPr>
          <a:xfrm>
            <a:off x="8211925" y="1270487"/>
            <a:ext cx="0" cy="33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86FA1E-9107-4BA8-9E68-A9147F993CCD}"/>
              </a:ext>
            </a:extLst>
          </p:cNvPr>
          <p:cNvCxnSpPr/>
          <p:nvPr/>
        </p:nvCxnSpPr>
        <p:spPr>
          <a:xfrm>
            <a:off x="10761099" y="1270486"/>
            <a:ext cx="0" cy="33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7B4DFEAD-1453-4AD9-8DD1-96857BC81C48}"/>
              </a:ext>
            </a:extLst>
          </p:cNvPr>
          <p:cNvSpPr/>
          <p:nvPr/>
        </p:nvSpPr>
        <p:spPr>
          <a:xfrm>
            <a:off x="5558935" y="2532185"/>
            <a:ext cx="1349621" cy="122213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DF758-6889-45D8-8291-8184BEB2D7E5}"/>
              </a:ext>
            </a:extLst>
          </p:cNvPr>
          <p:cNvSpPr/>
          <p:nvPr/>
        </p:nvSpPr>
        <p:spPr>
          <a:xfrm>
            <a:off x="1015262" y="2822330"/>
            <a:ext cx="2359268" cy="7986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Teacher list and auto return main menu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B2395F-2016-435D-9956-2AB28D7E8154}"/>
              </a:ext>
            </a:extLst>
          </p:cNvPr>
          <p:cNvSpPr/>
          <p:nvPr/>
        </p:nvSpPr>
        <p:spPr>
          <a:xfrm>
            <a:off x="9092962" y="2822329"/>
            <a:ext cx="2462024" cy="79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Students list and auto return main menu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BA9098-F1D7-42B1-B039-CF481AE0E601}"/>
              </a:ext>
            </a:extLst>
          </p:cNvPr>
          <p:cNvSpPr/>
          <p:nvPr/>
        </p:nvSpPr>
        <p:spPr>
          <a:xfrm>
            <a:off x="3369699" y="4450373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main menu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6DB63F-5EF4-41EC-92E6-948224AABD35}"/>
              </a:ext>
            </a:extLst>
          </p:cNvPr>
          <p:cNvSpPr/>
          <p:nvPr/>
        </p:nvSpPr>
        <p:spPr>
          <a:xfrm>
            <a:off x="7641555" y="4129454"/>
            <a:ext cx="1140740" cy="96275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EAD45C-CF91-4F49-A857-20C78561EA36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3369699" y="3130062"/>
            <a:ext cx="2189236" cy="13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FD76FC-C10D-4A63-B351-F92C3D445304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6908556" y="3143250"/>
            <a:ext cx="2184406" cy="78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D4AE85-FB79-42E2-9098-6C29907165A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552010" y="3471822"/>
            <a:ext cx="1256603" cy="798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C71F34-3682-4EDE-BCF0-27DE6B7C3E80}"/>
              </a:ext>
            </a:extLst>
          </p:cNvPr>
          <p:cNvCxnSpPr/>
          <p:nvPr/>
        </p:nvCxnSpPr>
        <p:spPr>
          <a:xfrm flipH="1">
            <a:off x="5453476" y="3471822"/>
            <a:ext cx="472536" cy="978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7580C53-5F13-4DC3-BA24-D73C9446BF0B}"/>
              </a:ext>
            </a:extLst>
          </p:cNvPr>
          <p:cNvSpPr/>
          <p:nvPr/>
        </p:nvSpPr>
        <p:spPr>
          <a:xfrm>
            <a:off x="3831980" y="2724889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BA4C70-45CC-47E8-A5DC-4EA971B99BF0}"/>
              </a:ext>
            </a:extLst>
          </p:cNvPr>
          <p:cNvSpPr/>
          <p:nvPr/>
        </p:nvSpPr>
        <p:spPr>
          <a:xfrm>
            <a:off x="7074455" y="2724889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262F6F-F38A-4AAB-9CCB-A50E07E3848F}"/>
              </a:ext>
            </a:extLst>
          </p:cNvPr>
          <p:cNvSpPr/>
          <p:nvPr/>
        </p:nvSpPr>
        <p:spPr>
          <a:xfrm rot="18051971">
            <a:off x="5035570" y="3781707"/>
            <a:ext cx="835812" cy="2818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5453F7-7BFB-4CB5-B3FA-17008FC92607}"/>
              </a:ext>
            </a:extLst>
          </p:cNvPr>
          <p:cNvSpPr/>
          <p:nvPr/>
        </p:nvSpPr>
        <p:spPr>
          <a:xfrm rot="1939235">
            <a:off x="6910298" y="3508822"/>
            <a:ext cx="670744" cy="29454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</p:spTree>
    <p:extLst>
      <p:ext uri="{BB962C8B-B14F-4D97-AF65-F5344CB8AC3E}">
        <p14:creationId xmlns:p14="http://schemas.microsoft.com/office/powerpoint/2010/main" val="174128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1A5355-BB18-4D6D-A7C2-132A3E6ED72F}"/>
              </a:ext>
            </a:extLst>
          </p:cNvPr>
          <p:cNvSpPr/>
          <p:nvPr/>
        </p:nvSpPr>
        <p:spPr>
          <a:xfrm>
            <a:off x="96714" y="1881554"/>
            <a:ext cx="231237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 .For Teacher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1DE14-51F1-4807-A274-B9B34AB38CCF}"/>
              </a:ext>
            </a:extLst>
          </p:cNvPr>
          <p:cNvSpPr/>
          <p:nvPr/>
        </p:nvSpPr>
        <p:spPr>
          <a:xfrm>
            <a:off x="10334731" y="1885954"/>
            <a:ext cx="1577761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0.For exit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385F2-3571-4E02-9328-3781DA4B03BD}"/>
              </a:ext>
            </a:extLst>
          </p:cNvPr>
          <p:cNvSpPr/>
          <p:nvPr/>
        </p:nvSpPr>
        <p:spPr>
          <a:xfrm>
            <a:off x="2545991" y="1879261"/>
            <a:ext cx="231237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2.For Students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7B7CD3B-8270-44BC-9AAF-30F298590BED}"/>
              </a:ext>
            </a:extLst>
          </p:cNvPr>
          <p:cNvSpPr/>
          <p:nvPr/>
        </p:nvSpPr>
        <p:spPr>
          <a:xfrm>
            <a:off x="5136171" y="2659614"/>
            <a:ext cx="1459523" cy="13716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91C11-7505-423C-84CD-19BF75E6AF08}"/>
              </a:ext>
            </a:extLst>
          </p:cNvPr>
          <p:cNvSpPr/>
          <p:nvPr/>
        </p:nvSpPr>
        <p:spPr>
          <a:xfrm>
            <a:off x="309284" y="3767490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3A982-1F10-405C-B593-B6F151A02F4B}"/>
              </a:ext>
            </a:extLst>
          </p:cNvPr>
          <p:cNvSpPr/>
          <p:nvPr/>
        </p:nvSpPr>
        <p:spPr>
          <a:xfrm>
            <a:off x="1167909" y="3767490"/>
            <a:ext cx="91147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6B51A1-8E46-4CA6-8E66-D13E701D925C}"/>
              </a:ext>
            </a:extLst>
          </p:cNvPr>
          <p:cNvSpPr/>
          <p:nvPr/>
        </p:nvSpPr>
        <p:spPr>
          <a:xfrm>
            <a:off x="2201738" y="3767490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main menu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B2B15B-2825-419B-9BA8-18CD4B677E35}"/>
              </a:ext>
            </a:extLst>
          </p:cNvPr>
          <p:cNvSpPr/>
          <p:nvPr/>
        </p:nvSpPr>
        <p:spPr>
          <a:xfrm>
            <a:off x="4397618" y="3767490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D9DA22-CC33-4E73-B73C-CFA763AF4B0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6329" y="3345414"/>
            <a:ext cx="45998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1F3803-B178-45D5-BB53-A6EDD2312B5F}"/>
              </a:ext>
            </a:extLst>
          </p:cNvPr>
          <p:cNvCxnSpPr>
            <a:cxnSpLocks/>
          </p:cNvCxnSpPr>
          <p:nvPr/>
        </p:nvCxnSpPr>
        <p:spPr>
          <a:xfrm flipH="1">
            <a:off x="536329" y="3336557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2FE40F-86AB-4D9D-9048-734BB59D89BE}"/>
              </a:ext>
            </a:extLst>
          </p:cNvPr>
          <p:cNvSpPr/>
          <p:nvPr/>
        </p:nvSpPr>
        <p:spPr>
          <a:xfrm>
            <a:off x="1681977" y="2923353"/>
            <a:ext cx="2206142" cy="395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E843D8-D16F-414B-8455-A6E9BDF74147}"/>
              </a:ext>
            </a:extLst>
          </p:cNvPr>
          <p:cNvSpPr/>
          <p:nvPr/>
        </p:nvSpPr>
        <p:spPr>
          <a:xfrm>
            <a:off x="6687469" y="3762942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09D19A-3F2D-4153-B686-290F11DA2E17}"/>
              </a:ext>
            </a:extLst>
          </p:cNvPr>
          <p:cNvSpPr/>
          <p:nvPr/>
        </p:nvSpPr>
        <p:spPr>
          <a:xfrm>
            <a:off x="7546094" y="3762942"/>
            <a:ext cx="91147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458D9-B8D8-4156-A2C1-12DD17D168C7}"/>
              </a:ext>
            </a:extLst>
          </p:cNvPr>
          <p:cNvSpPr/>
          <p:nvPr/>
        </p:nvSpPr>
        <p:spPr>
          <a:xfrm>
            <a:off x="8579923" y="3762942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main menu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BCB282-8781-4275-B2F7-EB23022AC7AB}"/>
              </a:ext>
            </a:extLst>
          </p:cNvPr>
          <p:cNvSpPr/>
          <p:nvPr/>
        </p:nvSpPr>
        <p:spPr>
          <a:xfrm>
            <a:off x="10775803" y="3762942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EA0D8E-5B98-46ED-B631-7913DF93B400}"/>
              </a:ext>
            </a:extLst>
          </p:cNvPr>
          <p:cNvCxnSpPr>
            <a:cxnSpLocks/>
          </p:cNvCxnSpPr>
          <p:nvPr/>
        </p:nvCxnSpPr>
        <p:spPr>
          <a:xfrm flipH="1">
            <a:off x="6573251" y="3349754"/>
            <a:ext cx="4667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1E35F-905B-45EC-B5D6-78770AD2AB0A}"/>
              </a:ext>
            </a:extLst>
          </p:cNvPr>
          <p:cNvSpPr/>
          <p:nvPr/>
        </p:nvSpPr>
        <p:spPr>
          <a:xfrm>
            <a:off x="7964084" y="2907812"/>
            <a:ext cx="2206142" cy="395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E47E63-EF21-44E9-96C6-BDE8A06550E1}"/>
              </a:ext>
            </a:extLst>
          </p:cNvPr>
          <p:cNvSpPr/>
          <p:nvPr/>
        </p:nvSpPr>
        <p:spPr>
          <a:xfrm>
            <a:off x="6814080" y="5222632"/>
            <a:ext cx="1145844" cy="7385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E49D90-1BEC-48FD-A80F-1DF43B66FD7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096000" y="3780687"/>
            <a:ext cx="1291002" cy="1441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F0D6EBE-16E6-4364-84B5-FCA4BBF6FB5E}"/>
              </a:ext>
            </a:extLst>
          </p:cNvPr>
          <p:cNvSpPr/>
          <p:nvPr/>
        </p:nvSpPr>
        <p:spPr>
          <a:xfrm rot="2751468">
            <a:off x="5926322" y="4537252"/>
            <a:ext cx="1251126" cy="3409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DD8F83-8E95-4DBD-96C9-F18E9103FE83}"/>
              </a:ext>
            </a:extLst>
          </p:cNvPr>
          <p:cNvCxnSpPr>
            <a:cxnSpLocks/>
          </p:cNvCxnSpPr>
          <p:nvPr/>
        </p:nvCxnSpPr>
        <p:spPr>
          <a:xfrm>
            <a:off x="1252902" y="1569372"/>
            <a:ext cx="10338839" cy="352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42C1EB-0A94-4DEA-A04F-28344D0ECE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52902" y="1569372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DCAD65-0311-4A3B-9785-62550F15E1AA}"/>
              </a:ext>
            </a:extLst>
          </p:cNvPr>
          <p:cNvCxnSpPr>
            <a:cxnSpLocks/>
          </p:cNvCxnSpPr>
          <p:nvPr/>
        </p:nvCxnSpPr>
        <p:spPr>
          <a:xfrm>
            <a:off x="3267915" y="1571616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E16CC5-B59E-4FEF-9A56-1BC00C0925A1}"/>
              </a:ext>
            </a:extLst>
          </p:cNvPr>
          <p:cNvCxnSpPr>
            <a:cxnSpLocks/>
          </p:cNvCxnSpPr>
          <p:nvPr/>
        </p:nvCxnSpPr>
        <p:spPr>
          <a:xfrm>
            <a:off x="11586427" y="1595627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22B94A-DC70-4B9C-B596-0B57590D8D5F}"/>
              </a:ext>
            </a:extLst>
          </p:cNvPr>
          <p:cNvCxnSpPr>
            <a:cxnSpLocks/>
          </p:cNvCxnSpPr>
          <p:nvPr/>
        </p:nvCxnSpPr>
        <p:spPr>
          <a:xfrm flipH="1">
            <a:off x="1681977" y="3332147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AE6908-449B-4943-9F03-B0A3DD17AA7A}"/>
              </a:ext>
            </a:extLst>
          </p:cNvPr>
          <p:cNvCxnSpPr>
            <a:cxnSpLocks/>
          </p:cNvCxnSpPr>
          <p:nvPr/>
        </p:nvCxnSpPr>
        <p:spPr>
          <a:xfrm flipH="1">
            <a:off x="2658300" y="3340781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A66409-4D31-45A3-93C4-115FC38C1A08}"/>
              </a:ext>
            </a:extLst>
          </p:cNvPr>
          <p:cNvCxnSpPr>
            <a:cxnSpLocks/>
          </p:cNvCxnSpPr>
          <p:nvPr/>
        </p:nvCxnSpPr>
        <p:spPr>
          <a:xfrm flipH="1">
            <a:off x="4668709" y="3349754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FFACE2-1D78-4F17-96E2-C58B679C921A}"/>
              </a:ext>
            </a:extLst>
          </p:cNvPr>
          <p:cNvCxnSpPr>
            <a:cxnSpLocks/>
          </p:cNvCxnSpPr>
          <p:nvPr/>
        </p:nvCxnSpPr>
        <p:spPr>
          <a:xfrm flipH="1">
            <a:off x="7103489" y="3332147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CB1813-C499-402A-890E-EA982589527B}"/>
              </a:ext>
            </a:extLst>
          </p:cNvPr>
          <p:cNvCxnSpPr>
            <a:cxnSpLocks/>
          </p:cNvCxnSpPr>
          <p:nvPr/>
        </p:nvCxnSpPr>
        <p:spPr>
          <a:xfrm flipH="1">
            <a:off x="7995419" y="3345191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32878-406E-43DC-95F6-CEA7479D9E81}"/>
              </a:ext>
            </a:extLst>
          </p:cNvPr>
          <p:cNvCxnSpPr>
            <a:cxnSpLocks/>
          </p:cNvCxnSpPr>
          <p:nvPr/>
        </p:nvCxnSpPr>
        <p:spPr>
          <a:xfrm flipH="1">
            <a:off x="9725520" y="3336564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EC3887-5B19-4824-B998-D068A3B654D6}"/>
              </a:ext>
            </a:extLst>
          </p:cNvPr>
          <p:cNvCxnSpPr>
            <a:cxnSpLocks/>
          </p:cNvCxnSpPr>
          <p:nvPr/>
        </p:nvCxnSpPr>
        <p:spPr>
          <a:xfrm flipH="1">
            <a:off x="11219100" y="3332147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0F07B49-1330-46FE-82E8-8ED1FD88D2D2}"/>
              </a:ext>
            </a:extLst>
          </p:cNvPr>
          <p:cNvCxnSpPr>
            <a:cxnSpLocks/>
          </p:cNvCxnSpPr>
          <p:nvPr/>
        </p:nvCxnSpPr>
        <p:spPr>
          <a:xfrm rot="5400000">
            <a:off x="5338336" y="2123224"/>
            <a:ext cx="105519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9683A0E-C4BA-4851-81F8-2C1B8066D765}"/>
              </a:ext>
            </a:extLst>
          </p:cNvPr>
          <p:cNvSpPr/>
          <p:nvPr/>
        </p:nvSpPr>
        <p:spPr>
          <a:xfrm>
            <a:off x="7503141" y="1893359"/>
            <a:ext cx="219706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3.Display List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CBE54A3-93AB-43D9-9FBA-96550854360C}"/>
              </a:ext>
            </a:extLst>
          </p:cNvPr>
          <p:cNvCxnSpPr>
            <a:cxnSpLocks/>
          </p:cNvCxnSpPr>
          <p:nvPr/>
        </p:nvCxnSpPr>
        <p:spPr>
          <a:xfrm>
            <a:off x="8727365" y="1566067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67D5343-BCA7-4F3F-A2A2-06530CD0A0C1}"/>
              </a:ext>
            </a:extLst>
          </p:cNvPr>
          <p:cNvSpPr/>
          <p:nvPr/>
        </p:nvSpPr>
        <p:spPr>
          <a:xfrm>
            <a:off x="2508559" y="4976447"/>
            <a:ext cx="219706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Display List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6FDEA1-6018-4583-977E-2AD3E0F8E3A9}"/>
              </a:ext>
            </a:extLst>
          </p:cNvPr>
          <p:cNvCxnSpPr/>
          <p:nvPr/>
        </p:nvCxnSpPr>
        <p:spPr>
          <a:xfrm flipH="1">
            <a:off x="4705626" y="3780687"/>
            <a:ext cx="861369" cy="119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0BEFF94-5671-4C59-A748-0FE2DD12A93A}"/>
              </a:ext>
            </a:extLst>
          </p:cNvPr>
          <p:cNvSpPr/>
          <p:nvPr/>
        </p:nvSpPr>
        <p:spPr>
          <a:xfrm>
            <a:off x="3868333" y="4532464"/>
            <a:ext cx="898561" cy="325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 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AF4A64-A8C0-4343-8871-826A02747957}"/>
              </a:ext>
            </a:extLst>
          </p:cNvPr>
          <p:cNvCxnSpPr>
            <a:cxnSpLocks/>
          </p:cNvCxnSpPr>
          <p:nvPr/>
        </p:nvCxnSpPr>
        <p:spPr>
          <a:xfrm>
            <a:off x="6490187" y="1387047"/>
            <a:ext cx="16121" cy="217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BAD7AF6-00CC-4D4C-88AA-E16622E060A8}"/>
              </a:ext>
            </a:extLst>
          </p:cNvPr>
          <p:cNvSpPr/>
          <p:nvPr/>
        </p:nvSpPr>
        <p:spPr>
          <a:xfrm>
            <a:off x="5378330" y="662409"/>
            <a:ext cx="2124811" cy="7180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Admin Portal</a:t>
            </a:r>
          </a:p>
        </p:txBody>
      </p:sp>
    </p:spTree>
    <p:extLst>
      <p:ext uri="{BB962C8B-B14F-4D97-AF65-F5344CB8AC3E}">
        <p14:creationId xmlns:p14="http://schemas.microsoft.com/office/powerpoint/2010/main" val="35729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F8D6A4-B963-4325-8668-A4F230B9EA38}"/>
              </a:ext>
            </a:extLst>
          </p:cNvPr>
          <p:cNvSpPr/>
          <p:nvPr/>
        </p:nvSpPr>
        <p:spPr>
          <a:xfrm>
            <a:off x="3534506" y="501162"/>
            <a:ext cx="2066192" cy="7121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Logic 1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FC044-0814-42DA-9613-FBB7641B2EF3}"/>
              </a:ext>
            </a:extLst>
          </p:cNvPr>
          <p:cNvSpPr/>
          <p:nvPr/>
        </p:nvSpPr>
        <p:spPr>
          <a:xfrm>
            <a:off x="334201" y="1635187"/>
            <a:ext cx="1265999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DB0AD-3635-4FEB-8D7A-566BD8727FEA}"/>
              </a:ext>
            </a:extLst>
          </p:cNvPr>
          <p:cNvSpPr/>
          <p:nvPr/>
        </p:nvSpPr>
        <p:spPr>
          <a:xfrm>
            <a:off x="3640017" y="1620001"/>
            <a:ext cx="1196076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CFE0B-8C7C-4D79-82F1-17C178EB8359}"/>
              </a:ext>
            </a:extLst>
          </p:cNvPr>
          <p:cNvSpPr/>
          <p:nvPr/>
        </p:nvSpPr>
        <p:spPr>
          <a:xfrm>
            <a:off x="8071985" y="1696733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3.Return main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D9AF2-1F7B-478B-A827-F73C77AC2653}"/>
              </a:ext>
            </a:extLst>
          </p:cNvPr>
          <p:cNvSpPr/>
          <p:nvPr/>
        </p:nvSpPr>
        <p:spPr>
          <a:xfrm>
            <a:off x="10507543" y="1696733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208EA8-FAD6-48E3-8127-2B367CCE9C41}"/>
              </a:ext>
            </a:extLst>
          </p:cNvPr>
          <p:cNvCxnSpPr>
            <a:cxnSpLocks/>
          </p:cNvCxnSpPr>
          <p:nvPr/>
        </p:nvCxnSpPr>
        <p:spPr>
          <a:xfrm>
            <a:off x="959185" y="1371600"/>
            <a:ext cx="9917634" cy="611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4044B-3153-4AC9-9481-AD960D51D035}"/>
              </a:ext>
            </a:extLst>
          </p:cNvPr>
          <p:cNvCxnSpPr>
            <a:cxnSpLocks/>
          </p:cNvCxnSpPr>
          <p:nvPr/>
        </p:nvCxnSpPr>
        <p:spPr>
          <a:xfrm>
            <a:off x="4356588" y="1213339"/>
            <a:ext cx="0" cy="158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981EF5-93CF-488F-B7E7-428517C79E7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9185" y="1371600"/>
            <a:ext cx="8016" cy="263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ADA5F3-B039-4118-B4A3-644060BF986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238055" y="1391583"/>
            <a:ext cx="388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1E12F-2059-4500-B3F0-353DE900A06D}"/>
              </a:ext>
            </a:extLst>
          </p:cNvPr>
          <p:cNvCxnSpPr>
            <a:cxnSpLocks/>
          </p:cNvCxnSpPr>
          <p:nvPr/>
        </p:nvCxnSpPr>
        <p:spPr>
          <a:xfrm>
            <a:off x="9012117" y="1433145"/>
            <a:ext cx="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FCFF08-3DD9-43F7-8774-3D82E30677D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76820" y="1433145"/>
            <a:ext cx="0" cy="26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337281-F791-4C21-80BA-06886AEF87BA}"/>
              </a:ext>
            </a:extLst>
          </p:cNvPr>
          <p:cNvCxnSpPr>
            <a:cxnSpLocks/>
          </p:cNvCxnSpPr>
          <p:nvPr/>
        </p:nvCxnSpPr>
        <p:spPr>
          <a:xfrm flipH="1">
            <a:off x="959183" y="3223485"/>
            <a:ext cx="8796" cy="2921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8BDD8-072E-4E5E-B937-B2F41F45AEA5}"/>
              </a:ext>
            </a:extLst>
          </p:cNvPr>
          <p:cNvCxnSpPr/>
          <p:nvPr/>
        </p:nvCxnSpPr>
        <p:spPr>
          <a:xfrm>
            <a:off x="976770" y="3598624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31E674-1DF8-4DA5-B29A-D699E6F3801D}"/>
              </a:ext>
            </a:extLst>
          </p:cNvPr>
          <p:cNvCxnSpPr/>
          <p:nvPr/>
        </p:nvCxnSpPr>
        <p:spPr>
          <a:xfrm>
            <a:off x="976770" y="4116823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937449-0B74-46C2-9DC0-933C6ADAB145}"/>
              </a:ext>
            </a:extLst>
          </p:cNvPr>
          <p:cNvCxnSpPr/>
          <p:nvPr/>
        </p:nvCxnSpPr>
        <p:spPr>
          <a:xfrm>
            <a:off x="976770" y="4609739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832F87-F5A8-47D5-A9A7-31CAB365E331}"/>
              </a:ext>
            </a:extLst>
          </p:cNvPr>
          <p:cNvCxnSpPr/>
          <p:nvPr/>
        </p:nvCxnSpPr>
        <p:spPr>
          <a:xfrm>
            <a:off x="976770" y="5145797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12DEAB-55FE-4427-A525-5C9D2F006BE6}"/>
              </a:ext>
            </a:extLst>
          </p:cNvPr>
          <p:cNvCxnSpPr/>
          <p:nvPr/>
        </p:nvCxnSpPr>
        <p:spPr>
          <a:xfrm>
            <a:off x="959184" y="5637982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504121-A85B-4F53-BDC1-F44B7FD483B2}"/>
              </a:ext>
            </a:extLst>
          </p:cNvPr>
          <p:cNvCxnSpPr>
            <a:cxnSpLocks/>
          </p:cNvCxnSpPr>
          <p:nvPr/>
        </p:nvCxnSpPr>
        <p:spPr>
          <a:xfrm>
            <a:off x="959184" y="6145150"/>
            <a:ext cx="2717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09E819-CEA7-431B-A6D3-368DC48DA0FA}"/>
              </a:ext>
            </a:extLst>
          </p:cNvPr>
          <p:cNvCxnSpPr>
            <a:cxnSpLocks/>
          </p:cNvCxnSpPr>
          <p:nvPr/>
        </p:nvCxnSpPr>
        <p:spPr>
          <a:xfrm>
            <a:off x="6186932" y="4529100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EE6BC14-9F4F-469D-950D-CB36925E1CBC}"/>
              </a:ext>
            </a:extLst>
          </p:cNvPr>
          <p:cNvSpPr/>
          <p:nvPr/>
        </p:nvSpPr>
        <p:spPr>
          <a:xfrm>
            <a:off x="1248508" y="3460695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0462B1-8076-489F-9200-9B45DB0BE102}"/>
              </a:ext>
            </a:extLst>
          </p:cNvPr>
          <p:cNvSpPr/>
          <p:nvPr/>
        </p:nvSpPr>
        <p:spPr>
          <a:xfrm>
            <a:off x="1248507" y="3990293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C35D1A-39B8-4D48-B07D-D490EDD9FC31}"/>
              </a:ext>
            </a:extLst>
          </p:cNvPr>
          <p:cNvSpPr/>
          <p:nvPr/>
        </p:nvSpPr>
        <p:spPr>
          <a:xfrm>
            <a:off x="1248505" y="4501122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B58E5C-87FB-4F08-84F9-778E027BE44A}"/>
              </a:ext>
            </a:extLst>
          </p:cNvPr>
          <p:cNvSpPr/>
          <p:nvPr/>
        </p:nvSpPr>
        <p:spPr>
          <a:xfrm>
            <a:off x="1248507" y="4993397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A1137958-E6B5-49B7-B8D6-C1C6F106A606}"/>
              </a:ext>
            </a:extLst>
          </p:cNvPr>
          <p:cNvSpPr/>
          <p:nvPr/>
        </p:nvSpPr>
        <p:spPr>
          <a:xfrm>
            <a:off x="392083" y="2379467"/>
            <a:ext cx="1134203" cy="1066759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many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86FED2-1A46-4950-8753-03DE6D88B9AE}"/>
              </a:ext>
            </a:extLst>
          </p:cNvPr>
          <p:cNvSpPr/>
          <p:nvPr/>
        </p:nvSpPr>
        <p:spPr>
          <a:xfrm>
            <a:off x="1248506" y="5491929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56F1D3-91ED-46A9-B735-64C6E6C49511}"/>
              </a:ext>
            </a:extLst>
          </p:cNvPr>
          <p:cNvSpPr/>
          <p:nvPr/>
        </p:nvSpPr>
        <p:spPr>
          <a:xfrm>
            <a:off x="1248505" y="5992751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6B526AA5-7593-4ACC-81C1-8796376702B0}"/>
              </a:ext>
            </a:extLst>
          </p:cNvPr>
          <p:cNvSpPr/>
          <p:nvPr/>
        </p:nvSpPr>
        <p:spPr>
          <a:xfrm>
            <a:off x="4588911" y="2277046"/>
            <a:ext cx="1507089" cy="132157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871C9B-8392-4E6B-AD83-45E164F8E1F2}"/>
              </a:ext>
            </a:extLst>
          </p:cNvPr>
          <p:cNvCxnSpPr>
            <a:cxnSpLocks/>
          </p:cNvCxnSpPr>
          <p:nvPr/>
        </p:nvCxnSpPr>
        <p:spPr>
          <a:xfrm>
            <a:off x="5318664" y="1391401"/>
            <a:ext cx="5866" cy="93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9664570-3080-4D7C-9641-C777EAD4B2E5}"/>
              </a:ext>
            </a:extLst>
          </p:cNvPr>
          <p:cNvSpPr/>
          <p:nvPr/>
        </p:nvSpPr>
        <p:spPr>
          <a:xfrm>
            <a:off x="3218924" y="3871187"/>
            <a:ext cx="1145844" cy="7385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8FD13D9-AA36-4742-91AD-6156425DC146}"/>
              </a:ext>
            </a:extLst>
          </p:cNvPr>
          <p:cNvSpPr/>
          <p:nvPr/>
        </p:nvSpPr>
        <p:spPr>
          <a:xfrm>
            <a:off x="2989709" y="4738308"/>
            <a:ext cx="1846384" cy="76493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AC49E45-FC2E-4628-9E9E-3680C31C44A4}"/>
              </a:ext>
            </a:extLst>
          </p:cNvPr>
          <p:cNvSpPr/>
          <p:nvPr/>
        </p:nvSpPr>
        <p:spPr>
          <a:xfrm>
            <a:off x="5485846" y="4727181"/>
            <a:ext cx="106704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1.Update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80D56D-CD4E-4C05-8A5D-282B6D3D90F7}"/>
              </a:ext>
            </a:extLst>
          </p:cNvPr>
          <p:cNvSpPr/>
          <p:nvPr/>
        </p:nvSpPr>
        <p:spPr>
          <a:xfrm>
            <a:off x="6710943" y="4727181"/>
            <a:ext cx="96642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2.Delete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385B20C-AD57-4434-AB3B-FA6B1D5FDBC6}"/>
              </a:ext>
            </a:extLst>
          </p:cNvPr>
          <p:cNvSpPr/>
          <p:nvPr/>
        </p:nvSpPr>
        <p:spPr>
          <a:xfrm>
            <a:off x="10938094" y="47138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8A8261-78C3-4365-B64E-1F45FFCAD12D}"/>
              </a:ext>
            </a:extLst>
          </p:cNvPr>
          <p:cNvSpPr/>
          <p:nvPr/>
        </p:nvSpPr>
        <p:spPr>
          <a:xfrm>
            <a:off x="10007254" y="47229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4.R.M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61B5DC-FF4C-48B0-AB80-12363AD8159C}"/>
              </a:ext>
            </a:extLst>
          </p:cNvPr>
          <p:cNvCxnSpPr>
            <a:cxnSpLocks/>
          </p:cNvCxnSpPr>
          <p:nvPr/>
        </p:nvCxnSpPr>
        <p:spPr>
          <a:xfrm>
            <a:off x="6185054" y="4539643"/>
            <a:ext cx="5162959" cy="7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194E2D5-012E-4D05-9FF2-12E6338749EC}"/>
              </a:ext>
            </a:extLst>
          </p:cNvPr>
          <p:cNvCxnSpPr>
            <a:cxnSpLocks/>
          </p:cNvCxnSpPr>
          <p:nvPr/>
        </p:nvCxnSpPr>
        <p:spPr>
          <a:xfrm>
            <a:off x="7271044" y="4540532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60BEFF3-5BED-4CA4-B964-BCFF5016644C}"/>
              </a:ext>
            </a:extLst>
          </p:cNvPr>
          <p:cNvCxnSpPr>
            <a:cxnSpLocks/>
          </p:cNvCxnSpPr>
          <p:nvPr/>
        </p:nvCxnSpPr>
        <p:spPr>
          <a:xfrm>
            <a:off x="8200374" y="4540532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E46EC66-BD1E-4956-A392-941B486DAF07}"/>
              </a:ext>
            </a:extLst>
          </p:cNvPr>
          <p:cNvCxnSpPr>
            <a:cxnSpLocks/>
          </p:cNvCxnSpPr>
          <p:nvPr/>
        </p:nvCxnSpPr>
        <p:spPr>
          <a:xfrm>
            <a:off x="11348013" y="4547533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0AB0AD-84AD-4C59-B79E-BC3A3A346A80}"/>
              </a:ext>
            </a:extLst>
          </p:cNvPr>
          <p:cNvCxnSpPr>
            <a:cxnSpLocks/>
          </p:cNvCxnSpPr>
          <p:nvPr/>
        </p:nvCxnSpPr>
        <p:spPr>
          <a:xfrm>
            <a:off x="10100244" y="4498017"/>
            <a:ext cx="0" cy="212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A5CEA6-669C-48E8-8FED-FC6DB569478F}"/>
              </a:ext>
            </a:extLst>
          </p:cNvPr>
          <p:cNvSpPr/>
          <p:nvPr/>
        </p:nvSpPr>
        <p:spPr>
          <a:xfrm>
            <a:off x="7864475" y="4746969"/>
            <a:ext cx="1820850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3.Payment Check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70446B-A93B-4422-8586-0EA57A547217}"/>
              </a:ext>
            </a:extLst>
          </p:cNvPr>
          <p:cNvSpPr/>
          <p:nvPr/>
        </p:nvSpPr>
        <p:spPr>
          <a:xfrm>
            <a:off x="2584934" y="2957105"/>
            <a:ext cx="979656" cy="205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4963DFC-6982-437D-ACE3-AF7C8C8F0BA8}"/>
              </a:ext>
            </a:extLst>
          </p:cNvPr>
          <p:cNvCxnSpPr>
            <a:endCxn id="61" idx="7"/>
          </p:cNvCxnSpPr>
          <p:nvPr/>
        </p:nvCxnSpPr>
        <p:spPr>
          <a:xfrm flipH="1">
            <a:off x="4196963" y="3251336"/>
            <a:ext cx="731449" cy="72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D5729C-8BD8-471C-8FD2-CE49E10B3A56}"/>
              </a:ext>
            </a:extLst>
          </p:cNvPr>
          <p:cNvSpPr/>
          <p:nvPr/>
        </p:nvSpPr>
        <p:spPr>
          <a:xfrm>
            <a:off x="3360929" y="3576956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CAE219-299E-4187-839C-B930DE85A25C}"/>
              </a:ext>
            </a:extLst>
          </p:cNvPr>
          <p:cNvCxnSpPr>
            <a:cxnSpLocks/>
            <a:stCxn id="55" idx="2"/>
            <a:endCxn id="74" idx="7"/>
          </p:cNvCxnSpPr>
          <p:nvPr/>
        </p:nvCxnSpPr>
        <p:spPr>
          <a:xfrm flipH="1">
            <a:off x="4565696" y="3598624"/>
            <a:ext cx="776760" cy="125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C719C34-C0EF-4D6C-8181-1973CCDD4DBA}"/>
              </a:ext>
            </a:extLst>
          </p:cNvPr>
          <p:cNvSpPr/>
          <p:nvPr/>
        </p:nvSpPr>
        <p:spPr>
          <a:xfrm rot="18183594">
            <a:off x="4401010" y="3969577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3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AB8B872-50CE-418E-B8AE-671FE8C2CD03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96000" y="2937835"/>
            <a:ext cx="1140069" cy="1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80DDA3B-1B9B-43A9-928D-CF469DA412A0}"/>
              </a:ext>
            </a:extLst>
          </p:cNvPr>
          <p:cNvSpPr/>
          <p:nvPr/>
        </p:nvSpPr>
        <p:spPr>
          <a:xfrm>
            <a:off x="6098714" y="2722982"/>
            <a:ext cx="979656" cy="205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5BBB67EF-E481-40DF-978E-B1ECDE2C11FB}"/>
              </a:ext>
            </a:extLst>
          </p:cNvPr>
          <p:cNvSpPr/>
          <p:nvPr/>
        </p:nvSpPr>
        <p:spPr>
          <a:xfrm>
            <a:off x="7236069" y="2434979"/>
            <a:ext cx="1635369" cy="1040059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7B00DDA-98D9-4FD5-9C43-8385A92D627C}"/>
              </a:ext>
            </a:extLst>
          </p:cNvPr>
          <p:cNvSpPr/>
          <p:nvPr/>
        </p:nvSpPr>
        <p:spPr>
          <a:xfrm>
            <a:off x="9406052" y="2609497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found and auto return main menu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D4F1C32-2BCD-4DD3-B98F-C7FE52C69679}"/>
              </a:ext>
            </a:extLst>
          </p:cNvPr>
          <p:cNvCxnSpPr>
            <a:stCxn id="197" idx="3"/>
            <a:endCxn id="198" idx="1"/>
          </p:cNvCxnSpPr>
          <p:nvPr/>
        </p:nvCxnSpPr>
        <p:spPr>
          <a:xfrm flipV="1">
            <a:off x="8871438" y="2930417"/>
            <a:ext cx="534614" cy="2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2C619DFA-F3E4-44EF-B86F-61C7BD884C27}"/>
              </a:ext>
            </a:extLst>
          </p:cNvPr>
          <p:cNvSpPr/>
          <p:nvPr/>
        </p:nvSpPr>
        <p:spPr>
          <a:xfrm>
            <a:off x="6687579" y="3717148"/>
            <a:ext cx="3393831" cy="587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Founded information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A593DB-A7FE-455D-9A9B-40E5458B9E87}"/>
              </a:ext>
            </a:extLst>
          </p:cNvPr>
          <p:cNvCxnSpPr>
            <a:stCxn id="197" idx="2"/>
          </p:cNvCxnSpPr>
          <p:nvPr/>
        </p:nvCxnSpPr>
        <p:spPr>
          <a:xfrm>
            <a:off x="8053754" y="3475038"/>
            <a:ext cx="18231" cy="2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AF52C3F-6FC3-403B-A271-18DAAF9DDE3C}"/>
              </a:ext>
            </a:extLst>
          </p:cNvPr>
          <p:cNvCxnSpPr>
            <a:stCxn id="201" idx="2"/>
          </p:cNvCxnSpPr>
          <p:nvPr/>
        </p:nvCxnSpPr>
        <p:spPr>
          <a:xfrm flipH="1">
            <a:off x="8370277" y="4304523"/>
            <a:ext cx="14218" cy="24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58E4D8D-BA06-479F-B125-DA44590F27BE}"/>
              </a:ext>
            </a:extLst>
          </p:cNvPr>
          <p:cNvCxnSpPr>
            <a:stCxn id="55" idx="1"/>
            <a:endCxn id="46" idx="3"/>
          </p:cNvCxnSpPr>
          <p:nvPr/>
        </p:nvCxnSpPr>
        <p:spPr>
          <a:xfrm flipH="1" flipV="1">
            <a:off x="1526286" y="2912847"/>
            <a:ext cx="3062625" cy="24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Diamond 219">
            <a:extLst>
              <a:ext uri="{FF2B5EF4-FFF2-40B4-BE49-F238E27FC236}">
                <a16:creationId xmlns:a16="http://schemas.microsoft.com/office/drawing/2014/main" id="{82A875AC-B2E1-4B0B-AB1A-C7C6E5E90909}"/>
              </a:ext>
            </a:extLst>
          </p:cNvPr>
          <p:cNvSpPr/>
          <p:nvPr/>
        </p:nvSpPr>
        <p:spPr>
          <a:xfrm>
            <a:off x="6966951" y="5399198"/>
            <a:ext cx="1528179" cy="78415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CE65147-5EBA-4963-A6BB-CE771A5515B1}"/>
              </a:ext>
            </a:extLst>
          </p:cNvPr>
          <p:cNvCxnSpPr>
            <a:cxnSpLocks/>
            <a:endCxn id="220" idx="0"/>
          </p:cNvCxnSpPr>
          <p:nvPr/>
        </p:nvCxnSpPr>
        <p:spPr>
          <a:xfrm>
            <a:off x="7731040" y="4529100"/>
            <a:ext cx="1" cy="870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3CDEEC1-274C-464A-9688-D1ADF5AE10AF}"/>
              </a:ext>
            </a:extLst>
          </p:cNvPr>
          <p:cNvSpPr/>
          <p:nvPr/>
        </p:nvSpPr>
        <p:spPr>
          <a:xfrm>
            <a:off x="4412830" y="5503239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auto R.M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9A7F5A0-FB61-4DEE-9D92-861066EB6EF5}"/>
              </a:ext>
            </a:extLst>
          </p:cNvPr>
          <p:cNvSpPr/>
          <p:nvPr/>
        </p:nvSpPr>
        <p:spPr>
          <a:xfrm>
            <a:off x="4426803" y="6029223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auto R.M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448CBEA-AFE7-4290-8CE3-2F7323977020}"/>
              </a:ext>
            </a:extLst>
          </p:cNvPr>
          <p:cNvSpPr/>
          <p:nvPr/>
        </p:nvSpPr>
        <p:spPr>
          <a:xfrm>
            <a:off x="9432601" y="5506977"/>
            <a:ext cx="1820850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3.Payment Check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703B151-1365-4C4E-A316-07AE72F3DB3C}"/>
              </a:ext>
            </a:extLst>
          </p:cNvPr>
          <p:cNvSpPr/>
          <p:nvPr/>
        </p:nvSpPr>
        <p:spPr>
          <a:xfrm>
            <a:off x="9196493" y="6117124"/>
            <a:ext cx="765596" cy="4844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CEF5281-54D6-40DF-B52C-19F97402215D}"/>
              </a:ext>
            </a:extLst>
          </p:cNvPr>
          <p:cNvSpPr/>
          <p:nvPr/>
        </p:nvSpPr>
        <p:spPr>
          <a:xfrm>
            <a:off x="6754170" y="6304936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auto R.M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FF845AA-C740-4863-852B-056729B8A41E}"/>
              </a:ext>
            </a:extLst>
          </p:cNvPr>
          <p:cNvCxnSpPr>
            <a:cxnSpLocks/>
            <a:endCxn id="223" idx="3"/>
          </p:cNvCxnSpPr>
          <p:nvPr/>
        </p:nvCxnSpPr>
        <p:spPr>
          <a:xfrm flipH="1">
            <a:off x="6259215" y="5637982"/>
            <a:ext cx="1011829" cy="61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CAB4455-EE7D-4721-A77A-E8C27FE5A3F8}"/>
              </a:ext>
            </a:extLst>
          </p:cNvPr>
          <p:cNvCxnSpPr>
            <a:cxnSpLocks/>
          </p:cNvCxnSpPr>
          <p:nvPr/>
        </p:nvCxnSpPr>
        <p:spPr>
          <a:xfrm flipH="1">
            <a:off x="6269032" y="5992751"/>
            <a:ext cx="1072545" cy="20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A3972DA9-2849-4656-A0F6-C9DF708566B0}"/>
              </a:ext>
            </a:extLst>
          </p:cNvPr>
          <p:cNvCxnSpPr>
            <a:stCxn id="220" idx="2"/>
          </p:cNvCxnSpPr>
          <p:nvPr/>
        </p:nvCxnSpPr>
        <p:spPr>
          <a:xfrm flipH="1">
            <a:off x="7731040" y="6183352"/>
            <a:ext cx="1" cy="12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BF5AEE0-8BCF-4AE8-9453-24FE73911041}"/>
              </a:ext>
            </a:extLst>
          </p:cNvPr>
          <p:cNvCxnSpPr>
            <a:endCxn id="226" idx="1"/>
          </p:cNvCxnSpPr>
          <p:nvPr/>
        </p:nvCxnSpPr>
        <p:spPr>
          <a:xfrm>
            <a:off x="8200374" y="5951888"/>
            <a:ext cx="1108238" cy="23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CD2733D-4276-43B4-97B5-37883F22C6ED}"/>
              </a:ext>
            </a:extLst>
          </p:cNvPr>
          <p:cNvCxnSpPr>
            <a:stCxn id="220" idx="3"/>
            <a:endCxn id="225" idx="1"/>
          </p:cNvCxnSpPr>
          <p:nvPr/>
        </p:nvCxnSpPr>
        <p:spPr>
          <a:xfrm flipV="1">
            <a:off x="8495130" y="5729433"/>
            <a:ext cx="937471" cy="61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910E467-9534-4C72-A5AB-D2E7D3EF9B9A}"/>
              </a:ext>
            </a:extLst>
          </p:cNvPr>
          <p:cNvSpPr/>
          <p:nvPr/>
        </p:nvSpPr>
        <p:spPr>
          <a:xfrm>
            <a:off x="6328274" y="5409925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D30539E-33BC-43F9-B1C9-0272261105B3}"/>
              </a:ext>
            </a:extLst>
          </p:cNvPr>
          <p:cNvSpPr/>
          <p:nvPr/>
        </p:nvSpPr>
        <p:spPr>
          <a:xfrm rot="20842363">
            <a:off x="6334169" y="5912513"/>
            <a:ext cx="731712" cy="165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7A30553-512B-4F2D-8A45-742302A81252}"/>
              </a:ext>
            </a:extLst>
          </p:cNvPr>
          <p:cNvSpPr/>
          <p:nvPr/>
        </p:nvSpPr>
        <p:spPr>
          <a:xfrm>
            <a:off x="7841113" y="6116206"/>
            <a:ext cx="716012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4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1C3679A-69B2-4FD7-B9CF-BDC5A3C16465}"/>
              </a:ext>
            </a:extLst>
          </p:cNvPr>
          <p:cNvSpPr/>
          <p:nvPr/>
        </p:nvSpPr>
        <p:spPr>
          <a:xfrm rot="693061">
            <a:off x="8565841" y="5897677"/>
            <a:ext cx="716012" cy="159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09E8A35-C81F-47C2-AB15-953296ACEBC1}"/>
              </a:ext>
            </a:extLst>
          </p:cNvPr>
          <p:cNvSpPr/>
          <p:nvPr/>
        </p:nvSpPr>
        <p:spPr>
          <a:xfrm>
            <a:off x="8600554" y="5465288"/>
            <a:ext cx="760711" cy="203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3</a:t>
            </a:r>
          </a:p>
        </p:txBody>
      </p:sp>
    </p:spTree>
    <p:extLst>
      <p:ext uri="{BB962C8B-B14F-4D97-AF65-F5344CB8AC3E}">
        <p14:creationId xmlns:p14="http://schemas.microsoft.com/office/powerpoint/2010/main" val="55432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10AEF-4906-4B95-A291-4D73C5826BD1}"/>
              </a:ext>
            </a:extLst>
          </p:cNvPr>
          <p:cNvSpPr/>
          <p:nvPr/>
        </p:nvSpPr>
        <p:spPr>
          <a:xfrm>
            <a:off x="4871584" y="346928"/>
            <a:ext cx="1755415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46286-B2A1-4582-8BF1-55F3A4B42D7F}"/>
              </a:ext>
            </a:extLst>
          </p:cNvPr>
          <p:cNvSpPr/>
          <p:nvPr/>
        </p:nvSpPr>
        <p:spPr>
          <a:xfrm>
            <a:off x="1090246" y="1749668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Paid and auto return main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D5965-1E9F-4CE8-B3AB-4424FEFF2589}"/>
              </a:ext>
            </a:extLst>
          </p:cNvPr>
          <p:cNvSpPr/>
          <p:nvPr/>
        </p:nvSpPr>
        <p:spPr>
          <a:xfrm>
            <a:off x="4278997" y="1749667"/>
            <a:ext cx="2011972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Massage Not Paid and 1 for paid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3046B-1DED-429A-8BE1-A58BEEA0AED6}"/>
              </a:ext>
            </a:extLst>
          </p:cNvPr>
          <p:cNvSpPr/>
          <p:nvPr/>
        </p:nvSpPr>
        <p:spPr>
          <a:xfrm>
            <a:off x="8010439" y="1749667"/>
            <a:ext cx="2109507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2.Return 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D54BD-B740-4D45-9858-EE213906B217}"/>
              </a:ext>
            </a:extLst>
          </p:cNvPr>
          <p:cNvSpPr/>
          <p:nvPr/>
        </p:nvSpPr>
        <p:spPr>
          <a:xfrm>
            <a:off x="10445997" y="1749667"/>
            <a:ext cx="735263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DE0C91-18E3-46BE-8F48-8D29980596B0}"/>
              </a:ext>
            </a:extLst>
          </p:cNvPr>
          <p:cNvSpPr/>
          <p:nvPr/>
        </p:nvSpPr>
        <p:spPr>
          <a:xfrm>
            <a:off x="6002289" y="4869746"/>
            <a:ext cx="1140740" cy="96275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0622C6-4FFC-4768-A68D-44D79E30E20C}"/>
              </a:ext>
            </a:extLst>
          </p:cNvPr>
          <p:cNvSpPr/>
          <p:nvPr/>
        </p:nvSpPr>
        <p:spPr>
          <a:xfrm>
            <a:off x="9733731" y="3207385"/>
            <a:ext cx="1838160" cy="997145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CF7B830-F94A-4905-92D6-EE265F6C58ED}"/>
              </a:ext>
            </a:extLst>
          </p:cNvPr>
          <p:cNvSpPr/>
          <p:nvPr/>
        </p:nvSpPr>
        <p:spPr>
          <a:xfrm>
            <a:off x="5891666" y="3077308"/>
            <a:ext cx="1361987" cy="12573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1C8AD1-A863-41A5-9C62-ECF7266ACB27}"/>
              </a:ext>
            </a:extLst>
          </p:cNvPr>
          <p:cNvCxnSpPr>
            <a:cxnSpLocks/>
          </p:cNvCxnSpPr>
          <p:nvPr/>
        </p:nvCxnSpPr>
        <p:spPr>
          <a:xfrm>
            <a:off x="2303585" y="1336431"/>
            <a:ext cx="8440615" cy="8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754F95-BBE9-46C4-9E1C-5456EF0F683D}"/>
              </a:ext>
            </a:extLst>
          </p:cNvPr>
          <p:cNvCxnSpPr>
            <a:stCxn id="4" idx="2"/>
          </p:cNvCxnSpPr>
          <p:nvPr/>
        </p:nvCxnSpPr>
        <p:spPr>
          <a:xfrm flipH="1">
            <a:off x="5749291" y="791839"/>
            <a:ext cx="1" cy="553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C4773-8AD9-4C05-A800-BCD9DC2B9987}"/>
              </a:ext>
            </a:extLst>
          </p:cNvPr>
          <p:cNvCxnSpPr/>
          <p:nvPr/>
        </p:nvCxnSpPr>
        <p:spPr>
          <a:xfrm>
            <a:off x="2303585" y="1336431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66FFDD-A3B9-4131-93D5-5F729489BE1A}"/>
              </a:ext>
            </a:extLst>
          </p:cNvPr>
          <p:cNvCxnSpPr/>
          <p:nvPr/>
        </p:nvCxnSpPr>
        <p:spPr>
          <a:xfrm>
            <a:off x="5284983" y="1345221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EC864-4F7E-4910-ADA9-656C4D4683B1}"/>
              </a:ext>
            </a:extLst>
          </p:cNvPr>
          <p:cNvCxnSpPr/>
          <p:nvPr/>
        </p:nvCxnSpPr>
        <p:spPr>
          <a:xfrm>
            <a:off x="9155723" y="1334962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B99AE9-9781-46B3-8E90-8D97AEC56A1F}"/>
              </a:ext>
            </a:extLst>
          </p:cNvPr>
          <p:cNvCxnSpPr/>
          <p:nvPr/>
        </p:nvCxnSpPr>
        <p:spPr>
          <a:xfrm>
            <a:off x="10744200" y="1334962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C91DA0E-E34B-45A0-8823-117C6EDB8459}"/>
              </a:ext>
            </a:extLst>
          </p:cNvPr>
          <p:cNvCxnSpPr>
            <a:stCxn id="15" idx="1"/>
            <a:endCxn id="5" idx="2"/>
          </p:cNvCxnSpPr>
          <p:nvPr/>
        </p:nvCxnSpPr>
        <p:spPr>
          <a:xfrm rot="10800000">
            <a:off x="2132136" y="2391508"/>
            <a:ext cx="3759531" cy="13144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447912-E554-4018-9FF7-EB93A32B55CF}"/>
              </a:ext>
            </a:extLst>
          </p:cNvPr>
          <p:cNvCxnSpPr>
            <a:stCxn id="15" idx="3"/>
            <a:endCxn id="11" idx="2"/>
          </p:cNvCxnSpPr>
          <p:nvPr/>
        </p:nvCxnSpPr>
        <p:spPr>
          <a:xfrm>
            <a:off x="7253653" y="3705958"/>
            <a:ext cx="2480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47C7C-3281-4C1E-9686-F205CA22A7C4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6572659" y="4334608"/>
            <a:ext cx="1" cy="53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B2D75B-3B18-43B3-8F48-D4CE54A2A812}"/>
              </a:ext>
            </a:extLst>
          </p:cNvPr>
          <p:cNvSpPr/>
          <p:nvPr/>
        </p:nvSpPr>
        <p:spPr>
          <a:xfrm>
            <a:off x="4026877" y="3305906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B55C5-7B8A-4D50-A1F9-D3BF0AFD845D}"/>
              </a:ext>
            </a:extLst>
          </p:cNvPr>
          <p:cNvSpPr/>
          <p:nvPr/>
        </p:nvSpPr>
        <p:spPr>
          <a:xfrm>
            <a:off x="7759534" y="3289616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31DC87-2A66-4467-9817-326FB20F9765}"/>
              </a:ext>
            </a:extLst>
          </p:cNvPr>
          <p:cNvSpPr/>
          <p:nvPr/>
        </p:nvSpPr>
        <p:spPr>
          <a:xfrm>
            <a:off x="6616533" y="4369778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A1D53-A963-4728-8CCE-FAF011F687D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572659" y="1345221"/>
            <a:ext cx="1" cy="173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BE37C0-70BC-4B48-A993-17FE270942B3}"/>
              </a:ext>
            </a:extLst>
          </p:cNvPr>
          <p:cNvSpPr/>
          <p:nvPr/>
        </p:nvSpPr>
        <p:spPr>
          <a:xfrm>
            <a:off x="3534506" y="501162"/>
            <a:ext cx="2066192" cy="7121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Logic 2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84D92-E7F9-4FD7-82C5-0E05B39A3506}"/>
              </a:ext>
            </a:extLst>
          </p:cNvPr>
          <p:cNvSpPr/>
          <p:nvPr/>
        </p:nvSpPr>
        <p:spPr>
          <a:xfrm>
            <a:off x="334201" y="1635187"/>
            <a:ext cx="1265999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8D2DF-A7C6-48C7-BDA9-F9C8F530DAA4}"/>
              </a:ext>
            </a:extLst>
          </p:cNvPr>
          <p:cNvSpPr/>
          <p:nvPr/>
        </p:nvSpPr>
        <p:spPr>
          <a:xfrm>
            <a:off x="3640017" y="1620001"/>
            <a:ext cx="1196076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A0160-05B8-437D-A24D-937A6CEA1BC7}"/>
              </a:ext>
            </a:extLst>
          </p:cNvPr>
          <p:cNvSpPr/>
          <p:nvPr/>
        </p:nvSpPr>
        <p:spPr>
          <a:xfrm>
            <a:off x="8071985" y="1696733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3.Return 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50233-391E-4394-AF39-A6C82BAD2919}"/>
              </a:ext>
            </a:extLst>
          </p:cNvPr>
          <p:cNvSpPr/>
          <p:nvPr/>
        </p:nvSpPr>
        <p:spPr>
          <a:xfrm>
            <a:off x="10507543" y="1696733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5A8F0-7D7D-4B08-8CF1-C86DAC5401B0}"/>
              </a:ext>
            </a:extLst>
          </p:cNvPr>
          <p:cNvCxnSpPr>
            <a:cxnSpLocks/>
          </p:cNvCxnSpPr>
          <p:nvPr/>
        </p:nvCxnSpPr>
        <p:spPr>
          <a:xfrm>
            <a:off x="959185" y="1371600"/>
            <a:ext cx="9917634" cy="611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8B0F-DD60-4F08-A8DB-9F0B0666D405}"/>
              </a:ext>
            </a:extLst>
          </p:cNvPr>
          <p:cNvCxnSpPr>
            <a:cxnSpLocks/>
          </p:cNvCxnSpPr>
          <p:nvPr/>
        </p:nvCxnSpPr>
        <p:spPr>
          <a:xfrm>
            <a:off x="4356588" y="1213339"/>
            <a:ext cx="0" cy="158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55717C-31F5-444C-A6D4-53E81EB1AF7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59185" y="1371600"/>
            <a:ext cx="8016" cy="263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287906-C6D7-4495-98D9-4781B84D9E5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238055" y="1391583"/>
            <a:ext cx="388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BA6913-C37D-4979-8C6C-72FB956DA28A}"/>
              </a:ext>
            </a:extLst>
          </p:cNvPr>
          <p:cNvCxnSpPr>
            <a:cxnSpLocks/>
          </p:cNvCxnSpPr>
          <p:nvPr/>
        </p:nvCxnSpPr>
        <p:spPr>
          <a:xfrm>
            <a:off x="9012117" y="1433145"/>
            <a:ext cx="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CDDD5E-AF68-4DC9-8599-3820BC68688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876820" y="1433145"/>
            <a:ext cx="0" cy="26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0592A7-4C5A-4C05-9481-D4D7F6E2189A}"/>
              </a:ext>
            </a:extLst>
          </p:cNvPr>
          <p:cNvCxnSpPr>
            <a:cxnSpLocks/>
          </p:cNvCxnSpPr>
          <p:nvPr/>
        </p:nvCxnSpPr>
        <p:spPr>
          <a:xfrm flipH="1">
            <a:off x="959183" y="3223485"/>
            <a:ext cx="8796" cy="2921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909AB2-E099-4DF9-9EE4-96D0C46F48F5}"/>
              </a:ext>
            </a:extLst>
          </p:cNvPr>
          <p:cNvCxnSpPr/>
          <p:nvPr/>
        </p:nvCxnSpPr>
        <p:spPr>
          <a:xfrm>
            <a:off x="976770" y="3598624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9E2005-CFC6-4E4C-B2D7-75196DAD4AD1}"/>
              </a:ext>
            </a:extLst>
          </p:cNvPr>
          <p:cNvCxnSpPr/>
          <p:nvPr/>
        </p:nvCxnSpPr>
        <p:spPr>
          <a:xfrm>
            <a:off x="976770" y="4116823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FD2DCB-FC47-4FEE-B84F-37AC1DE5BFE6}"/>
              </a:ext>
            </a:extLst>
          </p:cNvPr>
          <p:cNvCxnSpPr/>
          <p:nvPr/>
        </p:nvCxnSpPr>
        <p:spPr>
          <a:xfrm>
            <a:off x="976770" y="4609739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55D82E-46C5-46CD-8D46-0BDB6E4494D7}"/>
              </a:ext>
            </a:extLst>
          </p:cNvPr>
          <p:cNvCxnSpPr/>
          <p:nvPr/>
        </p:nvCxnSpPr>
        <p:spPr>
          <a:xfrm>
            <a:off x="976770" y="5145797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6E8B2D-793E-4010-AFCC-D911DE6659C8}"/>
              </a:ext>
            </a:extLst>
          </p:cNvPr>
          <p:cNvCxnSpPr/>
          <p:nvPr/>
        </p:nvCxnSpPr>
        <p:spPr>
          <a:xfrm>
            <a:off x="959184" y="5637982"/>
            <a:ext cx="271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BA7CB-D11E-4922-BE66-A8DBF9C5EF8C}"/>
              </a:ext>
            </a:extLst>
          </p:cNvPr>
          <p:cNvCxnSpPr>
            <a:cxnSpLocks/>
          </p:cNvCxnSpPr>
          <p:nvPr/>
        </p:nvCxnSpPr>
        <p:spPr>
          <a:xfrm>
            <a:off x="959184" y="6145150"/>
            <a:ext cx="2717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7E6039-B46F-4F8A-993A-344781BE7F6A}"/>
              </a:ext>
            </a:extLst>
          </p:cNvPr>
          <p:cNvCxnSpPr>
            <a:cxnSpLocks/>
          </p:cNvCxnSpPr>
          <p:nvPr/>
        </p:nvCxnSpPr>
        <p:spPr>
          <a:xfrm>
            <a:off x="6186932" y="4529100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A008940-28B6-470E-A3C6-0A0821742F65}"/>
              </a:ext>
            </a:extLst>
          </p:cNvPr>
          <p:cNvSpPr/>
          <p:nvPr/>
        </p:nvSpPr>
        <p:spPr>
          <a:xfrm>
            <a:off x="1248508" y="3460695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FCA32-0616-43E6-9D18-F70B14667C2A}"/>
              </a:ext>
            </a:extLst>
          </p:cNvPr>
          <p:cNvSpPr/>
          <p:nvPr/>
        </p:nvSpPr>
        <p:spPr>
          <a:xfrm>
            <a:off x="1248507" y="3990293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5334C1-E0CB-4007-AC28-6BBDF4F048C2}"/>
              </a:ext>
            </a:extLst>
          </p:cNvPr>
          <p:cNvSpPr/>
          <p:nvPr/>
        </p:nvSpPr>
        <p:spPr>
          <a:xfrm>
            <a:off x="1248505" y="4501122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9B2027-4086-475A-A952-59972889CED2}"/>
              </a:ext>
            </a:extLst>
          </p:cNvPr>
          <p:cNvSpPr/>
          <p:nvPr/>
        </p:nvSpPr>
        <p:spPr>
          <a:xfrm>
            <a:off x="1248507" y="4993397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6FEA0ACA-E177-46B5-A53B-47169F5FBB70}"/>
              </a:ext>
            </a:extLst>
          </p:cNvPr>
          <p:cNvSpPr/>
          <p:nvPr/>
        </p:nvSpPr>
        <p:spPr>
          <a:xfrm>
            <a:off x="392083" y="2379467"/>
            <a:ext cx="1134203" cy="1066759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many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9DDEA3-6C9B-4E98-863D-7C6A98F425C2}"/>
              </a:ext>
            </a:extLst>
          </p:cNvPr>
          <p:cNvSpPr/>
          <p:nvPr/>
        </p:nvSpPr>
        <p:spPr>
          <a:xfrm>
            <a:off x="1248506" y="5491929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CBE10E-F0C1-4DA3-A32F-DADDA34B1CBE}"/>
              </a:ext>
            </a:extLst>
          </p:cNvPr>
          <p:cNvSpPr/>
          <p:nvPr/>
        </p:nvSpPr>
        <p:spPr>
          <a:xfrm>
            <a:off x="1248505" y="5992751"/>
            <a:ext cx="1336429" cy="304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836F109-302B-46C1-B0BB-9F8816FBC58E}"/>
              </a:ext>
            </a:extLst>
          </p:cNvPr>
          <p:cNvSpPr/>
          <p:nvPr/>
        </p:nvSpPr>
        <p:spPr>
          <a:xfrm>
            <a:off x="4588911" y="2277046"/>
            <a:ext cx="1507089" cy="132157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A34BEB-F6C7-4EBF-AA91-85F2F26C179F}"/>
              </a:ext>
            </a:extLst>
          </p:cNvPr>
          <p:cNvCxnSpPr>
            <a:cxnSpLocks/>
          </p:cNvCxnSpPr>
          <p:nvPr/>
        </p:nvCxnSpPr>
        <p:spPr>
          <a:xfrm>
            <a:off x="5318664" y="1391401"/>
            <a:ext cx="5866" cy="93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20B2DB-ED96-446B-8094-E8A7CEC0A5A0}"/>
              </a:ext>
            </a:extLst>
          </p:cNvPr>
          <p:cNvSpPr/>
          <p:nvPr/>
        </p:nvSpPr>
        <p:spPr>
          <a:xfrm>
            <a:off x="3218924" y="3871187"/>
            <a:ext cx="1145844" cy="7385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5C439-76D4-42EA-9D8B-382A9D145C83}"/>
              </a:ext>
            </a:extLst>
          </p:cNvPr>
          <p:cNvSpPr/>
          <p:nvPr/>
        </p:nvSpPr>
        <p:spPr>
          <a:xfrm>
            <a:off x="2989709" y="4738308"/>
            <a:ext cx="1846384" cy="76493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E835C8-F364-4760-BF8A-E9216322C090}"/>
              </a:ext>
            </a:extLst>
          </p:cNvPr>
          <p:cNvSpPr/>
          <p:nvPr/>
        </p:nvSpPr>
        <p:spPr>
          <a:xfrm>
            <a:off x="5485846" y="4727181"/>
            <a:ext cx="106704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1.Update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843143-23F9-4325-8A4C-10DD042183BD}"/>
              </a:ext>
            </a:extLst>
          </p:cNvPr>
          <p:cNvSpPr/>
          <p:nvPr/>
        </p:nvSpPr>
        <p:spPr>
          <a:xfrm>
            <a:off x="6710943" y="4727181"/>
            <a:ext cx="96642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2.Delete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7D0E70-619B-4527-A2B2-350DB8BEE444}"/>
              </a:ext>
            </a:extLst>
          </p:cNvPr>
          <p:cNvSpPr/>
          <p:nvPr/>
        </p:nvSpPr>
        <p:spPr>
          <a:xfrm>
            <a:off x="10938094" y="47138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232B1E-3BF5-401F-8C6A-D7CB897F71BB}"/>
              </a:ext>
            </a:extLst>
          </p:cNvPr>
          <p:cNvSpPr/>
          <p:nvPr/>
        </p:nvSpPr>
        <p:spPr>
          <a:xfrm>
            <a:off x="10007254" y="47229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4.R.M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A7BD34-804E-49AD-A4AA-03A6BDDD9DC5}"/>
              </a:ext>
            </a:extLst>
          </p:cNvPr>
          <p:cNvCxnSpPr>
            <a:cxnSpLocks/>
          </p:cNvCxnSpPr>
          <p:nvPr/>
        </p:nvCxnSpPr>
        <p:spPr>
          <a:xfrm>
            <a:off x="6185054" y="4539643"/>
            <a:ext cx="5162959" cy="7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9F3D5-693F-4CB3-B4FB-DE0C4E0DB6E3}"/>
              </a:ext>
            </a:extLst>
          </p:cNvPr>
          <p:cNvCxnSpPr>
            <a:cxnSpLocks/>
          </p:cNvCxnSpPr>
          <p:nvPr/>
        </p:nvCxnSpPr>
        <p:spPr>
          <a:xfrm>
            <a:off x="7271044" y="4540532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1257B8-C342-4CFB-BD7E-CA8F23CA3E04}"/>
              </a:ext>
            </a:extLst>
          </p:cNvPr>
          <p:cNvCxnSpPr>
            <a:cxnSpLocks/>
          </p:cNvCxnSpPr>
          <p:nvPr/>
        </p:nvCxnSpPr>
        <p:spPr>
          <a:xfrm>
            <a:off x="8200374" y="4540532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1FA14D-2B12-479F-97A2-08E60AF0CB5A}"/>
              </a:ext>
            </a:extLst>
          </p:cNvPr>
          <p:cNvCxnSpPr>
            <a:cxnSpLocks/>
          </p:cNvCxnSpPr>
          <p:nvPr/>
        </p:nvCxnSpPr>
        <p:spPr>
          <a:xfrm>
            <a:off x="11348013" y="4547533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827675-E2CB-480C-868D-A03CDCCE797C}"/>
              </a:ext>
            </a:extLst>
          </p:cNvPr>
          <p:cNvCxnSpPr>
            <a:cxnSpLocks/>
          </p:cNvCxnSpPr>
          <p:nvPr/>
        </p:nvCxnSpPr>
        <p:spPr>
          <a:xfrm>
            <a:off x="10100244" y="4498017"/>
            <a:ext cx="0" cy="212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5477C4A-2B36-41DC-ABFA-A4FE3A8548CE}"/>
              </a:ext>
            </a:extLst>
          </p:cNvPr>
          <p:cNvSpPr/>
          <p:nvPr/>
        </p:nvSpPr>
        <p:spPr>
          <a:xfrm>
            <a:off x="7864475" y="4746969"/>
            <a:ext cx="1820850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3.Fees Check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3BEC8-5E20-49A7-8C2A-899774303B5C}"/>
              </a:ext>
            </a:extLst>
          </p:cNvPr>
          <p:cNvSpPr/>
          <p:nvPr/>
        </p:nvSpPr>
        <p:spPr>
          <a:xfrm>
            <a:off x="2584934" y="2957105"/>
            <a:ext cx="979656" cy="205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300B4B-9D9D-4038-B596-46DE4407BCA2}"/>
              </a:ext>
            </a:extLst>
          </p:cNvPr>
          <p:cNvCxnSpPr>
            <a:endCxn id="32" idx="7"/>
          </p:cNvCxnSpPr>
          <p:nvPr/>
        </p:nvCxnSpPr>
        <p:spPr>
          <a:xfrm flipH="1">
            <a:off x="4196963" y="3251336"/>
            <a:ext cx="731449" cy="72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5CB2FC-5E34-4702-A660-41D2BA7A4FEA}"/>
              </a:ext>
            </a:extLst>
          </p:cNvPr>
          <p:cNvSpPr/>
          <p:nvPr/>
        </p:nvSpPr>
        <p:spPr>
          <a:xfrm>
            <a:off x="3360929" y="3576956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7524B8-0536-4C88-9001-3002EFDE1226}"/>
              </a:ext>
            </a:extLst>
          </p:cNvPr>
          <p:cNvCxnSpPr>
            <a:cxnSpLocks/>
            <a:stCxn id="30" idx="2"/>
            <a:endCxn id="33" idx="7"/>
          </p:cNvCxnSpPr>
          <p:nvPr/>
        </p:nvCxnSpPr>
        <p:spPr>
          <a:xfrm flipH="1">
            <a:off x="4565696" y="3598624"/>
            <a:ext cx="776760" cy="125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43C7057-B49B-4DC8-A49B-67037030770E}"/>
              </a:ext>
            </a:extLst>
          </p:cNvPr>
          <p:cNvSpPr/>
          <p:nvPr/>
        </p:nvSpPr>
        <p:spPr>
          <a:xfrm rot="18183594">
            <a:off x="4401010" y="3969577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72792-AA6E-4E97-8FA8-1AF834E57F6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096000" y="2937835"/>
            <a:ext cx="1140069" cy="1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67683EC-577A-4AD8-B870-E7CF5B8D35A1}"/>
              </a:ext>
            </a:extLst>
          </p:cNvPr>
          <p:cNvSpPr/>
          <p:nvPr/>
        </p:nvSpPr>
        <p:spPr>
          <a:xfrm>
            <a:off x="6098714" y="2722982"/>
            <a:ext cx="979656" cy="205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7B398451-4657-4013-8380-DC86DF012AAE}"/>
              </a:ext>
            </a:extLst>
          </p:cNvPr>
          <p:cNvSpPr/>
          <p:nvPr/>
        </p:nvSpPr>
        <p:spPr>
          <a:xfrm>
            <a:off x="7236069" y="2434979"/>
            <a:ext cx="1635369" cy="1040059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56988F-6191-4822-9426-FBF3D4579640}"/>
              </a:ext>
            </a:extLst>
          </p:cNvPr>
          <p:cNvSpPr/>
          <p:nvPr/>
        </p:nvSpPr>
        <p:spPr>
          <a:xfrm>
            <a:off x="9406052" y="2609497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found and auto return main menu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816EAC-B54F-471C-A1BD-939B95617D82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8871438" y="2930417"/>
            <a:ext cx="534614" cy="2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9795B77-1EF7-436A-84F1-48C403EDC478}"/>
              </a:ext>
            </a:extLst>
          </p:cNvPr>
          <p:cNvSpPr/>
          <p:nvPr/>
        </p:nvSpPr>
        <p:spPr>
          <a:xfrm>
            <a:off x="6687579" y="3717148"/>
            <a:ext cx="3393831" cy="587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Founded information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D30B60-C831-4C0E-9419-ED9CE78A03DF}"/>
              </a:ext>
            </a:extLst>
          </p:cNvPr>
          <p:cNvCxnSpPr>
            <a:stCxn id="51" idx="2"/>
          </p:cNvCxnSpPr>
          <p:nvPr/>
        </p:nvCxnSpPr>
        <p:spPr>
          <a:xfrm>
            <a:off x="8053754" y="3475038"/>
            <a:ext cx="18231" cy="2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61FB34-DDBC-4A25-82E9-A9B50174F399}"/>
              </a:ext>
            </a:extLst>
          </p:cNvPr>
          <p:cNvCxnSpPr>
            <a:stCxn id="54" idx="2"/>
          </p:cNvCxnSpPr>
          <p:nvPr/>
        </p:nvCxnSpPr>
        <p:spPr>
          <a:xfrm flipH="1">
            <a:off x="8370277" y="4304523"/>
            <a:ext cx="14218" cy="24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D67DAB-F025-4972-B4E4-7152621E8C35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flipH="1" flipV="1">
            <a:off x="1526286" y="2912847"/>
            <a:ext cx="3062625" cy="24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D0C853D9-D136-4FD1-BD6D-21BE8665D6CC}"/>
              </a:ext>
            </a:extLst>
          </p:cNvPr>
          <p:cNvSpPr/>
          <p:nvPr/>
        </p:nvSpPr>
        <p:spPr>
          <a:xfrm>
            <a:off x="6966951" y="5399198"/>
            <a:ext cx="1528179" cy="78415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617236-87CD-41B5-A4DD-B2861F38B41C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731040" y="4529100"/>
            <a:ext cx="1" cy="870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B8EA471-0E4D-48DE-B64B-B5A867F0D456}"/>
              </a:ext>
            </a:extLst>
          </p:cNvPr>
          <p:cNvSpPr/>
          <p:nvPr/>
        </p:nvSpPr>
        <p:spPr>
          <a:xfrm>
            <a:off x="4412830" y="5503239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auto R.M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8D4CDA-5688-4B62-A8EE-E982B0F96018}"/>
              </a:ext>
            </a:extLst>
          </p:cNvPr>
          <p:cNvSpPr/>
          <p:nvPr/>
        </p:nvSpPr>
        <p:spPr>
          <a:xfrm>
            <a:off x="4426803" y="6029223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auto R.M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A53377-29F4-4170-87BC-02DEC4C52373}"/>
              </a:ext>
            </a:extLst>
          </p:cNvPr>
          <p:cNvSpPr/>
          <p:nvPr/>
        </p:nvSpPr>
        <p:spPr>
          <a:xfrm>
            <a:off x="9432601" y="5506977"/>
            <a:ext cx="1820850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3.Fees Check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DA5511-205A-4AC2-B64F-5B5A4B3F24B9}"/>
              </a:ext>
            </a:extLst>
          </p:cNvPr>
          <p:cNvSpPr/>
          <p:nvPr/>
        </p:nvSpPr>
        <p:spPr>
          <a:xfrm>
            <a:off x="9196493" y="6117124"/>
            <a:ext cx="765596" cy="4844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57512F-1980-4042-831C-66FE01325B8A}"/>
              </a:ext>
            </a:extLst>
          </p:cNvPr>
          <p:cNvSpPr/>
          <p:nvPr/>
        </p:nvSpPr>
        <p:spPr>
          <a:xfrm>
            <a:off x="6754170" y="6304936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auto R.M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0F9FD1-6A96-4ED8-8461-44930CD2FA66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259215" y="5637982"/>
            <a:ext cx="1011829" cy="61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8154DD-71C7-4134-A32E-1B737A79FEEB}"/>
              </a:ext>
            </a:extLst>
          </p:cNvPr>
          <p:cNvCxnSpPr>
            <a:cxnSpLocks/>
          </p:cNvCxnSpPr>
          <p:nvPr/>
        </p:nvCxnSpPr>
        <p:spPr>
          <a:xfrm flipH="1">
            <a:off x="6269032" y="5992751"/>
            <a:ext cx="1072545" cy="20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2B0558-8EF2-4881-A5D0-A60896D8216B}"/>
              </a:ext>
            </a:extLst>
          </p:cNvPr>
          <p:cNvCxnSpPr>
            <a:stCxn id="58" idx="2"/>
          </p:cNvCxnSpPr>
          <p:nvPr/>
        </p:nvCxnSpPr>
        <p:spPr>
          <a:xfrm flipH="1">
            <a:off x="7731040" y="6183352"/>
            <a:ext cx="1" cy="12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8506EBF-88FF-4345-A792-1DE8655E4CF0}"/>
              </a:ext>
            </a:extLst>
          </p:cNvPr>
          <p:cNvCxnSpPr>
            <a:endCxn id="63" idx="1"/>
          </p:cNvCxnSpPr>
          <p:nvPr/>
        </p:nvCxnSpPr>
        <p:spPr>
          <a:xfrm>
            <a:off x="8200374" y="5951888"/>
            <a:ext cx="1108238" cy="23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D1DE1C-0654-4368-8700-7F9DBF6D3C6E}"/>
              </a:ext>
            </a:extLst>
          </p:cNvPr>
          <p:cNvCxnSpPr>
            <a:stCxn id="58" idx="3"/>
            <a:endCxn id="62" idx="1"/>
          </p:cNvCxnSpPr>
          <p:nvPr/>
        </p:nvCxnSpPr>
        <p:spPr>
          <a:xfrm flipV="1">
            <a:off x="8495130" y="5729433"/>
            <a:ext cx="937471" cy="61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A092A72-260F-4AB4-AFCC-C1D7441A575C}"/>
              </a:ext>
            </a:extLst>
          </p:cNvPr>
          <p:cNvSpPr/>
          <p:nvPr/>
        </p:nvSpPr>
        <p:spPr>
          <a:xfrm>
            <a:off x="6328274" y="5409925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97D497-C255-4720-B051-F00EEE262851}"/>
              </a:ext>
            </a:extLst>
          </p:cNvPr>
          <p:cNvSpPr/>
          <p:nvPr/>
        </p:nvSpPr>
        <p:spPr>
          <a:xfrm rot="20842363">
            <a:off x="6334169" y="5912513"/>
            <a:ext cx="731712" cy="165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72C4BB-DDD6-4225-A914-A9176459D3D9}"/>
              </a:ext>
            </a:extLst>
          </p:cNvPr>
          <p:cNvSpPr/>
          <p:nvPr/>
        </p:nvSpPr>
        <p:spPr>
          <a:xfrm>
            <a:off x="7841113" y="6116206"/>
            <a:ext cx="716012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07A1B3-7CCD-4BD6-8955-4181A8DB4FD6}"/>
              </a:ext>
            </a:extLst>
          </p:cNvPr>
          <p:cNvSpPr/>
          <p:nvPr/>
        </p:nvSpPr>
        <p:spPr>
          <a:xfrm rot="693061">
            <a:off x="8565841" y="5897677"/>
            <a:ext cx="716012" cy="159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027BC-1A7F-448E-8DDF-4AE45B8D3672}"/>
              </a:ext>
            </a:extLst>
          </p:cNvPr>
          <p:cNvSpPr/>
          <p:nvPr/>
        </p:nvSpPr>
        <p:spPr>
          <a:xfrm>
            <a:off x="8600554" y="5465288"/>
            <a:ext cx="760711" cy="203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3</a:t>
            </a:r>
          </a:p>
        </p:txBody>
      </p:sp>
    </p:spTree>
    <p:extLst>
      <p:ext uri="{BB962C8B-B14F-4D97-AF65-F5344CB8AC3E}">
        <p14:creationId xmlns:p14="http://schemas.microsoft.com/office/powerpoint/2010/main" val="197781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0053A1-4D63-49BE-BDE8-24E9D37E8D15}"/>
              </a:ext>
            </a:extLst>
          </p:cNvPr>
          <p:cNvSpPr/>
          <p:nvPr/>
        </p:nvSpPr>
        <p:spPr>
          <a:xfrm>
            <a:off x="4871584" y="346928"/>
            <a:ext cx="1755415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0103B-F163-4145-9D5D-F4197AB23C20}"/>
              </a:ext>
            </a:extLst>
          </p:cNvPr>
          <p:cNvSpPr/>
          <p:nvPr/>
        </p:nvSpPr>
        <p:spPr>
          <a:xfrm>
            <a:off x="1090246" y="1749668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Paid msg and auto return main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6E614-5198-41FF-986B-1B8F55505610}"/>
              </a:ext>
            </a:extLst>
          </p:cNvPr>
          <p:cNvSpPr/>
          <p:nvPr/>
        </p:nvSpPr>
        <p:spPr>
          <a:xfrm>
            <a:off x="4278997" y="1749667"/>
            <a:ext cx="2011972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Massage Not Paid and 1 for paid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1C9F6-C2ED-4023-A3D2-70E9B727664D}"/>
              </a:ext>
            </a:extLst>
          </p:cNvPr>
          <p:cNvSpPr/>
          <p:nvPr/>
        </p:nvSpPr>
        <p:spPr>
          <a:xfrm>
            <a:off x="8010439" y="1749667"/>
            <a:ext cx="2109507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2.Return 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C347D-3D36-461F-AB6F-C638AD99DFA3}"/>
              </a:ext>
            </a:extLst>
          </p:cNvPr>
          <p:cNvSpPr/>
          <p:nvPr/>
        </p:nvSpPr>
        <p:spPr>
          <a:xfrm>
            <a:off x="10445997" y="1749667"/>
            <a:ext cx="735263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C02BE1-4AD3-4298-9549-597C2C8302D1}"/>
              </a:ext>
            </a:extLst>
          </p:cNvPr>
          <p:cNvSpPr/>
          <p:nvPr/>
        </p:nvSpPr>
        <p:spPr>
          <a:xfrm>
            <a:off x="6002289" y="4869746"/>
            <a:ext cx="1140740" cy="96275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141896-B9B0-4F42-AB35-3A52485D9DC0}"/>
              </a:ext>
            </a:extLst>
          </p:cNvPr>
          <p:cNvSpPr/>
          <p:nvPr/>
        </p:nvSpPr>
        <p:spPr>
          <a:xfrm>
            <a:off x="9733731" y="3207385"/>
            <a:ext cx="1838160" cy="997145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70B7D50-AA26-4C47-A28E-A28DF5416634}"/>
              </a:ext>
            </a:extLst>
          </p:cNvPr>
          <p:cNvSpPr/>
          <p:nvPr/>
        </p:nvSpPr>
        <p:spPr>
          <a:xfrm>
            <a:off x="5891666" y="3077308"/>
            <a:ext cx="1361987" cy="12573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9E6E8E-C3E0-472D-86C4-47D9EA681FA1}"/>
              </a:ext>
            </a:extLst>
          </p:cNvPr>
          <p:cNvCxnSpPr>
            <a:cxnSpLocks/>
          </p:cNvCxnSpPr>
          <p:nvPr/>
        </p:nvCxnSpPr>
        <p:spPr>
          <a:xfrm>
            <a:off x="2303585" y="1336431"/>
            <a:ext cx="8440615" cy="8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55059B-40F7-43EA-9899-EBD408E04671}"/>
              </a:ext>
            </a:extLst>
          </p:cNvPr>
          <p:cNvCxnSpPr>
            <a:stCxn id="4" idx="2"/>
          </p:cNvCxnSpPr>
          <p:nvPr/>
        </p:nvCxnSpPr>
        <p:spPr>
          <a:xfrm flipH="1">
            <a:off x="5749291" y="791839"/>
            <a:ext cx="1" cy="553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F9757-1FC0-409B-885F-5703E13E303F}"/>
              </a:ext>
            </a:extLst>
          </p:cNvPr>
          <p:cNvCxnSpPr/>
          <p:nvPr/>
        </p:nvCxnSpPr>
        <p:spPr>
          <a:xfrm>
            <a:off x="2303585" y="1336431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725BE6-79D4-4E83-8F1B-0CAB120E7E21}"/>
              </a:ext>
            </a:extLst>
          </p:cNvPr>
          <p:cNvCxnSpPr/>
          <p:nvPr/>
        </p:nvCxnSpPr>
        <p:spPr>
          <a:xfrm>
            <a:off x="5284983" y="1345221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A7862-7239-497D-802A-143BCAF2A899}"/>
              </a:ext>
            </a:extLst>
          </p:cNvPr>
          <p:cNvCxnSpPr/>
          <p:nvPr/>
        </p:nvCxnSpPr>
        <p:spPr>
          <a:xfrm>
            <a:off x="9155723" y="1334962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0008FD-1851-4629-B2A2-A0936A39B412}"/>
              </a:ext>
            </a:extLst>
          </p:cNvPr>
          <p:cNvCxnSpPr/>
          <p:nvPr/>
        </p:nvCxnSpPr>
        <p:spPr>
          <a:xfrm>
            <a:off x="10744200" y="1334962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9CF4002-F4B2-4D46-83F4-911E5B1DCF38}"/>
              </a:ext>
            </a:extLst>
          </p:cNvPr>
          <p:cNvCxnSpPr>
            <a:stCxn id="11" idx="1"/>
            <a:endCxn id="5" idx="2"/>
          </p:cNvCxnSpPr>
          <p:nvPr/>
        </p:nvCxnSpPr>
        <p:spPr>
          <a:xfrm rot="10800000">
            <a:off x="2132136" y="2391508"/>
            <a:ext cx="3759531" cy="13144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979D35-6247-422B-A57C-7CBF8E9B4E0C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>
            <a:off x="7253653" y="3705958"/>
            <a:ext cx="2480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295AD6-158A-4A25-BA41-1BE950A0E655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6572659" y="4334608"/>
            <a:ext cx="1" cy="53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A10686-77B1-421A-ADA6-A497FF680EF0}"/>
              </a:ext>
            </a:extLst>
          </p:cNvPr>
          <p:cNvSpPr/>
          <p:nvPr/>
        </p:nvSpPr>
        <p:spPr>
          <a:xfrm>
            <a:off x="4026877" y="3305906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0EDC1F-CF72-4176-ADA2-BAB32BA0E24F}"/>
              </a:ext>
            </a:extLst>
          </p:cNvPr>
          <p:cNvSpPr/>
          <p:nvPr/>
        </p:nvSpPr>
        <p:spPr>
          <a:xfrm>
            <a:off x="7759534" y="3289616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E021CA-F1BE-45F0-BB3C-D49BF1A80DDD}"/>
              </a:ext>
            </a:extLst>
          </p:cNvPr>
          <p:cNvSpPr/>
          <p:nvPr/>
        </p:nvSpPr>
        <p:spPr>
          <a:xfrm>
            <a:off x="6616533" y="4369778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9FC913-1D81-492B-BF22-387BD1403CE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72659" y="1345221"/>
            <a:ext cx="1" cy="173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3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1A5355-BB18-4D6D-A7C2-132A3E6ED72F}"/>
              </a:ext>
            </a:extLst>
          </p:cNvPr>
          <p:cNvSpPr/>
          <p:nvPr/>
        </p:nvSpPr>
        <p:spPr>
          <a:xfrm>
            <a:off x="96714" y="1881554"/>
            <a:ext cx="231237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 .For Teacher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1DE14-51F1-4807-A274-B9B34AB38CCF}"/>
              </a:ext>
            </a:extLst>
          </p:cNvPr>
          <p:cNvSpPr/>
          <p:nvPr/>
        </p:nvSpPr>
        <p:spPr>
          <a:xfrm>
            <a:off x="10334731" y="1885954"/>
            <a:ext cx="1577761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0.For exit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385F2-3571-4E02-9328-3781DA4B03BD}"/>
              </a:ext>
            </a:extLst>
          </p:cNvPr>
          <p:cNvSpPr/>
          <p:nvPr/>
        </p:nvSpPr>
        <p:spPr>
          <a:xfrm>
            <a:off x="2545991" y="1879261"/>
            <a:ext cx="231237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2.For Students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7B7CD3B-8270-44BC-9AAF-30F298590BED}"/>
              </a:ext>
            </a:extLst>
          </p:cNvPr>
          <p:cNvSpPr/>
          <p:nvPr/>
        </p:nvSpPr>
        <p:spPr>
          <a:xfrm>
            <a:off x="5136171" y="2659614"/>
            <a:ext cx="1459523" cy="13716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3A982-1F10-405C-B593-B6F151A02F4B}"/>
              </a:ext>
            </a:extLst>
          </p:cNvPr>
          <p:cNvSpPr/>
          <p:nvPr/>
        </p:nvSpPr>
        <p:spPr>
          <a:xfrm>
            <a:off x="1167909" y="3767490"/>
            <a:ext cx="91147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6B51A1-8E46-4CA6-8E66-D13E701D925C}"/>
              </a:ext>
            </a:extLst>
          </p:cNvPr>
          <p:cNvSpPr/>
          <p:nvPr/>
        </p:nvSpPr>
        <p:spPr>
          <a:xfrm>
            <a:off x="2201738" y="3767490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main menu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B2B15B-2825-419B-9BA8-18CD4B677E35}"/>
              </a:ext>
            </a:extLst>
          </p:cNvPr>
          <p:cNvSpPr/>
          <p:nvPr/>
        </p:nvSpPr>
        <p:spPr>
          <a:xfrm>
            <a:off x="4397618" y="3767490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D9DA22-CC33-4E73-B73C-CFA763AF4B0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88387" y="3345414"/>
            <a:ext cx="3447784" cy="43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2FE40F-86AB-4D9D-9048-734BB59D89BE}"/>
              </a:ext>
            </a:extLst>
          </p:cNvPr>
          <p:cNvSpPr/>
          <p:nvPr/>
        </p:nvSpPr>
        <p:spPr>
          <a:xfrm>
            <a:off x="1681977" y="2923353"/>
            <a:ext cx="2206142" cy="395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E843D8-D16F-414B-8455-A6E9BDF74147}"/>
              </a:ext>
            </a:extLst>
          </p:cNvPr>
          <p:cNvSpPr/>
          <p:nvPr/>
        </p:nvSpPr>
        <p:spPr>
          <a:xfrm>
            <a:off x="6687469" y="3762942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09D19A-3F2D-4153-B686-290F11DA2E17}"/>
              </a:ext>
            </a:extLst>
          </p:cNvPr>
          <p:cNvSpPr/>
          <p:nvPr/>
        </p:nvSpPr>
        <p:spPr>
          <a:xfrm>
            <a:off x="7546094" y="3762942"/>
            <a:ext cx="91147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458D9-B8D8-4156-A2C1-12DD17D168C7}"/>
              </a:ext>
            </a:extLst>
          </p:cNvPr>
          <p:cNvSpPr/>
          <p:nvPr/>
        </p:nvSpPr>
        <p:spPr>
          <a:xfrm>
            <a:off x="8579923" y="3762942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main menu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BCB282-8781-4275-B2F7-EB23022AC7AB}"/>
              </a:ext>
            </a:extLst>
          </p:cNvPr>
          <p:cNvSpPr/>
          <p:nvPr/>
        </p:nvSpPr>
        <p:spPr>
          <a:xfrm>
            <a:off x="10775803" y="3762942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EA0D8E-5B98-46ED-B631-7913DF93B400}"/>
              </a:ext>
            </a:extLst>
          </p:cNvPr>
          <p:cNvCxnSpPr>
            <a:cxnSpLocks/>
          </p:cNvCxnSpPr>
          <p:nvPr/>
        </p:nvCxnSpPr>
        <p:spPr>
          <a:xfrm flipH="1">
            <a:off x="6573251" y="3349754"/>
            <a:ext cx="4667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1E35F-905B-45EC-B5D6-78770AD2AB0A}"/>
              </a:ext>
            </a:extLst>
          </p:cNvPr>
          <p:cNvSpPr/>
          <p:nvPr/>
        </p:nvSpPr>
        <p:spPr>
          <a:xfrm>
            <a:off x="7964084" y="2907812"/>
            <a:ext cx="2206142" cy="395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E47E63-EF21-44E9-96C6-BDE8A06550E1}"/>
              </a:ext>
            </a:extLst>
          </p:cNvPr>
          <p:cNvSpPr/>
          <p:nvPr/>
        </p:nvSpPr>
        <p:spPr>
          <a:xfrm>
            <a:off x="6814080" y="5222632"/>
            <a:ext cx="1145844" cy="7385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E49D90-1BEC-48FD-A80F-1DF43B66FD7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096000" y="3780687"/>
            <a:ext cx="1291002" cy="1441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F0D6EBE-16E6-4364-84B5-FCA4BBF6FB5E}"/>
              </a:ext>
            </a:extLst>
          </p:cNvPr>
          <p:cNvSpPr/>
          <p:nvPr/>
        </p:nvSpPr>
        <p:spPr>
          <a:xfrm rot="2751468">
            <a:off x="5926322" y="4537252"/>
            <a:ext cx="1251126" cy="3409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DD8F83-8E95-4DBD-96C9-F18E9103FE83}"/>
              </a:ext>
            </a:extLst>
          </p:cNvPr>
          <p:cNvCxnSpPr>
            <a:cxnSpLocks/>
          </p:cNvCxnSpPr>
          <p:nvPr/>
        </p:nvCxnSpPr>
        <p:spPr>
          <a:xfrm>
            <a:off x="1252902" y="1569372"/>
            <a:ext cx="10338839" cy="352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42C1EB-0A94-4DEA-A04F-28344D0ECE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52902" y="1569372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DCAD65-0311-4A3B-9785-62550F15E1AA}"/>
              </a:ext>
            </a:extLst>
          </p:cNvPr>
          <p:cNvCxnSpPr>
            <a:cxnSpLocks/>
          </p:cNvCxnSpPr>
          <p:nvPr/>
        </p:nvCxnSpPr>
        <p:spPr>
          <a:xfrm>
            <a:off x="3267915" y="1571616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E16CC5-B59E-4FEF-9A56-1BC00C0925A1}"/>
              </a:ext>
            </a:extLst>
          </p:cNvPr>
          <p:cNvCxnSpPr>
            <a:cxnSpLocks/>
          </p:cNvCxnSpPr>
          <p:nvPr/>
        </p:nvCxnSpPr>
        <p:spPr>
          <a:xfrm>
            <a:off x="11586427" y="1595627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22B94A-DC70-4B9C-B596-0B57590D8D5F}"/>
              </a:ext>
            </a:extLst>
          </p:cNvPr>
          <p:cNvCxnSpPr>
            <a:cxnSpLocks/>
          </p:cNvCxnSpPr>
          <p:nvPr/>
        </p:nvCxnSpPr>
        <p:spPr>
          <a:xfrm flipH="1">
            <a:off x="1681977" y="3332147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AE6908-449B-4943-9F03-B0A3DD17AA7A}"/>
              </a:ext>
            </a:extLst>
          </p:cNvPr>
          <p:cNvCxnSpPr>
            <a:cxnSpLocks/>
          </p:cNvCxnSpPr>
          <p:nvPr/>
        </p:nvCxnSpPr>
        <p:spPr>
          <a:xfrm flipH="1">
            <a:off x="2658300" y="3340781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A66409-4D31-45A3-93C4-115FC38C1A08}"/>
              </a:ext>
            </a:extLst>
          </p:cNvPr>
          <p:cNvCxnSpPr>
            <a:cxnSpLocks/>
          </p:cNvCxnSpPr>
          <p:nvPr/>
        </p:nvCxnSpPr>
        <p:spPr>
          <a:xfrm flipH="1">
            <a:off x="4668709" y="3349754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FFACE2-1D78-4F17-96E2-C58B679C921A}"/>
              </a:ext>
            </a:extLst>
          </p:cNvPr>
          <p:cNvCxnSpPr>
            <a:cxnSpLocks/>
          </p:cNvCxnSpPr>
          <p:nvPr/>
        </p:nvCxnSpPr>
        <p:spPr>
          <a:xfrm flipH="1">
            <a:off x="7103489" y="3332147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CB1813-C499-402A-890E-EA982589527B}"/>
              </a:ext>
            </a:extLst>
          </p:cNvPr>
          <p:cNvCxnSpPr>
            <a:cxnSpLocks/>
          </p:cNvCxnSpPr>
          <p:nvPr/>
        </p:nvCxnSpPr>
        <p:spPr>
          <a:xfrm flipH="1">
            <a:off x="7995419" y="3345191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C32878-406E-43DC-95F6-CEA7479D9E81}"/>
              </a:ext>
            </a:extLst>
          </p:cNvPr>
          <p:cNvCxnSpPr>
            <a:cxnSpLocks/>
          </p:cNvCxnSpPr>
          <p:nvPr/>
        </p:nvCxnSpPr>
        <p:spPr>
          <a:xfrm flipH="1">
            <a:off x="9725520" y="3336564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EC3887-5B19-4824-B998-D068A3B654D6}"/>
              </a:ext>
            </a:extLst>
          </p:cNvPr>
          <p:cNvCxnSpPr>
            <a:cxnSpLocks/>
          </p:cNvCxnSpPr>
          <p:nvPr/>
        </p:nvCxnSpPr>
        <p:spPr>
          <a:xfrm flipH="1">
            <a:off x="11219100" y="3332147"/>
            <a:ext cx="6410" cy="43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0F07B49-1330-46FE-82E8-8ED1FD88D2D2}"/>
              </a:ext>
            </a:extLst>
          </p:cNvPr>
          <p:cNvCxnSpPr>
            <a:cxnSpLocks/>
          </p:cNvCxnSpPr>
          <p:nvPr/>
        </p:nvCxnSpPr>
        <p:spPr>
          <a:xfrm rot="5400000">
            <a:off x="5338336" y="2123224"/>
            <a:ext cx="105519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9683A0E-C4BA-4851-81F8-2C1B8066D765}"/>
              </a:ext>
            </a:extLst>
          </p:cNvPr>
          <p:cNvSpPr/>
          <p:nvPr/>
        </p:nvSpPr>
        <p:spPr>
          <a:xfrm>
            <a:off x="7503141" y="1893359"/>
            <a:ext cx="219706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3.Display List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CBE54A3-93AB-43D9-9FBA-96550854360C}"/>
              </a:ext>
            </a:extLst>
          </p:cNvPr>
          <p:cNvCxnSpPr>
            <a:cxnSpLocks/>
          </p:cNvCxnSpPr>
          <p:nvPr/>
        </p:nvCxnSpPr>
        <p:spPr>
          <a:xfrm>
            <a:off x="8727365" y="1566067"/>
            <a:ext cx="1" cy="3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67D5343-BCA7-4F3F-A2A2-06530CD0A0C1}"/>
              </a:ext>
            </a:extLst>
          </p:cNvPr>
          <p:cNvSpPr/>
          <p:nvPr/>
        </p:nvSpPr>
        <p:spPr>
          <a:xfrm>
            <a:off x="2508559" y="4976447"/>
            <a:ext cx="2197067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Display List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6FDEA1-6018-4583-977E-2AD3E0F8E3A9}"/>
              </a:ext>
            </a:extLst>
          </p:cNvPr>
          <p:cNvCxnSpPr/>
          <p:nvPr/>
        </p:nvCxnSpPr>
        <p:spPr>
          <a:xfrm flipH="1">
            <a:off x="4705626" y="3780687"/>
            <a:ext cx="861369" cy="119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0BEFF94-5671-4C59-A748-0FE2DD12A93A}"/>
              </a:ext>
            </a:extLst>
          </p:cNvPr>
          <p:cNvSpPr/>
          <p:nvPr/>
        </p:nvSpPr>
        <p:spPr>
          <a:xfrm>
            <a:off x="3868333" y="4532464"/>
            <a:ext cx="898561" cy="325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 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AF4A64-A8C0-4343-8871-826A02747957}"/>
              </a:ext>
            </a:extLst>
          </p:cNvPr>
          <p:cNvCxnSpPr>
            <a:cxnSpLocks/>
          </p:cNvCxnSpPr>
          <p:nvPr/>
        </p:nvCxnSpPr>
        <p:spPr>
          <a:xfrm>
            <a:off x="6490187" y="1387047"/>
            <a:ext cx="16121" cy="217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49FDDA5-E28B-4E22-99DB-8EEA3A546125}"/>
              </a:ext>
            </a:extLst>
          </p:cNvPr>
          <p:cNvSpPr/>
          <p:nvPr/>
        </p:nvSpPr>
        <p:spPr>
          <a:xfrm>
            <a:off x="5251203" y="786734"/>
            <a:ext cx="2494087" cy="567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Teacher Portal</a:t>
            </a:r>
          </a:p>
        </p:txBody>
      </p:sp>
    </p:spTree>
    <p:extLst>
      <p:ext uri="{BB962C8B-B14F-4D97-AF65-F5344CB8AC3E}">
        <p14:creationId xmlns:p14="http://schemas.microsoft.com/office/powerpoint/2010/main" val="158790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F8D6A4-B963-4325-8668-A4F230B9EA38}"/>
              </a:ext>
            </a:extLst>
          </p:cNvPr>
          <p:cNvSpPr/>
          <p:nvPr/>
        </p:nvSpPr>
        <p:spPr>
          <a:xfrm>
            <a:off x="3534506" y="501162"/>
            <a:ext cx="2066192" cy="7121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Logic 1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DB0AD-3635-4FEB-8D7A-566BD8727FEA}"/>
              </a:ext>
            </a:extLst>
          </p:cNvPr>
          <p:cNvSpPr/>
          <p:nvPr/>
        </p:nvSpPr>
        <p:spPr>
          <a:xfrm>
            <a:off x="435001" y="1635095"/>
            <a:ext cx="1196076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CFE0B-8C7C-4D79-82F1-17C178EB8359}"/>
              </a:ext>
            </a:extLst>
          </p:cNvPr>
          <p:cNvSpPr/>
          <p:nvPr/>
        </p:nvSpPr>
        <p:spPr>
          <a:xfrm>
            <a:off x="8071985" y="1696733"/>
            <a:ext cx="2118945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2.Return main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D9AF2-1F7B-478B-A827-F73C77AC2653}"/>
              </a:ext>
            </a:extLst>
          </p:cNvPr>
          <p:cNvSpPr/>
          <p:nvPr/>
        </p:nvSpPr>
        <p:spPr>
          <a:xfrm>
            <a:off x="10507543" y="1696733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208EA8-FAD6-48E3-8127-2B367CCE9C41}"/>
              </a:ext>
            </a:extLst>
          </p:cNvPr>
          <p:cNvCxnSpPr>
            <a:cxnSpLocks/>
          </p:cNvCxnSpPr>
          <p:nvPr/>
        </p:nvCxnSpPr>
        <p:spPr>
          <a:xfrm>
            <a:off x="959185" y="1371600"/>
            <a:ext cx="9917634" cy="611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4044B-3153-4AC9-9481-AD960D51D035}"/>
              </a:ext>
            </a:extLst>
          </p:cNvPr>
          <p:cNvCxnSpPr>
            <a:cxnSpLocks/>
          </p:cNvCxnSpPr>
          <p:nvPr/>
        </p:nvCxnSpPr>
        <p:spPr>
          <a:xfrm>
            <a:off x="4356588" y="1213339"/>
            <a:ext cx="0" cy="158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981EF5-93CF-488F-B7E7-428517C79E77}"/>
              </a:ext>
            </a:extLst>
          </p:cNvPr>
          <p:cNvCxnSpPr>
            <a:cxnSpLocks/>
          </p:cNvCxnSpPr>
          <p:nvPr/>
        </p:nvCxnSpPr>
        <p:spPr>
          <a:xfrm>
            <a:off x="959185" y="1371600"/>
            <a:ext cx="8016" cy="263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1E12F-2059-4500-B3F0-353DE900A06D}"/>
              </a:ext>
            </a:extLst>
          </p:cNvPr>
          <p:cNvCxnSpPr>
            <a:cxnSpLocks/>
          </p:cNvCxnSpPr>
          <p:nvPr/>
        </p:nvCxnSpPr>
        <p:spPr>
          <a:xfrm>
            <a:off x="9012117" y="1433145"/>
            <a:ext cx="0" cy="2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FCFF08-3DD9-43F7-8774-3D82E30677D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76820" y="1433145"/>
            <a:ext cx="0" cy="26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09E819-CEA7-431B-A6D3-368DC48DA0FA}"/>
              </a:ext>
            </a:extLst>
          </p:cNvPr>
          <p:cNvCxnSpPr>
            <a:cxnSpLocks/>
          </p:cNvCxnSpPr>
          <p:nvPr/>
        </p:nvCxnSpPr>
        <p:spPr>
          <a:xfrm>
            <a:off x="6186932" y="4529100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6B526AA5-7593-4ACC-81C1-8796376702B0}"/>
              </a:ext>
            </a:extLst>
          </p:cNvPr>
          <p:cNvSpPr/>
          <p:nvPr/>
        </p:nvSpPr>
        <p:spPr>
          <a:xfrm>
            <a:off x="4588911" y="2277046"/>
            <a:ext cx="1507089" cy="132157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871C9B-8392-4E6B-AD83-45E164F8E1F2}"/>
              </a:ext>
            </a:extLst>
          </p:cNvPr>
          <p:cNvCxnSpPr>
            <a:cxnSpLocks/>
          </p:cNvCxnSpPr>
          <p:nvPr/>
        </p:nvCxnSpPr>
        <p:spPr>
          <a:xfrm>
            <a:off x="5318664" y="1391401"/>
            <a:ext cx="5866" cy="93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9664570-3080-4D7C-9641-C777EAD4B2E5}"/>
              </a:ext>
            </a:extLst>
          </p:cNvPr>
          <p:cNvSpPr/>
          <p:nvPr/>
        </p:nvSpPr>
        <p:spPr>
          <a:xfrm>
            <a:off x="3218924" y="3871187"/>
            <a:ext cx="1145844" cy="7385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8FD13D9-AA36-4742-91AD-6156425DC146}"/>
              </a:ext>
            </a:extLst>
          </p:cNvPr>
          <p:cNvSpPr/>
          <p:nvPr/>
        </p:nvSpPr>
        <p:spPr>
          <a:xfrm>
            <a:off x="609703" y="2572542"/>
            <a:ext cx="1846384" cy="76493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AC49E45-FC2E-4628-9E9E-3680C31C44A4}"/>
              </a:ext>
            </a:extLst>
          </p:cNvPr>
          <p:cNvSpPr/>
          <p:nvPr/>
        </p:nvSpPr>
        <p:spPr>
          <a:xfrm>
            <a:off x="5485846" y="4727181"/>
            <a:ext cx="106704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1.Update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80D56D-CD4E-4C05-8A5D-282B6D3D90F7}"/>
              </a:ext>
            </a:extLst>
          </p:cNvPr>
          <p:cNvSpPr/>
          <p:nvPr/>
        </p:nvSpPr>
        <p:spPr>
          <a:xfrm>
            <a:off x="6710943" y="4727181"/>
            <a:ext cx="966420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2.Delete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385B20C-AD57-4434-AB3B-FA6B1D5FDBC6}"/>
              </a:ext>
            </a:extLst>
          </p:cNvPr>
          <p:cNvSpPr/>
          <p:nvPr/>
        </p:nvSpPr>
        <p:spPr>
          <a:xfrm>
            <a:off x="10938094" y="47138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8A8261-78C3-4365-B64E-1F45FFCAD12D}"/>
              </a:ext>
            </a:extLst>
          </p:cNvPr>
          <p:cNvSpPr/>
          <p:nvPr/>
        </p:nvSpPr>
        <p:spPr>
          <a:xfrm>
            <a:off x="10007254" y="4722979"/>
            <a:ext cx="738553" cy="4923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4.R.M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61B5DC-FF4C-48B0-AB80-12363AD8159C}"/>
              </a:ext>
            </a:extLst>
          </p:cNvPr>
          <p:cNvCxnSpPr>
            <a:cxnSpLocks/>
          </p:cNvCxnSpPr>
          <p:nvPr/>
        </p:nvCxnSpPr>
        <p:spPr>
          <a:xfrm>
            <a:off x="6185054" y="4539643"/>
            <a:ext cx="5162959" cy="7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194E2D5-012E-4D05-9FF2-12E6338749EC}"/>
              </a:ext>
            </a:extLst>
          </p:cNvPr>
          <p:cNvCxnSpPr>
            <a:cxnSpLocks/>
          </p:cNvCxnSpPr>
          <p:nvPr/>
        </p:nvCxnSpPr>
        <p:spPr>
          <a:xfrm>
            <a:off x="7271044" y="4540532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60BEFF3-5BED-4CA4-B964-BCFF5016644C}"/>
              </a:ext>
            </a:extLst>
          </p:cNvPr>
          <p:cNvCxnSpPr>
            <a:cxnSpLocks/>
          </p:cNvCxnSpPr>
          <p:nvPr/>
        </p:nvCxnSpPr>
        <p:spPr>
          <a:xfrm>
            <a:off x="8200374" y="4540532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E46EC66-BD1E-4956-A392-941B486DAF07}"/>
              </a:ext>
            </a:extLst>
          </p:cNvPr>
          <p:cNvCxnSpPr>
            <a:cxnSpLocks/>
          </p:cNvCxnSpPr>
          <p:nvPr/>
        </p:nvCxnSpPr>
        <p:spPr>
          <a:xfrm>
            <a:off x="11348013" y="4547533"/>
            <a:ext cx="0" cy="17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0AB0AD-84AD-4C59-B79E-BC3A3A346A80}"/>
              </a:ext>
            </a:extLst>
          </p:cNvPr>
          <p:cNvCxnSpPr>
            <a:cxnSpLocks/>
          </p:cNvCxnSpPr>
          <p:nvPr/>
        </p:nvCxnSpPr>
        <p:spPr>
          <a:xfrm>
            <a:off x="10100244" y="4498017"/>
            <a:ext cx="0" cy="212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A5CEA6-669C-48E8-8FED-FC6DB569478F}"/>
              </a:ext>
            </a:extLst>
          </p:cNvPr>
          <p:cNvSpPr/>
          <p:nvPr/>
        </p:nvSpPr>
        <p:spPr>
          <a:xfrm>
            <a:off x="7864475" y="4746969"/>
            <a:ext cx="1820850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3.Payment Check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4963DFC-6982-437D-ACE3-AF7C8C8F0BA8}"/>
              </a:ext>
            </a:extLst>
          </p:cNvPr>
          <p:cNvCxnSpPr>
            <a:endCxn id="61" idx="7"/>
          </p:cNvCxnSpPr>
          <p:nvPr/>
        </p:nvCxnSpPr>
        <p:spPr>
          <a:xfrm flipH="1">
            <a:off x="4196963" y="3251336"/>
            <a:ext cx="731449" cy="72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AD5729C-8BD8-471C-8FD2-CE49E10B3A56}"/>
              </a:ext>
            </a:extLst>
          </p:cNvPr>
          <p:cNvSpPr/>
          <p:nvPr/>
        </p:nvSpPr>
        <p:spPr>
          <a:xfrm>
            <a:off x="3360929" y="3576956"/>
            <a:ext cx="979656" cy="205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CAE219-299E-4187-839C-B930DE85A25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456087" y="2937835"/>
            <a:ext cx="2132824" cy="9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C719C34-C0EF-4D6C-8181-1973CCDD4DBA}"/>
              </a:ext>
            </a:extLst>
          </p:cNvPr>
          <p:cNvSpPr/>
          <p:nvPr/>
        </p:nvSpPr>
        <p:spPr>
          <a:xfrm>
            <a:off x="3060524" y="2672440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AB8B872-50CE-418E-B8AE-671FE8C2CD03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96000" y="2937835"/>
            <a:ext cx="1140069" cy="1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80DDA3B-1B9B-43A9-928D-CF469DA412A0}"/>
              </a:ext>
            </a:extLst>
          </p:cNvPr>
          <p:cNvSpPr/>
          <p:nvPr/>
        </p:nvSpPr>
        <p:spPr>
          <a:xfrm>
            <a:off x="6098714" y="2722982"/>
            <a:ext cx="979656" cy="205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5BBB67EF-E481-40DF-978E-B1ECDE2C11FB}"/>
              </a:ext>
            </a:extLst>
          </p:cNvPr>
          <p:cNvSpPr/>
          <p:nvPr/>
        </p:nvSpPr>
        <p:spPr>
          <a:xfrm>
            <a:off x="7236069" y="2434979"/>
            <a:ext cx="1635369" cy="1040059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7B00DDA-98D9-4FD5-9C43-8385A92D627C}"/>
              </a:ext>
            </a:extLst>
          </p:cNvPr>
          <p:cNvSpPr/>
          <p:nvPr/>
        </p:nvSpPr>
        <p:spPr>
          <a:xfrm>
            <a:off x="9406052" y="2609497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found and auto return main menu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D4F1C32-2BCD-4DD3-B98F-C7FE52C69679}"/>
              </a:ext>
            </a:extLst>
          </p:cNvPr>
          <p:cNvCxnSpPr>
            <a:stCxn id="197" idx="3"/>
            <a:endCxn id="198" idx="1"/>
          </p:cNvCxnSpPr>
          <p:nvPr/>
        </p:nvCxnSpPr>
        <p:spPr>
          <a:xfrm flipV="1">
            <a:off x="8871438" y="2930417"/>
            <a:ext cx="534614" cy="2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2C619DFA-F3E4-44EF-B86F-61C7BD884C27}"/>
              </a:ext>
            </a:extLst>
          </p:cNvPr>
          <p:cNvSpPr/>
          <p:nvPr/>
        </p:nvSpPr>
        <p:spPr>
          <a:xfrm>
            <a:off x="6687579" y="3717148"/>
            <a:ext cx="3393831" cy="587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Founded information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A593DB-A7FE-455D-9A9B-40E5458B9E87}"/>
              </a:ext>
            </a:extLst>
          </p:cNvPr>
          <p:cNvCxnSpPr>
            <a:stCxn id="197" idx="2"/>
          </p:cNvCxnSpPr>
          <p:nvPr/>
        </p:nvCxnSpPr>
        <p:spPr>
          <a:xfrm>
            <a:off x="8053754" y="3475038"/>
            <a:ext cx="18231" cy="2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AF52C3F-6FC3-403B-A271-18DAAF9DDE3C}"/>
              </a:ext>
            </a:extLst>
          </p:cNvPr>
          <p:cNvCxnSpPr>
            <a:stCxn id="201" idx="2"/>
          </p:cNvCxnSpPr>
          <p:nvPr/>
        </p:nvCxnSpPr>
        <p:spPr>
          <a:xfrm flipH="1">
            <a:off x="8370277" y="4304523"/>
            <a:ext cx="14218" cy="24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0" name="Diamond 219">
            <a:extLst>
              <a:ext uri="{FF2B5EF4-FFF2-40B4-BE49-F238E27FC236}">
                <a16:creationId xmlns:a16="http://schemas.microsoft.com/office/drawing/2014/main" id="{82A875AC-B2E1-4B0B-AB1A-C7C6E5E90909}"/>
              </a:ext>
            </a:extLst>
          </p:cNvPr>
          <p:cNvSpPr/>
          <p:nvPr/>
        </p:nvSpPr>
        <p:spPr>
          <a:xfrm>
            <a:off x="6966951" y="5399198"/>
            <a:ext cx="1528179" cy="78415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CE65147-5EBA-4963-A6BB-CE771A5515B1}"/>
              </a:ext>
            </a:extLst>
          </p:cNvPr>
          <p:cNvCxnSpPr>
            <a:cxnSpLocks/>
            <a:endCxn id="220" idx="0"/>
          </p:cNvCxnSpPr>
          <p:nvPr/>
        </p:nvCxnSpPr>
        <p:spPr>
          <a:xfrm>
            <a:off x="7731040" y="4529100"/>
            <a:ext cx="1" cy="870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3CDEEC1-274C-464A-9688-D1ADF5AE10AF}"/>
              </a:ext>
            </a:extLst>
          </p:cNvPr>
          <p:cNvSpPr/>
          <p:nvPr/>
        </p:nvSpPr>
        <p:spPr>
          <a:xfrm>
            <a:off x="4412830" y="5503239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auto R.M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9A7F5A0-FB61-4DEE-9D92-861066EB6EF5}"/>
              </a:ext>
            </a:extLst>
          </p:cNvPr>
          <p:cNvSpPr/>
          <p:nvPr/>
        </p:nvSpPr>
        <p:spPr>
          <a:xfrm>
            <a:off x="4426803" y="6029223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auto R.M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448CBEA-AFE7-4290-8CE3-2F7323977020}"/>
              </a:ext>
            </a:extLst>
          </p:cNvPr>
          <p:cNvSpPr/>
          <p:nvPr/>
        </p:nvSpPr>
        <p:spPr>
          <a:xfrm>
            <a:off x="9432601" y="5506977"/>
            <a:ext cx="1820850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3.Payment Check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703B151-1365-4C4E-A316-07AE72F3DB3C}"/>
              </a:ext>
            </a:extLst>
          </p:cNvPr>
          <p:cNvSpPr/>
          <p:nvPr/>
        </p:nvSpPr>
        <p:spPr>
          <a:xfrm>
            <a:off x="9196493" y="6117124"/>
            <a:ext cx="765596" cy="4844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CEF5281-54D6-40DF-B52C-19F97402215D}"/>
              </a:ext>
            </a:extLst>
          </p:cNvPr>
          <p:cNvSpPr/>
          <p:nvPr/>
        </p:nvSpPr>
        <p:spPr>
          <a:xfrm>
            <a:off x="6754170" y="6304936"/>
            <a:ext cx="1846385" cy="393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auto R.M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FF845AA-C740-4863-852B-056729B8A41E}"/>
              </a:ext>
            </a:extLst>
          </p:cNvPr>
          <p:cNvCxnSpPr>
            <a:cxnSpLocks/>
            <a:endCxn id="223" idx="3"/>
          </p:cNvCxnSpPr>
          <p:nvPr/>
        </p:nvCxnSpPr>
        <p:spPr>
          <a:xfrm flipH="1">
            <a:off x="6259215" y="5637982"/>
            <a:ext cx="1011829" cy="61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CAB4455-EE7D-4721-A77A-E8C27FE5A3F8}"/>
              </a:ext>
            </a:extLst>
          </p:cNvPr>
          <p:cNvCxnSpPr>
            <a:cxnSpLocks/>
          </p:cNvCxnSpPr>
          <p:nvPr/>
        </p:nvCxnSpPr>
        <p:spPr>
          <a:xfrm flipH="1">
            <a:off x="6269032" y="5992751"/>
            <a:ext cx="1072545" cy="20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A3972DA9-2849-4656-A0F6-C9DF708566B0}"/>
              </a:ext>
            </a:extLst>
          </p:cNvPr>
          <p:cNvCxnSpPr>
            <a:stCxn id="220" idx="2"/>
          </p:cNvCxnSpPr>
          <p:nvPr/>
        </p:nvCxnSpPr>
        <p:spPr>
          <a:xfrm flipH="1">
            <a:off x="7731040" y="6183352"/>
            <a:ext cx="1" cy="12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BF5AEE0-8BCF-4AE8-9453-24FE73911041}"/>
              </a:ext>
            </a:extLst>
          </p:cNvPr>
          <p:cNvCxnSpPr>
            <a:endCxn id="226" idx="1"/>
          </p:cNvCxnSpPr>
          <p:nvPr/>
        </p:nvCxnSpPr>
        <p:spPr>
          <a:xfrm>
            <a:off x="8200374" y="5951888"/>
            <a:ext cx="1108238" cy="23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CD2733D-4276-43B4-97B5-37883F22C6ED}"/>
              </a:ext>
            </a:extLst>
          </p:cNvPr>
          <p:cNvCxnSpPr>
            <a:stCxn id="220" idx="3"/>
            <a:endCxn id="225" idx="1"/>
          </p:cNvCxnSpPr>
          <p:nvPr/>
        </p:nvCxnSpPr>
        <p:spPr>
          <a:xfrm flipV="1">
            <a:off x="8495130" y="5729433"/>
            <a:ext cx="937471" cy="61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910E467-9534-4C72-A5AB-D2E7D3EF9B9A}"/>
              </a:ext>
            </a:extLst>
          </p:cNvPr>
          <p:cNvSpPr/>
          <p:nvPr/>
        </p:nvSpPr>
        <p:spPr>
          <a:xfrm>
            <a:off x="6328274" y="5409925"/>
            <a:ext cx="979656" cy="205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1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D30539E-33BC-43F9-B1C9-0272261105B3}"/>
              </a:ext>
            </a:extLst>
          </p:cNvPr>
          <p:cNvSpPr/>
          <p:nvPr/>
        </p:nvSpPr>
        <p:spPr>
          <a:xfrm rot="20842363">
            <a:off x="6334169" y="5912513"/>
            <a:ext cx="731712" cy="165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2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7A30553-512B-4F2D-8A45-742302A81252}"/>
              </a:ext>
            </a:extLst>
          </p:cNvPr>
          <p:cNvSpPr/>
          <p:nvPr/>
        </p:nvSpPr>
        <p:spPr>
          <a:xfrm>
            <a:off x="7841113" y="6116206"/>
            <a:ext cx="716012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4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1C3679A-69B2-4FD7-B9CF-BDC5A3C16465}"/>
              </a:ext>
            </a:extLst>
          </p:cNvPr>
          <p:cNvSpPr/>
          <p:nvPr/>
        </p:nvSpPr>
        <p:spPr>
          <a:xfrm rot="693061">
            <a:off x="8565841" y="5897677"/>
            <a:ext cx="716012" cy="159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0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09E8A35-C81F-47C2-AB15-953296ACEBC1}"/>
              </a:ext>
            </a:extLst>
          </p:cNvPr>
          <p:cNvSpPr/>
          <p:nvPr/>
        </p:nvSpPr>
        <p:spPr>
          <a:xfrm>
            <a:off x="8600554" y="5465288"/>
            <a:ext cx="760711" cy="203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3</a:t>
            </a:r>
          </a:p>
        </p:txBody>
      </p:sp>
    </p:spTree>
    <p:extLst>
      <p:ext uri="{BB962C8B-B14F-4D97-AF65-F5344CB8AC3E}">
        <p14:creationId xmlns:p14="http://schemas.microsoft.com/office/powerpoint/2010/main" val="215707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10AEF-4906-4B95-A291-4D73C5826BD1}"/>
              </a:ext>
            </a:extLst>
          </p:cNvPr>
          <p:cNvSpPr/>
          <p:nvPr/>
        </p:nvSpPr>
        <p:spPr>
          <a:xfrm>
            <a:off x="4871584" y="346928"/>
            <a:ext cx="1755415" cy="4449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46286-B2A1-4582-8BF1-55F3A4B42D7F}"/>
              </a:ext>
            </a:extLst>
          </p:cNvPr>
          <p:cNvSpPr/>
          <p:nvPr/>
        </p:nvSpPr>
        <p:spPr>
          <a:xfrm>
            <a:off x="1090246" y="1749668"/>
            <a:ext cx="2083777" cy="641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Paid and auto return main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D5965-1E9F-4CE8-B3AB-4424FEFF2589}"/>
              </a:ext>
            </a:extLst>
          </p:cNvPr>
          <p:cNvSpPr/>
          <p:nvPr/>
        </p:nvSpPr>
        <p:spPr>
          <a:xfrm>
            <a:off x="4278997" y="1749667"/>
            <a:ext cx="2011972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Massage Not Paid and 1 for paid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3046B-1DED-429A-8BE1-A58BEEA0AED6}"/>
              </a:ext>
            </a:extLst>
          </p:cNvPr>
          <p:cNvSpPr/>
          <p:nvPr/>
        </p:nvSpPr>
        <p:spPr>
          <a:xfrm>
            <a:off x="8010439" y="1749667"/>
            <a:ext cx="2109507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2.Return 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D54BD-B740-4D45-9858-EE213906B217}"/>
              </a:ext>
            </a:extLst>
          </p:cNvPr>
          <p:cNvSpPr/>
          <p:nvPr/>
        </p:nvSpPr>
        <p:spPr>
          <a:xfrm>
            <a:off x="10445997" y="1749667"/>
            <a:ext cx="735263" cy="6418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0.Exit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DE0C91-18E3-46BE-8F48-8D29980596B0}"/>
              </a:ext>
            </a:extLst>
          </p:cNvPr>
          <p:cNvSpPr/>
          <p:nvPr/>
        </p:nvSpPr>
        <p:spPr>
          <a:xfrm>
            <a:off x="6002289" y="4869746"/>
            <a:ext cx="1140740" cy="96275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0622C6-4FFC-4768-A68D-44D79E30E20C}"/>
              </a:ext>
            </a:extLst>
          </p:cNvPr>
          <p:cNvSpPr/>
          <p:nvPr/>
        </p:nvSpPr>
        <p:spPr>
          <a:xfrm>
            <a:off x="9733731" y="3207385"/>
            <a:ext cx="1838160" cy="997145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CF7B830-F94A-4905-92D6-EE265F6C58ED}"/>
              </a:ext>
            </a:extLst>
          </p:cNvPr>
          <p:cNvSpPr/>
          <p:nvPr/>
        </p:nvSpPr>
        <p:spPr>
          <a:xfrm>
            <a:off x="5891666" y="3077308"/>
            <a:ext cx="1361987" cy="12573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1C8AD1-A863-41A5-9C62-ECF7266ACB27}"/>
              </a:ext>
            </a:extLst>
          </p:cNvPr>
          <p:cNvCxnSpPr>
            <a:cxnSpLocks/>
          </p:cNvCxnSpPr>
          <p:nvPr/>
        </p:nvCxnSpPr>
        <p:spPr>
          <a:xfrm>
            <a:off x="2303585" y="1336431"/>
            <a:ext cx="8440615" cy="8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754F95-BBE9-46C4-9E1C-5456EF0F683D}"/>
              </a:ext>
            </a:extLst>
          </p:cNvPr>
          <p:cNvCxnSpPr>
            <a:stCxn id="4" idx="2"/>
          </p:cNvCxnSpPr>
          <p:nvPr/>
        </p:nvCxnSpPr>
        <p:spPr>
          <a:xfrm flipH="1">
            <a:off x="5749291" y="791839"/>
            <a:ext cx="1" cy="553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C4773-8AD9-4C05-A800-BCD9DC2B9987}"/>
              </a:ext>
            </a:extLst>
          </p:cNvPr>
          <p:cNvCxnSpPr/>
          <p:nvPr/>
        </p:nvCxnSpPr>
        <p:spPr>
          <a:xfrm>
            <a:off x="2303585" y="1336431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66FFDD-A3B9-4131-93D5-5F729489BE1A}"/>
              </a:ext>
            </a:extLst>
          </p:cNvPr>
          <p:cNvCxnSpPr/>
          <p:nvPr/>
        </p:nvCxnSpPr>
        <p:spPr>
          <a:xfrm>
            <a:off x="5284983" y="1345221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EC864-4F7E-4910-ADA9-656C4D4683B1}"/>
              </a:ext>
            </a:extLst>
          </p:cNvPr>
          <p:cNvCxnSpPr/>
          <p:nvPr/>
        </p:nvCxnSpPr>
        <p:spPr>
          <a:xfrm>
            <a:off x="9155723" y="1334962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B99AE9-9781-46B3-8E90-8D97AEC56A1F}"/>
              </a:ext>
            </a:extLst>
          </p:cNvPr>
          <p:cNvCxnSpPr/>
          <p:nvPr/>
        </p:nvCxnSpPr>
        <p:spPr>
          <a:xfrm>
            <a:off x="10744200" y="1334962"/>
            <a:ext cx="0" cy="41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C91DA0E-E34B-45A0-8823-117C6EDB8459}"/>
              </a:ext>
            </a:extLst>
          </p:cNvPr>
          <p:cNvCxnSpPr>
            <a:stCxn id="15" idx="1"/>
            <a:endCxn id="5" idx="2"/>
          </p:cNvCxnSpPr>
          <p:nvPr/>
        </p:nvCxnSpPr>
        <p:spPr>
          <a:xfrm rot="10800000">
            <a:off x="2132136" y="2391508"/>
            <a:ext cx="3759531" cy="13144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447912-E554-4018-9FF7-EB93A32B55CF}"/>
              </a:ext>
            </a:extLst>
          </p:cNvPr>
          <p:cNvCxnSpPr>
            <a:stCxn id="15" idx="3"/>
            <a:endCxn id="11" idx="2"/>
          </p:cNvCxnSpPr>
          <p:nvPr/>
        </p:nvCxnSpPr>
        <p:spPr>
          <a:xfrm>
            <a:off x="7253653" y="3705958"/>
            <a:ext cx="2480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47C7C-3281-4C1E-9686-F205CA22A7C4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6572659" y="4334608"/>
            <a:ext cx="1" cy="53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B2D75B-3B18-43B3-8F48-D4CE54A2A812}"/>
              </a:ext>
            </a:extLst>
          </p:cNvPr>
          <p:cNvSpPr/>
          <p:nvPr/>
        </p:nvSpPr>
        <p:spPr>
          <a:xfrm>
            <a:off x="4026877" y="3305906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B55C5-7B8A-4D50-A1F9-D3BF0AFD845D}"/>
              </a:ext>
            </a:extLst>
          </p:cNvPr>
          <p:cNvSpPr/>
          <p:nvPr/>
        </p:nvSpPr>
        <p:spPr>
          <a:xfrm>
            <a:off x="7759534" y="3289616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31DC87-2A66-4467-9817-326FB20F9765}"/>
              </a:ext>
            </a:extLst>
          </p:cNvPr>
          <p:cNvSpPr/>
          <p:nvPr/>
        </p:nvSpPr>
        <p:spPr>
          <a:xfrm>
            <a:off x="6616533" y="4369778"/>
            <a:ext cx="1468315" cy="382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logic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A1D53-A963-4728-8CCE-FAF011F687D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572659" y="1345221"/>
            <a:ext cx="1" cy="173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4E2734AF-5F20-4BDD-8813-D34F5B5E9D72}"/>
              </a:ext>
            </a:extLst>
          </p:cNvPr>
          <p:cNvSpPr/>
          <p:nvPr/>
        </p:nvSpPr>
        <p:spPr>
          <a:xfrm>
            <a:off x="2431892" y="3191607"/>
            <a:ext cx="1278462" cy="10287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81558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844</Words>
  <Application>Microsoft Office PowerPoint</Application>
  <PresentationFormat>Widescreen</PresentationFormat>
  <Paragraphs>317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Nurnobi Shanto</dc:creator>
  <cp:lastModifiedBy>Syf Almjd</cp:lastModifiedBy>
  <cp:revision>25</cp:revision>
  <dcterms:created xsi:type="dcterms:W3CDTF">2019-07-22T16:31:27Z</dcterms:created>
  <dcterms:modified xsi:type="dcterms:W3CDTF">2022-01-16T16:49:30Z</dcterms:modified>
</cp:coreProperties>
</file>