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ecoWater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17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ecoWater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Nest, for water tanks</a:t>
            </a:r>
          </a:p>
          <a:p>
            <a:endParaRPr lang="en-GB" dirty="0"/>
          </a:p>
          <a:p>
            <a:r>
              <a:rPr lang="en-GB" dirty="0"/>
              <a:t>Monitors water system with IoT device and sensors, with data collected and provided to the user through multiple applications</a:t>
            </a:r>
          </a:p>
          <a:p>
            <a:endParaRPr lang="en-GB" dirty="0"/>
          </a:p>
          <a:p>
            <a:r>
              <a:rPr lang="en-GB" dirty="0"/>
              <a:t>The user interacts with the system via a mobile app or SMS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32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Problems is it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Conserving water – green, eco-friendly, very useful in droughts/water rationing</a:t>
            </a:r>
          </a:p>
          <a:p>
            <a:endParaRPr lang="en-GB" dirty="0"/>
          </a:p>
          <a:p>
            <a:r>
              <a:rPr lang="en-GB" dirty="0"/>
              <a:t>Monitor perishable liquids (blood, milk) that can spoil</a:t>
            </a:r>
          </a:p>
          <a:p>
            <a:endParaRPr lang="en-GB" dirty="0"/>
          </a:p>
          <a:p>
            <a:r>
              <a:rPr lang="en-GB" dirty="0"/>
              <a:t>Can monitor level of anything (</a:t>
            </a:r>
            <a:r>
              <a:rPr lang="en-GB" dirty="0" err="1"/>
              <a:t>eg</a:t>
            </a:r>
            <a:r>
              <a:rPr lang="en-GB" dirty="0"/>
              <a:t>. Grain </a:t>
            </a:r>
            <a:r>
              <a:rPr lang="en-GB" dirty="0" err="1"/>
              <a:t>silio</a:t>
            </a:r>
            <a:r>
              <a:rPr lang="en-GB" dirty="0"/>
              <a:t>) – can be adapted to other use cases 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92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were the requirements of a successful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IoT device with sensors whose data could be captured and saved in the cloud</a:t>
            </a:r>
          </a:p>
          <a:p>
            <a:endParaRPr lang="en-GB" dirty="0"/>
          </a:p>
          <a:p>
            <a:r>
              <a:rPr lang="en-GB" dirty="0"/>
              <a:t>Mobile app – friendly user interface to show sensor reads and turn pump on or off</a:t>
            </a:r>
          </a:p>
          <a:p>
            <a:endParaRPr lang="en-GB" dirty="0"/>
          </a:p>
          <a:p>
            <a:r>
              <a:rPr lang="en-GB" dirty="0"/>
              <a:t>SMS support – users without a smartphone can query their system via text message and receive SMS notifications - robust system that’s accessible even with poor cellular coverage.</a:t>
            </a:r>
          </a:p>
        </p:txBody>
      </p:sp>
    </p:spTree>
    <p:extLst>
      <p:ext uri="{BB962C8B-B14F-4D97-AF65-F5344CB8AC3E}">
        <p14:creationId xmlns:p14="http://schemas.microsoft.com/office/powerpoint/2010/main" val="215718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Physical </a:t>
            </a:r>
            <a:r>
              <a:rPr lang="en-GB" dirty="0" err="1"/>
              <a:t>ecoWater</a:t>
            </a:r>
            <a:r>
              <a:rPr lang="en-GB" dirty="0"/>
              <a:t> system – Raspberry Pi, Python, PHP</a:t>
            </a:r>
          </a:p>
          <a:p>
            <a:endParaRPr lang="en-GB" dirty="0"/>
          </a:p>
          <a:p>
            <a:r>
              <a:rPr lang="en-GB" dirty="0"/>
              <a:t>Mobile app – </a:t>
            </a:r>
            <a:r>
              <a:rPr lang="en-GB" dirty="0" err="1"/>
              <a:t>PhoneGap</a:t>
            </a:r>
            <a:r>
              <a:rPr lang="en-GB" dirty="0"/>
              <a:t>, HTML, JS</a:t>
            </a:r>
          </a:p>
          <a:p>
            <a:endParaRPr lang="en-GB" dirty="0"/>
          </a:p>
          <a:p>
            <a:r>
              <a:rPr lang="en-GB" dirty="0"/>
              <a:t>SMS – Twilio, PHP</a:t>
            </a:r>
          </a:p>
          <a:p>
            <a:endParaRPr lang="en-GB" dirty="0"/>
          </a:p>
          <a:p>
            <a:r>
              <a:rPr lang="en-GB" dirty="0"/>
              <a:t>Cloud – Azure, PHP, MySQL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72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SMS notifications – if water level is critically low/high or if the temperature is near freezing (or boiling!) the user will be texted by the system.</a:t>
            </a:r>
          </a:p>
          <a:p>
            <a:endParaRPr lang="en-GB" dirty="0"/>
          </a:p>
          <a:p>
            <a:r>
              <a:rPr lang="en-GB" dirty="0"/>
              <a:t>Safeguards – on top of notifications, the system is now set up to respond to critical events such as an empty tank – it will turn the pump on automatically</a:t>
            </a:r>
          </a:p>
          <a:p>
            <a:endParaRPr lang="en-GB" dirty="0"/>
          </a:p>
          <a:p>
            <a:r>
              <a:rPr lang="en-GB" dirty="0"/>
              <a:t>User can text the system to get information about their water level/water temperature, or even to turn the pump 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1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All data stored in the cloud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Physical system and mobile app/user are linked via a serial number that’s unique to the system and input by the user when they register</a:t>
            </a:r>
          </a:p>
        </p:txBody>
      </p:sp>
    </p:spTree>
    <p:extLst>
      <p:ext uri="{BB962C8B-B14F-4D97-AF65-F5344CB8AC3E}">
        <p14:creationId xmlns:p14="http://schemas.microsoft.com/office/powerpoint/2010/main" val="146909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2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18766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1093</TotalTime>
  <Words>318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ecoWater</vt:lpstr>
      <vt:lpstr>What is ecoWater</vt:lpstr>
      <vt:lpstr>What Problems is it addressing</vt:lpstr>
      <vt:lpstr>What were the requirements of a successful system?</vt:lpstr>
      <vt:lpstr>Technologies used</vt:lpstr>
      <vt:lpstr>What’s New?</vt:lpstr>
      <vt:lpstr>What’s New?</vt:lpstr>
      <vt:lpstr>Demo</vt:lpstr>
      <vt:lpstr>Close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ePark</dc:title>
  <dc:creator>Thomas Morley</dc:creator>
  <cp:lastModifiedBy>Ray Flanagan</cp:lastModifiedBy>
  <cp:revision>10</cp:revision>
  <dcterms:created xsi:type="dcterms:W3CDTF">2015-11-16T17:29:42Z</dcterms:created>
  <dcterms:modified xsi:type="dcterms:W3CDTF">2017-09-06T00:19:19Z</dcterms:modified>
</cp:coreProperties>
</file>