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ePark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http://epark.info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17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Q&amp;A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Have you any questions about the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4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ePark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3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Problems is it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2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benefits of </a:t>
            </a:r>
            <a:r>
              <a:rPr lang="en-GB" dirty="0" err="1" smtClean="0"/>
              <a:t>ePark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8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2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28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Phase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2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Blog </a:t>
            </a:r>
            <a:r>
              <a:rPr lang="en-GB" smtClean="0"/>
              <a:t>address – http://epark.info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76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40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ePark</vt:lpstr>
      <vt:lpstr>What is ePark</vt:lpstr>
      <vt:lpstr>What Problems is it addressing</vt:lpstr>
      <vt:lpstr>What are the benefits of ePark</vt:lpstr>
      <vt:lpstr>Technologies used</vt:lpstr>
      <vt:lpstr>ERD</vt:lpstr>
      <vt:lpstr>Wireframes</vt:lpstr>
      <vt:lpstr>Next Phase</vt:lpstr>
      <vt:lpstr>Summary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ePark</dc:title>
  <dc:creator>Thomas Morley</dc:creator>
  <cp:lastModifiedBy>Thomas Morley</cp:lastModifiedBy>
  <cp:revision>3</cp:revision>
  <dcterms:created xsi:type="dcterms:W3CDTF">2015-11-16T17:29:42Z</dcterms:created>
  <dcterms:modified xsi:type="dcterms:W3CDTF">2015-11-16T17:46:27Z</dcterms:modified>
</cp:coreProperties>
</file>