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http://epark.info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7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you any questions about the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4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Problems is it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benefits of </a:t>
            </a:r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2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6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ePark</vt:lpstr>
      <vt:lpstr>What is ePark</vt:lpstr>
      <vt:lpstr>What Problems is it addressing</vt:lpstr>
      <vt:lpstr>What are the benefits of ePark</vt:lpstr>
      <vt:lpstr>Technologies used</vt:lpstr>
      <vt:lpstr>ERD</vt:lpstr>
      <vt:lpstr>Wireframes</vt:lpstr>
      <vt:lpstr>Next Phase</vt:lpstr>
      <vt:lpstr>Summary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ePark</dc:title>
  <dc:creator>Thomas Morley</dc:creator>
  <cp:lastModifiedBy>Thomas Morley</cp:lastModifiedBy>
  <cp:revision>2</cp:revision>
  <dcterms:created xsi:type="dcterms:W3CDTF">2015-11-16T17:29:42Z</dcterms:created>
  <dcterms:modified xsi:type="dcterms:W3CDTF">2015-11-16T17:43:57Z</dcterms:modified>
</cp:coreProperties>
</file>