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682" r:id="rId2"/>
    <p:sldId id="683" r:id="rId3"/>
    <p:sldId id="684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4" autoAdjust="0"/>
    <p:restoredTop sz="99800" autoAdjust="0"/>
  </p:normalViewPr>
  <p:slideViewPr>
    <p:cSldViewPr>
      <p:cViewPr>
        <p:scale>
          <a:sx n="78" d="100"/>
          <a:sy n="78" d="100"/>
        </p:scale>
        <p:origin x="-26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52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C177D3-1015-4872-ADE8-BE05BD50EAE8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389050-43BB-40F5-9C43-E4933BCC7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598D-7B05-421A-A338-86C51F028225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85ED-0CAD-4C19-99B7-E22AAAD0989F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EB35-62E2-4F5F-8FCC-0D8C36D06F64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C5D1-4472-46CB-8578-31961EA88EA1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ED8-0E30-4D50-8BFB-9B9A132F0031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87E9-ADB0-47F8-8FE2-CAF00FBCAADB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01-9A7B-4A1B-B807-53C218E61E41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3FCE-9469-4D99-B6DA-09744001E79D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A0D6-3569-4701-A5B5-1276CB4DA18A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4EFA-4015-47B0-BA17-43810C2960E9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A55F-DAFE-4305-A699-36BA3A148D8A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B1023FC-5744-4BA3-A958-2BC4D9224939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SVU CE450 COMPUTER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CAFD0BF-0B1C-400A-91A7-5834DA316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MARS Simulator for Assembly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52800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1400" dirty="0" smtClean="0"/>
              <a:t>Download “MARS Simulator” from this website link :</a:t>
            </a:r>
          </a:p>
          <a:p>
            <a:pPr marL="0" indent="0"/>
            <a:r>
              <a:rPr lang="en-US" sz="1400" dirty="0"/>
              <a:t>  </a:t>
            </a:r>
            <a:r>
              <a:rPr lang="en-US" sz="1400" dirty="0" smtClean="0"/>
              <a:t>                   </a:t>
            </a:r>
            <a:r>
              <a:rPr lang="en-US" sz="1400" dirty="0">
                <a:hlinkClick r:id="rId2"/>
              </a:rPr>
              <a:t>http://courses.missouristate.edu/kenvollmar/mars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click :    “Download MARS 4.5 Software”      (Aug. 2014)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after this is done, save the “MARS” software to a “icon” on the ”Desktop” screen; then: </a:t>
            </a:r>
          </a:p>
          <a:p>
            <a:pPr marL="0" indent="0"/>
            <a:r>
              <a:rPr lang="en-US" sz="1400" dirty="0" smtClean="0"/>
              <a:t>2.    Download “java” :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On the same “MARS” download page,  I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/>
              <a:t>click :    “Download Java”    (select the “Win 64” version Java to download)</a:t>
            </a:r>
          </a:p>
          <a:p>
            <a:pPr>
              <a:buAutoNum type="arabicPeriod" startAt="3"/>
            </a:pPr>
            <a:r>
              <a:rPr lang="en-US" sz="1400" dirty="0" smtClean="0"/>
              <a:t>Double click “MARS-j4” icon to start “MARS” simulator tool;</a:t>
            </a:r>
            <a:r>
              <a:rPr lang="en-US" sz="1400" dirty="0" smtClean="0"/>
              <a:t>         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93BE-6AB1-4C7C-87D8-D6501398F43D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smtClean="0"/>
              <a:t>SVU CE450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MARS Simulator for Assembly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>
            <a:noAutofit/>
          </a:bodyPr>
          <a:lstStyle/>
          <a:p>
            <a:pPr marL="0" indent="0"/>
            <a:r>
              <a:rPr lang="en-US" sz="1000" dirty="0" smtClean="0"/>
              <a:t>4.    Create a new Assembly file :  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File-&gt;New-&gt;mars2.asm</a:t>
            </a:r>
          </a:p>
          <a:p>
            <a:pPr marL="0" indent="0"/>
            <a:r>
              <a:rPr lang="en-US" sz="1000" dirty="0" smtClean="0"/>
              <a:t>5.    Start typing the assembly file “mars2.asm” :</a:t>
            </a:r>
            <a:r>
              <a:rPr lang="en-US" sz="1000" dirty="0" smtClean="0"/>
              <a:t> 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li        $t0,  28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li        $t1,  0x10010000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sw</a:t>
            </a:r>
            <a:r>
              <a:rPr lang="en-US" sz="1000" dirty="0" smtClean="0"/>
              <a:t>     $t0, ($t1)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add   $s0,  $t0,  $t0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sw</a:t>
            </a:r>
            <a:r>
              <a:rPr lang="en-US" sz="1000" dirty="0" smtClean="0"/>
              <a:t>    $s0,  20($t1)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 j        L1</a:t>
            </a:r>
          </a:p>
          <a:p>
            <a:pPr marL="0" indent="0"/>
            <a:r>
              <a:rPr lang="en-US" sz="1000" dirty="0"/>
              <a:t>  </a:t>
            </a:r>
            <a:r>
              <a:rPr lang="en-US" sz="1000" dirty="0" smtClean="0"/>
              <a:t>     L1:        add   $s1,  $s0, $t1</a:t>
            </a:r>
          </a:p>
          <a:p>
            <a:pPr marL="228600" indent="-228600">
              <a:buAutoNum type="arabicPeriod" startAt="6"/>
            </a:pPr>
            <a:r>
              <a:rPr lang="en-US" sz="1000" dirty="0" smtClean="0"/>
              <a:t>Save the file and run Assembly :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File-&gt;Save-&gt;mars2.asm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Run-&gt;Assemble</a:t>
            </a:r>
          </a:p>
          <a:p>
            <a:pPr marL="0" indent="0"/>
            <a:r>
              <a:rPr lang="en-US" sz="1000" dirty="0"/>
              <a:t> </a:t>
            </a:r>
            <a:r>
              <a:rPr lang="en-US" sz="1000" dirty="0" smtClean="0"/>
              <a:t>      click “Green light” </a:t>
            </a:r>
          </a:p>
          <a:p>
            <a:pPr marL="0" indent="0"/>
            <a:r>
              <a:rPr lang="en-US" sz="1000" dirty="0" smtClean="0"/>
              <a:t>-What are the values in the registers : $t0, $t1, $s0, $s1 ?   </a:t>
            </a:r>
          </a:p>
          <a:p>
            <a:pPr marL="0" indent="0"/>
            <a:r>
              <a:rPr lang="en-US" sz="1000" dirty="0" smtClean="0"/>
              <a:t>-What is the address for “L1” ?     What is content stored inside the address 0x10010000 ? What is the address that the $s0 save to ?</a:t>
            </a:r>
            <a:endParaRPr lang="en-US" sz="1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93BE-6AB1-4C7C-87D8-D6501398F43D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smtClean="0"/>
              <a:t>SVU CE450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MARS  Homework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/>
            <a:r>
              <a:rPr lang="en-US" sz="1400" dirty="0" smtClean="0"/>
              <a:t>1.    Run the following Assembly program,  and find out :  </a:t>
            </a:r>
          </a:p>
          <a:p>
            <a:pPr marL="0" indent="0"/>
            <a:r>
              <a:rPr lang="en-US" sz="1400" dirty="0" smtClean="0"/>
              <a:t>       (1) What </a:t>
            </a:r>
            <a:r>
              <a:rPr lang="en-US" sz="1400" dirty="0"/>
              <a:t>are the values in the registers : $t0, $t1, $s0, $s1 ?   </a:t>
            </a:r>
          </a:p>
          <a:p>
            <a:pPr marL="0" indent="0"/>
            <a:r>
              <a:rPr lang="en-US" sz="1400" dirty="0" smtClean="0"/>
              <a:t>       (2) What </a:t>
            </a:r>
            <a:r>
              <a:rPr lang="en-US" sz="1400" dirty="0"/>
              <a:t>is the address for “L1” ?     </a:t>
            </a:r>
            <a:endParaRPr lang="en-US" sz="1400" dirty="0" smtClean="0"/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(3) What </a:t>
            </a:r>
            <a:r>
              <a:rPr lang="en-US" sz="1400" dirty="0"/>
              <a:t>is content stored inside the </a:t>
            </a:r>
            <a:r>
              <a:rPr lang="en-US" sz="1400" dirty="0" smtClean="0"/>
              <a:t>address  0x10010060 </a:t>
            </a:r>
            <a:r>
              <a:rPr lang="en-US" sz="1400" dirty="0"/>
              <a:t>? </a:t>
            </a:r>
            <a:endParaRPr lang="en-US" sz="1400" dirty="0" smtClean="0"/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(4) What are  </a:t>
            </a:r>
            <a:r>
              <a:rPr lang="en-US" sz="1400" dirty="0"/>
              <a:t>the </a:t>
            </a:r>
            <a:r>
              <a:rPr lang="en-US" sz="1400" dirty="0" smtClean="0"/>
              <a:t>memory addresses </a:t>
            </a:r>
            <a:r>
              <a:rPr lang="en-US" sz="1400" dirty="0"/>
              <a:t>that the $</a:t>
            </a:r>
            <a:r>
              <a:rPr lang="en-US" sz="1400" dirty="0" smtClean="0"/>
              <a:t>s0 and $s1  </a:t>
            </a:r>
            <a:r>
              <a:rPr lang="en-US" sz="1400" dirty="0"/>
              <a:t>save to ?</a:t>
            </a:r>
          </a:p>
          <a:p>
            <a:pPr marL="0" indent="0"/>
            <a:r>
              <a:rPr lang="en-US" sz="1400" dirty="0" smtClean="0"/>
              <a:t>             li        $t0,    </a:t>
            </a:r>
            <a:r>
              <a:rPr lang="en-US" sz="1400" dirty="0" err="1" smtClean="0"/>
              <a:t>your_student_id</a:t>
            </a:r>
            <a:endParaRPr lang="en-US" sz="1400" dirty="0" smtClean="0"/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li        $t1,    0x10010060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sw</a:t>
            </a:r>
            <a:r>
              <a:rPr lang="en-US" sz="1400" dirty="0" smtClean="0"/>
              <a:t>     $t0,    ($t1)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add    $s0,   $t0,  $zero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sw</a:t>
            </a:r>
            <a:r>
              <a:rPr lang="en-US" sz="1400" dirty="0" smtClean="0"/>
              <a:t>     $s0,    200($t1)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 j        L1</a:t>
            </a:r>
          </a:p>
          <a:p>
            <a:pPr marL="0" indent="0"/>
            <a:r>
              <a:rPr lang="en-US" sz="1400" dirty="0"/>
              <a:t>  </a:t>
            </a:r>
            <a:r>
              <a:rPr lang="en-US" sz="1400" dirty="0" smtClean="0"/>
              <a:t>           L1:         add   $s1,  $s0, $t1</a:t>
            </a:r>
          </a:p>
          <a:p>
            <a:pPr marL="0" indent="0"/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sw</a:t>
            </a:r>
            <a:r>
              <a:rPr lang="en-US" sz="1400" dirty="0" smtClean="0"/>
              <a:t>     $s1,   400($t1)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93BE-6AB1-4C7C-87D8-D6501398F43D}" type="datetime1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smtClean="0"/>
              <a:t>SVU CE450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D0BF-0B1C-400A-91A7-5834DA3160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119178</TotalTime>
  <Words>431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MARS Simulator for Assembly</vt:lpstr>
      <vt:lpstr>MARS Simulator for Assembly</vt:lpstr>
      <vt:lpstr>MARS  Homework</vt:lpstr>
    </vt:vector>
  </TitlesOfParts>
  <Company>nuvoton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CMOS VLSI</dc:title>
  <dc:creator>UL10 Wenpong Chen</dc:creator>
  <cp:lastModifiedBy>UL10 Wenpong Chen</cp:lastModifiedBy>
  <cp:revision>3842</cp:revision>
  <cp:lastPrinted>2015-06-25T20:00:17Z</cp:lastPrinted>
  <dcterms:created xsi:type="dcterms:W3CDTF">2012-05-03T16:48:14Z</dcterms:created>
  <dcterms:modified xsi:type="dcterms:W3CDTF">2015-06-25T20:00:21Z</dcterms:modified>
</cp:coreProperties>
</file>