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9" r:id="rId1"/>
    <p:sldMasterId id="2147483862" r:id="rId2"/>
  </p:sldMasterIdLst>
  <p:notesMasterIdLst>
    <p:notesMasterId r:id="rId30"/>
  </p:notesMasterIdLst>
  <p:handoutMasterIdLst>
    <p:handoutMasterId r:id="rId31"/>
  </p:handoutMasterIdLst>
  <p:sldIdLst>
    <p:sldId id="311" r:id="rId3"/>
    <p:sldId id="257" r:id="rId4"/>
    <p:sldId id="258" r:id="rId5"/>
    <p:sldId id="259" r:id="rId6"/>
    <p:sldId id="261" r:id="rId7"/>
    <p:sldId id="262" r:id="rId8"/>
    <p:sldId id="263" r:id="rId9"/>
    <p:sldId id="264" r:id="rId10"/>
    <p:sldId id="268" r:id="rId11"/>
    <p:sldId id="269" r:id="rId12"/>
    <p:sldId id="270" r:id="rId13"/>
    <p:sldId id="271" r:id="rId14"/>
    <p:sldId id="273" r:id="rId15"/>
    <p:sldId id="280" r:id="rId16"/>
    <p:sldId id="274" r:id="rId17"/>
    <p:sldId id="282" r:id="rId18"/>
    <p:sldId id="285" r:id="rId19"/>
    <p:sldId id="289" r:id="rId20"/>
    <p:sldId id="290" r:id="rId21"/>
    <p:sldId id="292" r:id="rId22"/>
    <p:sldId id="293" r:id="rId23"/>
    <p:sldId id="295" r:id="rId24"/>
    <p:sldId id="296" r:id="rId25"/>
    <p:sldId id="316" r:id="rId26"/>
    <p:sldId id="299" r:id="rId27"/>
    <p:sldId id="300" r:id="rId28"/>
    <p:sldId id="314"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6"/>
    <p:restoredTop sz="85728" autoAdjust="0"/>
  </p:normalViewPr>
  <p:slideViewPr>
    <p:cSldViewPr>
      <p:cViewPr varScale="1">
        <p:scale>
          <a:sx n="155" d="100"/>
          <a:sy n="155"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19FCB-62A3-A446-BF7B-8BC5E1CF02C5}" type="doc">
      <dgm:prSet loTypeId="urn:microsoft.com/office/officeart/2008/layout/VerticalCurvedList" loCatId="" qsTypeId="urn:microsoft.com/office/officeart/2005/8/quickstyle/3D3" qsCatId="3D" csTypeId="urn:microsoft.com/office/officeart/2005/8/colors/accent1_2" csCatId="accent1" phldr="1"/>
      <dgm:spPr/>
      <dgm:t>
        <a:bodyPr/>
        <a:lstStyle/>
        <a:p>
          <a:endParaRPr lang="en-US"/>
        </a:p>
      </dgm:t>
    </dgm:pt>
    <dgm:pt modelId="{0D5F800C-51B0-654D-98E4-8E64C900E40F}">
      <dgm:prSet phldrT="[Text]"/>
      <dgm:spPr/>
      <dgm:t>
        <a:bodyPr/>
        <a:lstStyle/>
        <a:p>
          <a:r>
            <a:rPr lang="en-US" smtClean="0"/>
            <a:t>Frame synchronization</a:t>
          </a:r>
          <a:endParaRPr lang="en-US"/>
        </a:p>
      </dgm:t>
    </dgm:pt>
    <dgm:pt modelId="{E5174B38-C7B3-4A4C-A88B-FF4490EC94DB}" type="parTrans" cxnId="{0C3D6E1F-2ABE-AB4F-9303-55026EF6C398}">
      <dgm:prSet/>
      <dgm:spPr/>
      <dgm:t>
        <a:bodyPr/>
        <a:lstStyle/>
        <a:p>
          <a:endParaRPr lang="en-US"/>
        </a:p>
      </dgm:t>
    </dgm:pt>
    <dgm:pt modelId="{15D884D5-96D8-8947-9799-B4B24F2D5C6D}" type="sibTrans" cxnId="{0C3D6E1F-2ABE-AB4F-9303-55026EF6C398}">
      <dgm:prSet/>
      <dgm:spPr/>
      <dgm:t>
        <a:bodyPr/>
        <a:lstStyle/>
        <a:p>
          <a:endParaRPr lang="en-US"/>
        </a:p>
      </dgm:t>
    </dgm:pt>
    <dgm:pt modelId="{BD4D45F6-CD1B-B246-AEBA-8483C7D8719D}">
      <dgm:prSet/>
      <dgm:spPr/>
      <dgm:t>
        <a:bodyPr/>
        <a:lstStyle/>
        <a:p>
          <a:r>
            <a:rPr lang="en-US" smtClean="0"/>
            <a:t>Flow control</a:t>
          </a:r>
          <a:endParaRPr lang="en-US" dirty="0" smtClean="0"/>
        </a:p>
      </dgm:t>
    </dgm:pt>
    <dgm:pt modelId="{4327F1DF-E945-5741-900D-ADC300EED646}" type="parTrans" cxnId="{18260DEC-B3B0-A74F-A68D-51B3E42F12DB}">
      <dgm:prSet/>
      <dgm:spPr/>
      <dgm:t>
        <a:bodyPr/>
        <a:lstStyle/>
        <a:p>
          <a:endParaRPr lang="en-US"/>
        </a:p>
      </dgm:t>
    </dgm:pt>
    <dgm:pt modelId="{75265697-ECF3-7A40-A288-09FC82D188E7}" type="sibTrans" cxnId="{18260DEC-B3B0-A74F-A68D-51B3E42F12DB}">
      <dgm:prSet/>
      <dgm:spPr/>
      <dgm:t>
        <a:bodyPr/>
        <a:lstStyle/>
        <a:p>
          <a:endParaRPr lang="en-US"/>
        </a:p>
      </dgm:t>
    </dgm:pt>
    <dgm:pt modelId="{2ED9CAE0-CFC1-A340-A167-449E740DE914}">
      <dgm:prSet/>
      <dgm:spPr/>
      <dgm:t>
        <a:bodyPr/>
        <a:lstStyle/>
        <a:p>
          <a:r>
            <a:rPr lang="en-US" smtClean="0"/>
            <a:t>Error control</a:t>
          </a:r>
          <a:endParaRPr lang="en-US" dirty="0" smtClean="0"/>
        </a:p>
      </dgm:t>
    </dgm:pt>
    <dgm:pt modelId="{FDC87299-8026-0A47-9454-C9A25DA30F09}" type="parTrans" cxnId="{D681EE13-A9E8-F947-8A80-0F0836F4C0DE}">
      <dgm:prSet/>
      <dgm:spPr/>
      <dgm:t>
        <a:bodyPr/>
        <a:lstStyle/>
        <a:p>
          <a:endParaRPr lang="en-US"/>
        </a:p>
      </dgm:t>
    </dgm:pt>
    <dgm:pt modelId="{224017FD-96E3-034C-B400-80602FFE4D00}" type="sibTrans" cxnId="{D681EE13-A9E8-F947-8A80-0F0836F4C0DE}">
      <dgm:prSet/>
      <dgm:spPr/>
      <dgm:t>
        <a:bodyPr/>
        <a:lstStyle/>
        <a:p>
          <a:endParaRPr lang="en-US"/>
        </a:p>
      </dgm:t>
    </dgm:pt>
    <dgm:pt modelId="{EB852B85-EB42-1049-A4F9-DF279434EC6B}">
      <dgm:prSet/>
      <dgm:spPr/>
      <dgm:t>
        <a:bodyPr/>
        <a:lstStyle/>
        <a:p>
          <a:r>
            <a:rPr lang="en-US" smtClean="0"/>
            <a:t>Addressing</a:t>
          </a:r>
          <a:endParaRPr lang="en-US" dirty="0" smtClean="0"/>
        </a:p>
      </dgm:t>
    </dgm:pt>
    <dgm:pt modelId="{A2D2391E-8822-2F45-9DA1-F2872AC19DE7}" type="parTrans" cxnId="{2D57DDF4-9426-AF4E-B214-64AEAB173C64}">
      <dgm:prSet/>
      <dgm:spPr/>
      <dgm:t>
        <a:bodyPr/>
        <a:lstStyle/>
        <a:p>
          <a:endParaRPr lang="en-US"/>
        </a:p>
      </dgm:t>
    </dgm:pt>
    <dgm:pt modelId="{D97DA748-84B5-E949-9DA6-F041BAB0F4A2}" type="sibTrans" cxnId="{2D57DDF4-9426-AF4E-B214-64AEAB173C64}">
      <dgm:prSet/>
      <dgm:spPr/>
      <dgm:t>
        <a:bodyPr/>
        <a:lstStyle/>
        <a:p>
          <a:endParaRPr lang="en-US"/>
        </a:p>
      </dgm:t>
    </dgm:pt>
    <dgm:pt modelId="{8641BA3C-AEB9-4948-AD7A-C6950204A77C}">
      <dgm:prSet/>
      <dgm:spPr/>
      <dgm:t>
        <a:bodyPr/>
        <a:lstStyle/>
        <a:p>
          <a:r>
            <a:rPr lang="en-US" smtClean="0"/>
            <a:t>Control and data</a:t>
          </a:r>
          <a:endParaRPr lang="en-US" dirty="0" smtClean="0"/>
        </a:p>
      </dgm:t>
    </dgm:pt>
    <dgm:pt modelId="{DD0F2CEC-8E31-D647-B620-64BA4B979FFE}" type="parTrans" cxnId="{AC8F8C79-697C-E54F-8D95-B753EAA5B19D}">
      <dgm:prSet/>
      <dgm:spPr/>
      <dgm:t>
        <a:bodyPr/>
        <a:lstStyle/>
        <a:p>
          <a:endParaRPr lang="en-US"/>
        </a:p>
      </dgm:t>
    </dgm:pt>
    <dgm:pt modelId="{E84FDAF0-8B96-F345-8DA8-575BC93B6024}" type="sibTrans" cxnId="{AC8F8C79-697C-E54F-8D95-B753EAA5B19D}">
      <dgm:prSet/>
      <dgm:spPr/>
      <dgm:t>
        <a:bodyPr/>
        <a:lstStyle/>
        <a:p>
          <a:endParaRPr lang="en-US"/>
        </a:p>
      </dgm:t>
    </dgm:pt>
    <dgm:pt modelId="{87ECBE08-F07A-3F40-8FBF-5C1A5D7A3281}">
      <dgm:prSet/>
      <dgm:spPr/>
      <dgm:t>
        <a:bodyPr/>
        <a:lstStyle/>
        <a:p>
          <a:r>
            <a:rPr lang="en-US" dirty="0" smtClean="0"/>
            <a:t>Link management</a:t>
          </a:r>
        </a:p>
      </dgm:t>
    </dgm:pt>
    <dgm:pt modelId="{F95F03A6-5F7E-1D4A-B4E7-AAA9EF484FDB}" type="parTrans" cxnId="{B845D6FE-CC55-4240-9EE2-CF4B059CDF0C}">
      <dgm:prSet/>
      <dgm:spPr/>
      <dgm:t>
        <a:bodyPr/>
        <a:lstStyle/>
        <a:p>
          <a:endParaRPr lang="en-US"/>
        </a:p>
      </dgm:t>
    </dgm:pt>
    <dgm:pt modelId="{6A055F4D-744D-5B4A-8A0B-836948C3F07F}" type="sibTrans" cxnId="{B845D6FE-CC55-4240-9EE2-CF4B059CDF0C}">
      <dgm:prSet/>
      <dgm:spPr/>
      <dgm:t>
        <a:bodyPr/>
        <a:lstStyle/>
        <a:p>
          <a:endParaRPr lang="en-US"/>
        </a:p>
      </dgm:t>
    </dgm:pt>
    <dgm:pt modelId="{914FB48E-34EA-C347-90A2-A753FE50A648}" type="pres">
      <dgm:prSet presAssocID="{26519FCB-62A3-A446-BF7B-8BC5E1CF02C5}" presName="Name0" presStyleCnt="0">
        <dgm:presLayoutVars>
          <dgm:chMax val="7"/>
          <dgm:chPref val="7"/>
          <dgm:dir/>
        </dgm:presLayoutVars>
      </dgm:prSet>
      <dgm:spPr/>
      <dgm:t>
        <a:bodyPr/>
        <a:lstStyle/>
        <a:p>
          <a:endParaRPr lang="en-US"/>
        </a:p>
      </dgm:t>
    </dgm:pt>
    <dgm:pt modelId="{10FA8AB3-136A-AD41-8E41-94CD97C733B2}" type="pres">
      <dgm:prSet presAssocID="{26519FCB-62A3-A446-BF7B-8BC5E1CF02C5}" presName="Name1" presStyleCnt="0"/>
      <dgm:spPr/>
    </dgm:pt>
    <dgm:pt modelId="{2A8A4F34-CA24-2D44-BF02-2B6F6F7A0E70}" type="pres">
      <dgm:prSet presAssocID="{26519FCB-62A3-A446-BF7B-8BC5E1CF02C5}" presName="cycle" presStyleCnt="0"/>
      <dgm:spPr/>
    </dgm:pt>
    <dgm:pt modelId="{AC8C942A-4059-C149-A078-7FC81708FBE9}" type="pres">
      <dgm:prSet presAssocID="{26519FCB-62A3-A446-BF7B-8BC5E1CF02C5}" presName="srcNode" presStyleLbl="node1" presStyleIdx="0" presStyleCnt="6"/>
      <dgm:spPr/>
    </dgm:pt>
    <dgm:pt modelId="{0F40BDEF-36EC-DB43-AFFC-8A0F710452EB}" type="pres">
      <dgm:prSet presAssocID="{26519FCB-62A3-A446-BF7B-8BC5E1CF02C5}" presName="conn" presStyleLbl="parChTrans1D2" presStyleIdx="0" presStyleCnt="1"/>
      <dgm:spPr/>
      <dgm:t>
        <a:bodyPr/>
        <a:lstStyle/>
        <a:p>
          <a:endParaRPr lang="en-US"/>
        </a:p>
      </dgm:t>
    </dgm:pt>
    <dgm:pt modelId="{0619DF4D-978C-F24B-ACEE-7AD86C90E7A7}" type="pres">
      <dgm:prSet presAssocID="{26519FCB-62A3-A446-BF7B-8BC5E1CF02C5}" presName="extraNode" presStyleLbl="node1" presStyleIdx="0" presStyleCnt="6"/>
      <dgm:spPr/>
    </dgm:pt>
    <dgm:pt modelId="{E812AC81-1BA5-E248-AB71-9C02AB6BF562}" type="pres">
      <dgm:prSet presAssocID="{26519FCB-62A3-A446-BF7B-8BC5E1CF02C5}" presName="dstNode" presStyleLbl="node1" presStyleIdx="0" presStyleCnt="6"/>
      <dgm:spPr/>
    </dgm:pt>
    <dgm:pt modelId="{C1F30E37-FA1C-504B-B9FC-D44381850034}" type="pres">
      <dgm:prSet presAssocID="{0D5F800C-51B0-654D-98E4-8E64C900E40F}" presName="text_1" presStyleLbl="node1" presStyleIdx="0" presStyleCnt="6">
        <dgm:presLayoutVars>
          <dgm:bulletEnabled val="1"/>
        </dgm:presLayoutVars>
      </dgm:prSet>
      <dgm:spPr/>
      <dgm:t>
        <a:bodyPr/>
        <a:lstStyle/>
        <a:p>
          <a:endParaRPr lang="en-US"/>
        </a:p>
      </dgm:t>
    </dgm:pt>
    <dgm:pt modelId="{E915B2CF-8824-AB4F-A23F-3CBE9D4F2748}" type="pres">
      <dgm:prSet presAssocID="{0D5F800C-51B0-654D-98E4-8E64C900E40F}" presName="accent_1" presStyleCnt="0"/>
      <dgm:spPr/>
    </dgm:pt>
    <dgm:pt modelId="{2FD2AE34-79CB-D244-869B-51D774521432}" type="pres">
      <dgm:prSet presAssocID="{0D5F800C-51B0-654D-98E4-8E64C900E40F}" presName="accentRepeatNode" presStyleLbl="solidFgAcc1" presStyleIdx="0" presStyleCnt="6"/>
      <dgm:spPr/>
    </dgm:pt>
    <dgm:pt modelId="{037F30DD-9B64-2D47-AA7F-066FE8E65735}" type="pres">
      <dgm:prSet presAssocID="{BD4D45F6-CD1B-B246-AEBA-8483C7D8719D}" presName="text_2" presStyleLbl="node1" presStyleIdx="1" presStyleCnt="6">
        <dgm:presLayoutVars>
          <dgm:bulletEnabled val="1"/>
        </dgm:presLayoutVars>
      </dgm:prSet>
      <dgm:spPr/>
      <dgm:t>
        <a:bodyPr/>
        <a:lstStyle/>
        <a:p>
          <a:endParaRPr lang="en-US"/>
        </a:p>
      </dgm:t>
    </dgm:pt>
    <dgm:pt modelId="{3BEB079C-7657-B64E-AD8A-F5E025370448}" type="pres">
      <dgm:prSet presAssocID="{BD4D45F6-CD1B-B246-AEBA-8483C7D8719D}" presName="accent_2" presStyleCnt="0"/>
      <dgm:spPr/>
    </dgm:pt>
    <dgm:pt modelId="{3FFBAFCF-33C8-4B4F-BDBC-B49510BC7E7E}" type="pres">
      <dgm:prSet presAssocID="{BD4D45F6-CD1B-B246-AEBA-8483C7D8719D}" presName="accentRepeatNode" presStyleLbl="solidFgAcc1" presStyleIdx="1" presStyleCnt="6"/>
      <dgm:spPr/>
    </dgm:pt>
    <dgm:pt modelId="{24EEDF66-4B71-5642-BD1B-84E65C5E0821}" type="pres">
      <dgm:prSet presAssocID="{2ED9CAE0-CFC1-A340-A167-449E740DE914}" presName="text_3" presStyleLbl="node1" presStyleIdx="2" presStyleCnt="6">
        <dgm:presLayoutVars>
          <dgm:bulletEnabled val="1"/>
        </dgm:presLayoutVars>
      </dgm:prSet>
      <dgm:spPr/>
      <dgm:t>
        <a:bodyPr/>
        <a:lstStyle/>
        <a:p>
          <a:endParaRPr lang="en-US"/>
        </a:p>
      </dgm:t>
    </dgm:pt>
    <dgm:pt modelId="{13AB05FA-AFEB-CB4A-A9AB-6C6C10EEA860}" type="pres">
      <dgm:prSet presAssocID="{2ED9CAE0-CFC1-A340-A167-449E740DE914}" presName="accent_3" presStyleCnt="0"/>
      <dgm:spPr/>
    </dgm:pt>
    <dgm:pt modelId="{095AF9E3-BEE3-3E46-9DD0-E227297333E2}" type="pres">
      <dgm:prSet presAssocID="{2ED9CAE0-CFC1-A340-A167-449E740DE914}" presName="accentRepeatNode" presStyleLbl="solidFgAcc1" presStyleIdx="2" presStyleCnt="6"/>
      <dgm:spPr/>
    </dgm:pt>
    <dgm:pt modelId="{111F29B7-CA44-F54E-A036-8EADE28950DD}" type="pres">
      <dgm:prSet presAssocID="{EB852B85-EB42-1049-A4F9-DF279434EC6B}" presName="text_4" presStyleLbl="node1" presStyleIdx="3" presStyleCnt="6">
        <dgm:presLayoutVars>
          <dgm:bulletEnabled val="1"/>
        </dgm:presLayoutVars>
      </dgm:prSet>
      <dgm:spPr/>
      <dgm:t>
        <a:bodyPr/>
        <a:lstStyle/>
        <a:p>
          <a:endParaRPr lang="en-US"/>
        </a:p>
      </dgm:t>
    </dgm:pt>
    <dgm:pt modelId="{43CFFD19-F0A9-D140-865B-EAB433BCB6C6}" type="pres">
      <dgm:prSet presAssocID="{EB852B85-EB42-1049-A4F9-DF279434EC6B}" presName="accent_4" presStyleCnt="0"/>
      <dgm:spPr/>
    </dgm:pt>
    <dgm:pt modelId="{410AA3D6-22FD-2E49-A54D-2C54CB9AC64D}" type="pres">
      <dgm:prSet presAssocID="{EB852B85-EB42-1049-A4F9-DF279434EC6B}" presName="accentRepeatNode" presStyleLbl="solidFgAcc1" presStyleIdx="3" presStyleCnt="6"/>
      <dgm:spPr/>
    </dgm:pt>
    <dgm:pt modelId="{9C47846B-3B10-934C-9C92-22E9FE684937}" type="pres">
      <dgm:prSet presAssocID="{8641BA3C-AEB9-4948-AD7A-C6950204A77C}" presName="text_5" presStyleLbl="node1" presStyleIdx="4" presStyleCnt="6">
        <dgm:presLayoutVars>
          <dgm:bulletEnabled val="1"/>
        </dgm:presLayoutVars>
      </dgm:prSet>
      <dgm:spPr/>
      <dgm:t>
        <a:bodyPr/>
        <a:lstStyle/>
        <a:p>
          <a:endParaRPr lang="en-US"/>
        </a:p>
      </dgm:t>
    </dgm:pt>
    <dgm:pt modelId="{AD21F47A-F25F-1B42-96E5-DEE71B7B1EB7}" type="pres">
      <dgm:prSet presAssocID="{8641BA3C-AEB9-4948-AD7A-C6950204A77C}" presName="accent_5" presStyleCnt="0"/>
      <dgm:spPr/>
    </dgm:pt>
    <dgm:pt modelId="{EECE5EA6-4EB4-1E4E-94B7-60BA510DA03F}" type="pres">
      <dgm:prSet presAssocID="{8641BA3C-AEB9-4948-AD7A-C6950204A77C}" presName="accentRepeatNode" presStyleLbl="solidFgAcc1" presStyleIdx="4" presStyleCnt="6"/>
      <dgm:spPr/>
    </dgm:pt>
    <dgm:pt modelId="{802EA6FE-D0E2-8F41-8E76-05BED9FD8883}" type="pres">
      <dgm:prSet presAssocID="{87ECBE08-F07A-3F40-8FBF-5C1A5D7A3281}" presName="text_6" presStyleLbl="node1" presStyleIdx="5" presStyleCnt="6">
        <dgm:presLayoutVars>
          <dgm:bulletEnabled val="1"/>
        </dgm:presLayoutVars>
      </dgm:prSet>
      <dgm:spPr/>
      <dgm:t>
        <a:bodyPr/>
        <a:lstStyle/>
        <a:p>
          <a:endParaRPr lang="en-US"/>
        </a:p>
      </dgm:t>
    </dgm:pt>
    <dgm:pt modelId="{E565D61A-BAE1-E744-9F8A-7CF3E175917B}" type="pres">
      <dgm:prSet presAssocID="{87ECBE08-F07A-3F40-8FBF-5C1A5D7A3281}" presName="accent_6" presStyleCnt="0"/>
      <dgm:spPr/>
    </dgm:pt>
    <dgm:pt modelId="{E4E2B76D-B824-0E46-9E12-BE8ABDF831C3}" type="pres">
      <dgm:prSet presAssocID="{87ECBE08-F07A-3F40-8FBF-5C1A5D7A3281}" presName="accentRepeatNode" presStyleLbl="solidFgAcc1" presStyleIdx="5" presStyleCnt="6"/>
      <dgm:spPr/>
    </dgm:pt>
  </dgm:ptLst>
  <dgm:cxnLst>
    <dgm:cxn modelId="{B845D6FE-CC55-4240-9EE2-CF4B059CDF0C}" srcId="{26519FCB-62A3-A446-BF7B-8BC5E1CF02C5}" destId="{87ECBE08-F07A-3F40-8FBF-5C1A5D7A3281}" srcOrd="5" destOrd="0" parTransId="{F95F03A6-5F7E-1D4A-B4E7-AAA9EF484FDB}" sibTransId="{6A055F4D-744D-5B4A-8A0B-836948C3F07F}"/>
    <dgm:cxn modelId="{2D57DDF4-9426-AF4E-B214-64AEAB173C64}" srcId="{26519FCB-62A3-A446-BF7B-8BC5E1CF02C5}" destId="{EB852B85-EB42-1049-A4F9-DF279434EC6B}" srcOrd="3" destOrd="0" parTransId="{A2D2391E-8822-2F45-9DA1-F2872AC19DE7}" sibTransId="{D97DA748-84B5-E949-9DA6-F041BAB0F4A2}"/>
    <dgm:cxn modelId="{0C3D6E1F-2ABE-AB4F-9303-55026EF6C398}" srcId="{26519FCB-62A3-A446-BF7B-8BC5E1CF02C5}" destId="{0D5F800C-51B0-654D-98E4-8E64C900E40F}" srcOrd="0" destOrd="0" parTransId="{E5174B38-C7B3-4A4C-A88B-FF4490EC94DB}" sibTransId="{15D884D5-96D8-8947-9799-B4B24F2D5C6D}"/>
    <dgm:cxn modelId="{FE779C4A-412E-2B45-A9CA-A3EC214C253C}" type="presOf" srcId="{2ED9CAE0-CFC1-A340-A167-449E740DE914}" destId="{24EEDF66-4B71-5642-BD1B-84E65C5E0821}" srcOrd="0" destOrd="0" presId="urn:microsoft.com/office/officeart/2008/layout/VerticalCurvedList"/>
    <dgm:cxn modelId="{18260DEC-B3B0-A74F-A68D-51B3E42F12DB}" srcId="{26519FCB-62A3-A446-BF7B-8BC5E1CF02C5}" destId="{BD4D45F6-CD1B-B246-AEBA-8483C7D8719D}" srcOrd="1" destOrd="0" parTransId="{4327F1DF-E945-5741-900D-ADC300EED646}" sibTransId="{75265697-ECF3-7A40-A288-09FC82D188E7}"/>
    <dgm:cxn modelId="{4CEA2AD9-3B43-5A4A-A9B8-EF52290436BC}" type="presOf" srcId="{BD4D45F6-CD1B-B246-AEBA-8483C7D8719D}" destId="{037F30DD-9B64-2D47-AA7F-066FE8E65735}" srcOrd="0" destOrd="0" presId="urn:microsoft.com/office/officeart/2008/layout/VerticalCurvedList"/>
    <dgm:cxn modelId="{0F9AF48C-1D9C-4846-BF9F-7AF61CF2BA59}" type="presOf" srcId="{26519FCB-62A3-A446-BF7B-8BC5E1CF02C5}" destId="{914FB48E-34EA-C347-90A2-A753FE50A648}" srcOrd="0" destOrd="0" presId="urn:microsoft.com/office/officeart/2008/layout/VerticalCurvedList"/>
    <dgm:cxn modelId="{AC8F8C79-697C-E54F-8D95-B753EAA5B19D}" srcId="{26519FCB-62A3-A446-BF7B-8BC5E1CF02C5}" destId="{8641BA3C-AEB9-4948-AD7A-C6950204A77C}" srcOrd="4" destOrd="0" parTransId="{DD0F2CEC-8E31-D647-B620-64BA4B979FFE}" sibTransId="{E84FDAF0-8B96-F345-8DA8-575BC93B6024}"/>
    <dgm:cxn modelId="{6E188406-DF5D-C640-A156-7ABAAC790CA3}" type="presOf" srcId="{87ECBE08-F07A-3F40-8FBF-5C1A5D7A3281}" destId="{802EA6FE-D0E2-8F41-8E76-05BED9FD8883}" srcOrd="0" destOrd="0" presId="urn:microsoft.com/office/officeart/2008/layout/VerticalCurvedList"/>
    <dgm:cxn modelId="{B7279225-E35F-1E4F-91A3-75E2B38FC21B}" type="presOf" srcId="{15D884D5-96D8-8947-9799-B4B24F2D5C6D}" destId="{0F40BDEF-36EC-DB43-AFFC-8A0F710452EB}" srcOrd="0" destOrd="0" presId="urn:microsoft.com/office/officeart/2008/layout/VerticalCurvedList"/>
    <dgm:cxn modelId="{080E0284-BA37-0B41-A6A4-5296E3BA41B2}" type="presOf" srcId="{8641BA3C-AEB9-4948-AD7A-C6950204A77C}" destId="{9C47846B-3B10-934C-9C92-22E9FE684937}" srcOrd="0" destOrd="0" presId="urn:microsoft.com/office/officeart/2008/layout/VerticalCurvedList"/>
    <dgm:cxn modelId="{1BC3B44D-3BA6-CF4C-A503-8FF9EF667D54}" type="presOf" srcId="{EB852B85-EB42-1049-A4F9-DF279434EC6B}" destId="{111F29B7-CA44-F54E-A036-8EADE28950DD}" srcOrd="0" destOrd="0" presId="urn:microsoft.com/office/officeart/2008/layout/VerticalCurvedList"/>
    <dgm:cxn modelId="{D681EE13-A9E8-F947-8A80-0F0836F4C0DE}" srcId="{26519FCB-62A3-A446-BF7B-8BC5E1CF02C5}" destId="{2ED9CAE0-CFC1-A340-A167-449E740DE914}" srcOrd="2" destOrd="0" parTransId="{FDC87299-8026-0A47-9454-C9A25DA30F09}" sibTransId="{224017FD-96E3-034C-B400-80602FFE4D00}"/>
    <dgm:cxn modelId="{782AB34E-2B49-FF41-8CA1-BB80A6C2DCA6}" type="presOf" srcId="{0D5F800C-51B0-654D-98E4-8E64C900E40F}" destId="{C1F30E37-FA1C-504B-B9FC-D44381850034}" srcOrd="0" destOrd="0" presId="urn:microsoft.com/office/officeart/2008/layout/VerticalCurvedList"/>
    <dgm:cxn modelId="{D5533F02-7A3D-9945-8CF2-B45EB658B49F}" type="presParOf" srcId="{914FB48E-34EA-C347-90A2-A753FE50A648}" destId="{10FA8AB3-136A-AD41-8E41-94CD97C733B2}" srcOrd="0" destOrd="0" presId="urn:microsoft.com/office/officeart/2008/layout/VerticalCurvedList"/>
    <dgm:cxn modelId="{02B09827-81FF-4D46-8557-19F97B848D0A}" type="presParOf" srcId="{10FA8AB3-136A-AD41-8E41-94CD97C733B2}" destId="{2A8A4F34-CA24-2D44-BF02-2B6F6F7A0E70}" srcOrd="0" destOrd="0" presId="urn:microsoft.com/office/officeart/2008/layout/VerticalCurvedList"/>
    <dgm:cxn modelId="{76E1F874-A988-B645-9B2E-9A73B02D62ED}" type="presParOf" srcId="{2A8A4F34-CA24-2D44-BF02-2B6F6F7A0E70}" destId="{AC8C942A-4059-C149-A078-7FC81708FBE9}" srcOrd="0" destOrd="0" presId="urn:microsoft.com/office/officeart/2008/layout/VerticalCurvedList"/>
    <dgm:cxn modelId="{54C11E08-96AA-4B4F-9260-1E3957599792}" type="presParOf" srcId="{2A8A4F34-CA24-2D44-BF02-2B6F6F7A0E70}" destId="{0F40BDEF-36EC-DB43-AFFC-8A0F710452EB}" srcOrd="1" destOrd="0" presId="urn:microsoft.com/office/officeart/2008/layout/VerticalCurvedList"/>
    <dgm:cxn modelId="{5581F970-EFB6-6A4D-AD4B-3FE9FCFFAFE8}" type="presParOf" srcId="{2A8A4F34-CA24-2D44-BF02-2B6F6F7A0E70}" destId="{0619DF4D-978C-F24B-ACEE-7AD86C90E7A7}" srcOrd="2" destOrd="0" presId="urn:microsoft.com/office/officeart/2008/layout/VerticalCurvedList"/>
    <dgm:cxn modelId="{8196DD8D-8B9A-A748-84B3-52726581E6A4}" type="presParOf" srcId="{2A8A4F34-CA24-2D44-BF02-2B6F6F7A0E70}" destId="{E812AC81-1BA5-E248-AB71-9C02AB6BF562}" srcOrd="3" destOrd="0" presId="urn:microsoft.com/office/officeart/2008/layout/VerticalCurvedList"/>
    <dgm:cxn modelId="{BC76E3E8-E2F7-C54B-A0D0-2C3BF26562DD}" type="presParOf" srcId="{10FA8AB3-136A-AD41-8E41-94CD97C733B2}" destId="{C1F30E37-FA1C-504B-B9FC-D44381850034}" srcOrd="1" destOrd="0" presId="urn:microsoft.com/office/officeart/2008/layout/VerticalCurvedList"/>
    <dgm:cxn modelId="{C594AA87-1C92-5A46-8005-1A7F85DC292B}" type="presParOf" srcId="{10FA8AB3-136A-AD41-8E41-94CD97C733B2}" destId="{E915B2CF-8824-AB4F-A23F-3CBE9D4F2748}" srcOrd="2" destOrd="0" presId="urn:microsoft.com/office/officeart/2008/layout/VerticalCurvedList"/>
    <dgm:cxn modelId="{B943EC2D-238D-504E-8F64-320AFBFC0B27}" type="presParOf" srcId="{E915B2CF-8824-AB4F-A23F-3CBE9D4F2748}" destId="{2FD2AE34-79CB-D244-869B-51D774521432}" srcOrd="0" destOrd="0" presId="urn:microsoft.com/office/officeart/2008/layout/VerticalCurvedList"/>
    <dgm:cxn modelId="{43261F86-03F5-624B-AEA3-5C1996E309A6}" type="presParOf" srcId="{10FA8AB3-136A-AD41-8E41-94CD97C733B2}" destId="{037F30DD-9B64-2D47-AA7F-066FE8E65735}" srcOrd="3" destOrd="0" presId="urn:microsoft.com/office/officeart/2008/layout/VerticalCurvedList"/>
    <dgm:cxn modelId="{00F2C902-0990-A64D-87B6-105DCAE8527D}" type="presParOf" srcId="{10FA8AB3-136A-AD41-8E41-94CD97C733B2}" destId="{3BEB079C-7657-B64E-AD8A-F5E025370448}" srcOrd="4" destOrd="0" presId="urn:microsoft.com/office/officeart/2008/layout/VerticalCurvedList"/>
    <dgm:cxn modelId="{DED50920-BC86-7E45-9601-22F562A8FB05}" type="presParOf" srcId="{3BEB079C-7657-B64E-AD8A-F5E025370448}" destId="{3FFBAFCF-33C8-4B4F-BDBC-B49510BC7E7E}" srcOrd="0" destOrd="0" presId="urn:microsoft.com/office/officeart/2008/layout/VerticalCurvedList"/>
    <dgm:cxn modelId="{CD98880F-C5C2-6C4B-8D21-C9EDCFE6526A}" type="presParOf" srcId="{10FA8AB3-136A-AD41-8E41-94CD97C733B2}" destId="{24EEDF66-4B71-5642-BD1B-84E65C5E0821}" srcOrd="5" destOrd="0" presId="urn:microsoft.com/office/officeart/2008/layout/VerticalCurvedList"/>
    <dgm:cxn modelId="{A1624385-E4CF-4C48-B6C6-6857358F6B1A}" type="presParOf" srcId="{10FA8AB3-136A-AD41-8E41-94CD97C733B2}" destId="{13AB05FA-AFEB-CB4A-A9AB-6C6C10EEA860}" srcOrd="6" destOrd="0" presId="urn:microsoft.com/office/officeart/2008/layout/VerticalCurvedList"/>
    <dgm:cxn modelId="{80575F01-792D-2542-B540-CB69EA36190C}" type="presParOf" srcId="{13AB05FA-AFEB-CB4A-A9AB-6C6C10EEA860}" destId="{095AF9E3-BEE3-3E46-9DD0-E227297333E2}" srcOrd="0" destOrd="0" presId="urn:microsoft.com/office/officeart/2008/layout/VerticalCurvedList"/>
    <dgm:cxn modelId="{094BCDB2-6789-DA46-A131-7A8B2D14BE48}" type="presParOf" srcId="{10FA8AB3-136A-AD41-8E41-94CD97C733B2}" destId="{111F29B7-CA44-F54E-A036-8EADE28950DD}" srcOrd="7" destOrd="0" presId="urn:microsoft.com/office/officeart/2008/layout/VerticalCurvedList"/>
    <dgm:cxn modelId="{FDE0B50F-603D-B94A-B8E8-EE1D27F1541E}" type="presParOf" srcId="{10FA8AB3-136A-AD41-8E41-94CD97C733B2}" destId="{43CFFD19-F0A9-D140-865B-EAB433BCB6C6}" srcOrd="8" destOrd="0" presId="urn:microsoft.com/office/officeart/2008/layout/VerticalCurvedList"/>
    <dgm:cxn modelId="{CF9662C6-0871-E143-B764-8B727195A14D}" type="presParOf" srcId="{43CFFD19-F0A9-D140-865B-EAB433BCB6C6}" destId="{410AA3D6-22FD-2E49-A54D-2C54CB9AC64D}" srcOrd="0" destOrd="0" presId="urn:microsoft.com/office/officeart/2008/layout/VerticalCurvedList"/>
    <dgm:cxn modelId="{8D592944-6615-274A-9839-BA5642768FC0}" type="presParOf" srcId="{10FA8AB3-136A-AD41-8E41-94CD97C733B2}" destId="{9C47846B-3B10-934C-9C92-22E9FE684937}" srcOrd="9" destOrd="0" presId="urn:microsoft.com/office/officeart/2008/layout/VerticalCurvedList"/>
    <dgm:cxn modelId="{3E1F02AB-C113-F942-8BB6-643CD7849B41}" type="presParOf" srcId="{10FA8AB3-136A-AD41-8E41-94CD97C733B2}" destId="{AD21F47A-F25F-1B42-96E5-DEE71B7B1EB7}" srcOrd="10" destOrd="0" presId="urn:microsoft.com/office/officeart/2008/layout/VerticalCurvedList"/>
    <dgm:cxn modelId="{DF68D806-5896-2145-9520-72E3120B4BC6}" type="presParOf" srcId="{AD21F47A-F25F-1B42-96E5-DEE71B7B1EB7}" destId="{EECE5EA6-4EB4-1E4E-94B7-60BA510DA03F}" srcOrd="0" destOrd="0" presId="urn:microsoft.com/office/officeart/2008/layout/VerticalCurvedList"/>
    <dgm:cxn modelId="{D4728FDD-6881-614F-B9C2-D7647215D587}" type="presParOf" srcId="{10FA8AB3-136A-AD41-8E41-94CD97C733B2}" destId="{802EA6FE-D0E2-8F41-8E76-05BED9FD8883}" srcOrd="11" destOrd="0" presId="urn:microsoft.com/office/officeart/2008/layout/VerticalCurvedList"/>
    <dgm:cxn modelId="{83CD7AED-908D-CC4F-B984-9A24C7218FA1}" type="presParOf" srcId="{10FA8AB3-136A-AD41-8E41-94CD97C733B2}" destId="{E565D61A-BAE1-E744-9F8A-7CF3E175917B}" srcOrd="12" destOrd="0" presId="urn:microsoft.com/office/officeart/2008/layout/VerticalCurvedList"/>
    <dgm:cxn modelId="{84753DC7-38CF-D944-9C21-FB1904C66E1A}" type="presParOf" srcId="{E565D61A-BAE1-E744-9F8A-7CF3E175917B}" destId="{E4E2B76D-B824-0E46-9E12-BE8ABDF831C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38C5BB-F896-401A-8175-EB5111C0DF9F}" type="doc">
      <dgm:prSet loTypeId="urn:microsoft.com/office/officeart/2005/8/layout/process2" loCatId="process" qsTypeId="urn:microsoft.com/office/officeart/2005/8/quickstyle/3d6" qsCatId="3D" csTypeId="urn:microsoft.com/office/officeart/2005/8/colors/accent1_2" csCatId="accent1" phldr="1"/>
      <dgm:spPr/>
    </dgm:pt>
    <dgm:pt modelId="{9E3150D4-1263-4BC6-8EC0-6CD82005E430}">
      <dgm:prSet phldrT="[Text]"/>
      <dgm:spPr/>
      <dgm:t>
        <a:bodyPr/>
        <a:lstStyle/>
        <a:p>
          <a:r>
            <a:rPr kumimoji="1" lang="en-US" b="1" i="0" dirty="0" smtClean="0"/>
            <a:t>Source transmits frame</a:t>
          </a:r>
          <a:endParaRPr lang="en-US" b="1" i="0" dirty="0"/>
        </a:p>
      </dgm:t>
    </dgm:pt>
    <dgm:pt modelId="{2696310A-FE97-4DCF-9270-5628A6B3DB80}" type="parTrans" cxnId="{C6EDB6D5-D196-49D5-A591-26F9FFE80594}">
      <dgm:prSet/>
      <dgm:spPr/>
      <dgm:t>
        <a:bodyPr/>
        <a:lstStyle/>
        <a:p>
          <a:endParaRPr lang="en-US"/>
        </a:p>
      </dgm:t>
    </dgm:pt>
    <dgm:pt modelId="{F2E2BC44-74EA-419C-8781-2E59893E301F}" type="sibTrans" cxnId="{C6EDB6D5-D196-49D5-A591-26F9FFE80594}">
      <dgm:prSet/>
      <dgm:spPr/>
      <dgm:t>
        <a:bodyPr/>
        <a:lstStyle/>
        <a:p>
          <a:endParaRPr lang="en-US" dirty="0"/>
        </a:p>
      </dgm:t>
    </dgm:pt>
    <dgm:pt modelId="{23E8234C-FA0F-4029-B8A6-83C55227D7DB}">
      <dgm:prSet phldrT="[Text]"/>
      <dgm:spPr/>
      <dgm:t>
        <a:bodyPr/>
        <a:lstStyle/>
        <a:p>
          <a:r>
            <a:rPr kumimoji="1" lang="en-US" b="1" i="0" dirty="0" smtClean="0"/>
            <a:t>Destination receives frame and replies with acknowledgement (ACK)</a:t>
          </a:r>
          <a:endParaRPr lang="en-US" b="1" i="0" dirty="0"/>
        </a:p>
      </dgm:t>
    </dgm:pt>
    <dgm:pt modelId="{73C838CA-0D1E-42B7-BB05-93C962DF5596}" type="parTrans" cxnId="{9CCDD89B-E933-4C04-B56A-DFD217C6AECF}">
      <dgm:prSet/>
      <dgm:spPr/>
      <dgm:t>
        <a:bodyPr/>
        <a:lstStyle/>
        <a:p>
          <a:endParaRPr lang="en-US"/>
        </a:p>
      </dgm:t>
    </dgm:pt>
    <dgm:pt modelId="{9FBAAB2C-C15E-496D-907B-C4079F9DF202}" type="sibTrans" cxnId="{9CCDD89B-E933-4C04-B56A-DFD217C6AECF}">
      <dgm:prSet/>
      <dgm:spPr/>
      <dgm:t>
        <a:bodyPr/>
        <a:lstStyle/>
        <a:p>
          <a:endParaRPr lang="en-US" dirty="0"/>
        </a:p>
      </dgm:t>
    </dgm:pt>
    <dgm:pt modelId="{CED87F5B-9BA1-4BE4-B17A-E9F417728F0B}">
      <dgm:prSet phldrT="[Text]"/>
      <dgm:spPr/>
      <dgm:t>
        <a:bodyPr/>
        <a:lstStyle/>
        <a:p>
          <a:r>
            <a:rPr kumimoji="1" lang="en-US" b="1" i="0" dirty="0" smtClean="0"/>
            <a:t>Source waits for ACK before sending next frame</a:t>
          </a:r>
          <a:endParaRPr lang="en-US" b="1" i="0" dirty="0"/>
        </a:p>
      </dgm:t>
    </dgm:pt>
    <dgm:pt modelId="{EA970154-3F0A-4BBF-BCA3-54F33CD7DEA2}" type="parTrans" cxnId="{2E812166-F9B0-4BFF-B56A-5D8EF641C893}">
      <dgm:prSet/>
      <dgm:spPr/>
      <dgm:t>
        <a:bodyPr/>
        <a:lstStyle/>
        <a:p>
          <a:endParaRPr lang="en-US"/>
        </a:p>
      </dgm:t>
    </dgm:pt>
    <dgm:pt modelId="{49C7B8AC-A63E-4AEA-8130-13D7591CC167}" type="sibTrans" cxnId="{2E812166-F9B0-4BFF-B56A-5D8EF641C893}">
      <dgm:prSet/>
      <dgm:spPr/>
      <dgm:t>
        <a:bodyPr/>
        <a:lstStyle/>
        <a:p>
          <a:endParaRPr lang="en-US" dirty="0"/>
        </a:p>
      </dgm:t>
    </dgm:pt>
    <dgm:pt modelId="{55A7675A-7A16-46DA-B47F-1317643FDAEF}">
      <dgm:prSet phldrT="[Text]"/>
      <dgm:spPr/>
      <dgm:t>
        <a:bodyPr/>
        <a:lstStyle/>
        <a:p>
          <a:r>
            <a:rPr kumimoji="1" lang="en-US" b="1" i="0" dirty="0" smtClean="0"/>
            <a:t>Destination can stop flow by not sending ACK</a:t>
          </a:r>
          <a:endParaRPr lang="en-US" b="1" i="0" dirty="0"/>
        </a:p>
      </dgm:t>
    </dgm:pt>
    <dgm:pt modelId="{F8BC4932-FAFE-401C-BCD0-9F978FBD49C1}" type="parTrans" cxnId="{74DC847F-39F3-4CE6-BDC6-C8DCA8CCBFA2}">
      <dgm:prSet/>
      <dgm:spPr/>
      <dgm:t>
        <a:bodyPr/>
        <a:lstStyle/>
        <a:p>
          <a:endParaRPr lang="en-US"/>
        </a:p>
      </dgm:t>
    </dgm:pt>
    <dgm:pt modelId="{4AC2B36C-BB18-4181-B2C2-0D5566C2BDCC}" type="sibTrans" cxnId="{74DC847F-39F3-4CE6-BDC6-C8DCA8CCBFA2}">
      <dgm:prSet/>
      <dgm:spPr/>
      <dgm:t>
        <a:bodyPr/>
        <a:lstStyle/>
        <a:p>
          <a:endParaRPr lang="en-US"/>
        </a:p>
      </dgm:t>
    </dgm:pt>
    <dgm:pt modelId="{4F6C5E18-A313-4531-B474-ECA0C3F1CE71}" type="pres">
      <dgm:prSet presAssocID="{A138C5BB-F896-401A-8175-EB5111C0DF9F}" presName="linearFlow" presStyleCnt="0">
        <dgm:presLayoutVars>
          <dgm:resizeHandles val="exact"/>
        </dgm:presLayoutVars>
      </dgm:prSet>
      <dgm:spPr/>
    </dgm:pt>
    <dgm:pt modelId="{5F583A9B-AC96-4A99-BB7F-E4E029B2B29B}" type="pres">
      <dgm:prSet presAssocID="{9E3150D4-1263-4BC6-8EC0-6CD82005E430}" presName="node" presStyleLbl="node1" presStyleIdx="0" presStyleCnt="4" custScaleX="145706">
        <dgm:presLayoutVars>
          <dgm:bulletEnabled val="1"/>
        </dgm:presLayoutVars>
      </dgm:prSet>
      <dgm:spPr/>
      <dgm:t>
        <a:bodyPr/>
        <a:lstStyle/>
        <a:p>
          <a:endParaRPr lang="en-US"/>
        </a:p>
      </dgm:t>
    </dgm:pt>
    <dgm:pt modelId="{8E0DCBA5-A73F-4D29-9902-29DA5D5D6218}" type="pres">
      <dgm:prSet presAssocID="{F2E2BC44-74EA-419C-8781-2E59893E301F}" presName="sibTrans" presStyleLbl="sibTrans2D1" presStyleIdx="0" presStyleCnt="3"/>
      <dgm:spPr/>
      <dgm:t>
        <a:bodyPr/>
        <a:lstStyle/>
        <a:p>
          <a:endParaRPr lang="en-US"/>
        </a:p>
      </dgm:t>
    </dgm:pt>
    <dgm:pt modelId="{7396AF2D-4792-4DE7-ABA9-AA76478E2E10}" type="pres">
      <dgm:prSet presAssocID="{F2E2BC44-74EA-419C-8781-2E59893E301F}" presName="connectorText" presStyleLbl="sibTrans2D1" presStyleIdx="0" presStyleCnt="3"/>
      <dgm:spPr/>
      <dgm:t>
        <a:bodyPr/>
        <a:lstStyle/>
        <a:p>
          <a:endParaRPr lang="en-US"/>
        </a:p>
      </dgm:t>
    </dgm:pt>
    <dgm:pt modelId="{C9C2CE0A-9D0F-49E2-B8B7-DEA7F450730E}" type="pres">
      <dgm:prSet presAssocID="{23E8234C-FA0F-4029-B8A6-83C55227D7DB}" presName="node" presStyleLbl="node1" presStyleIdx="1" presStyleCnt="4" custScaleX="145706">
        <dgm:presLayoutVars>
          <dgm:bulletEnabled val="1"/>
        </dgm:presLayoutVars>
      </dgm:prSet>
      <dgm:spPr/>
      <dgm:t>
        <a:bodyPr/>
        <a:lstStyle/>
        <a:p>
          <a:endParaRPr lang="en-US"/>
        </a:p>
      </dgm:t>
    </dgm:pt>
    <dgm:pt modelId="{6724DC0C-20C5-4239-8FD4-CB4596511281}" type="pres">
      <dgm:prSet presAssocID="{9FBAAB2C-C15E-496D-907B-C4079F9DF202}" presName="sibTrans" presStyleLbl="sibTrans2D1" presStyleIdx="1" presStyleCnt="3"/>
      <dgm:spPr/>
      <dgm:t>
        <a:bodyPr/>
        <a:lstStyle/>
        <a:p>
          <a:endParaRPr lang="en-US"/>
        </a:p>
      </dgm:t>
    </dgm:pt>
    <dgm:pt modelId="{9BF87C9C-E090-42B2-A125-2B431E647AC8}" type="pres">
      <dgm:prSet presAssocID="{9FBAAB2C-C15E-496D-907B-C4079F9DF202}" presName="connectorText" presStyleLbl="sibTrans2D1" presStyleIdx="1" presStyleCnt="3"/>
      <dgm:spPr/>
      <dgm:t>
        <a:bodyPr/>
        <a:lstStyle/>
        <a:p>
          <a:endParaRPr lang="en-US"/>
        </a:p>
      </dgm:t>
    </dgm:pt>
    <dgm:pt modelId="{901D684F-A6F8-412F-A759-0AC0A34D970B}" type="pres">
      <dgm:prSet presAssocID="{CED87F5B-9BA1-4BE4-B17A-E9F417728F0B}" presName="node" presStyleLbl="node1" presStyleIdx="2" presStyleCnt="4" custScaleX="142550">
        <dgm:presLayoutVars>
          <dgm:bulletEnabled val="1"/>
        </dgm:presLayoutVars>
      </dgm:prSet>
      <dgm:spPr/>
      <dgm:t>
        <a:bodyPr/>
        <a:lstStyle/>
        <a:p>
          <a:endParaRPr lang="en-US"/>
        </a:p>
      </dgm:t>
    </dgm:pt>
    <dgm:pt modelId="{4F240309-0E1D-4A14-9718-DDEE2E67F33B}" type="pres">
      <dgm:prSet presAssocID="{49C7B8AC-A63E-4AEA-8130-13D7591CC167}" presName="sibTrans" presStyleLbl="sibTrans2D1" presStyleIdx="2" presStyleCnt="3"/>
      <dgm:spPr/>
      <dgm:t>
        <a:bodyPr/>
        <a:lstStyle/>
        <a:p>
          <a:endParaRPr lang="en-US"/>
        </a:p>
      </dgm:t>
    </dgm:pt>
    <dgm:pt modelId="{48D50E17-726B-4BC9-A0FB-37A1BB271FFC}" type="pres">
      <dgm:prSet presAssocID="{49C7B8AC-A63E-4AEA-8130-13D7591CC167}" presName="connectorText" presStyleLbl="sibTrans2D1" presStyleIdx="2" presStyleCnt="3"/>
      <dgm:spPr/>
      <dgm:t>
        <a:bodyPr/>
        <a:lstStyle/>
        <a:p>
          <a:endParaRPr lang="en-US"/>
        </a:p>
      </dgm:t>
    </dgm:pt>
    <dgm:pt modelId="{CFFF78B0-C1FB-4F80-BA5C-44E6895A3679}" type="pres">
      <dgm:prSet presAssocID="{55A7675A-7A16-46DA-B47F-1317643FDAEF}" presName="node" presStyleLbl="node1" presStyleIdx="3" presStyleCnt="4" custScaleX="147466">
        <dgm:presLayoutVars>
          <dgm:bulletEnabled val="1"/>
        </dgm:presLayoutVars>
      </dgm:prSet>
      <dgm:spPr/>
      <dgm:t>
        <a:bodyPr/>
        <a:lstStyle/>
        <a:p>
          <a:endParaRPr lang="en-US"/>
        </a:p>
      </dgm:t>
    </dgm:pt>
  </dgm:ptLst>
  <dgm:cxnLst>
    <dgm:cxn modelId="{54B6B255-D8EB-41B4-8B03-1067538ACBA9}" type="presOf" srcId="{23E8234C-FA0F-4029-B8A6-83C55227D7DB}" destId="{C9C2CE0A-9D0F-49E2-B8B7-DEA7F450730E}" srcOrd="0" destOrd="0" presId="urn:microsoft.com/office/officeart/2005/8/layout/process2"/>
    <dgm:cxn modelId="{9DEF84B3-976E-4580-A995-155A29B3B91C}" type="presOf" srcId="{F2E2BC44-74EA-419C-8781-2E59893E301F}" destId="{7396AF2D-4792-4DE7-ABA9-AA76478E2E10}" srcOrd="1" destOrd="0" presId="urn:microsoft.com/office/officeart/2005/8/layout/process2"/>
    <dgm:cxn modelId="{469FE254-F3FD-4E61-A7C4-46CF32C29536}" type="presOf" srcId="{9FBAAB2C-C15E-496D-907B-C4079F9DF202}" destId="{6724DC0C-20C5-4239-8FD4-CB4596511281}" srcOrd="0" destOrd="0" presId="urn:microsoft.com/office/officeart/2005/8/layout/process2"/>
    <dgm:cxn modelId="{DAF338FA-FC37-413B-81DD-6E6A33730CDA}" type="presOf" srcId="{9FBAAB2C-C15E-496D-907B-C4079F9DF202}" destId="{9BF87C9C-E090-42B2-A125-2B431E647AC8}" srcOrd="1" destOrd="0" presId="urn:microsoft.com/office/officeart/2005/8/layout/process2"/>
    <dgm:cxn modelId="{2E812166-F9B0-4BFF-B56A-5D8EF641C893}" srcId="{A138C5BB-F896-401A-8175-EB5111C0DF9F}" destId="{CED87F5B-9BA1-4BE4-B17A-E9F417728F0B}" srcOrd="2" destOrd="0" parTransId="{EA970154-3F0A-4BBF-BCA3-54F33CD7DEA2}" sibTransId="{49C7B8AC-A63E-4AEA-8130-13D7591CC167}"/>
    <dgm:cxn modelId="{47308F9F-3E5B-4FB5-BF15-3B7ACD1E615F}" type="presOf" srcId="{55A7675A-7A16-46DA-B47F-1317643FDAEF}" destId="{CFFF78B0-C1FB-4F80-BA5C-44E6895A3679}" srcOrd="0" destOrd="0" presId="urn:microsoft.com/office/officeart/2005/8/layout/process2"/>
    <dgm:cxn modelId="{F7AB3FE8-5978-4599-BEB0-C77E1D7CDB8A}" type="presOf" srcId="{9E3150D4-1263-4BC6-8EC0-6CD82005E430}" destId="{5F583A9B-AC96-4A99-BB7F-E4E029B2B29B}" srcOrd="0" destOrd="0" presId="urn:microsoft.com/office/officeart/2005/8/layout/process2"/>
    <dgm:cxn modelId="{9E449138-E835-4184-B94B-8DB2C1B12279}" type="presOf" srcId="{CED87F5B-9BA1-4BE4-B17A-E9F417728F0B}" destId="{901D684F-A6F8-412F-A759-0AC0A34D970B}" srcOrd="0" destOrd="0" presId="urn:microsoft.com/office/officeart/2005/8/layout/process2"/>
    <dgm:cxn modelId="{CFB52552-E25E-4911-8733-42C99F40E6C1}" type="presOf" srcId="{F2E2BC44-74EA-419C-8781-2E59893E301F}" destId="{8E0DCBA5-A73F-4D29-9902-29DA5D5D6218}" srcOrd="0" destOrd="0" presId="urn:microsoft.com/office/officeart/2005/8/layout/process2"/>
    <dgm:cxn modelId="{9CCDD89B-E933-4C04-B56A-DFD217C6AECF}" srcId="{A138C5BB-F896-401A-8175-EB5111C0DF9F}" destId="{23E8234C-FA0F-4029-B8A6-83C55227D7DB}" srcOrd="1" destOrd="0" parTransId="{73C838CA-0D1E-42B7-BB05-93C962DF5596}" sibTransId="{9FBAAB2C-C15E-496D-907B-C4079F9DF202}"/>
    <dgm:cxn modelId="{74DC847F-39F3-4CE6-BDC6-C8DCA8CCBFA2}" srcId="{A138C5BB-F896-401A-8175-EB5111C0DF9F}" destId="{55A7675A-7A16-46DA-B47F-1317643FDAEF}" srcOrd="3" destOrd="0" parTransId="{F8BC4932-FAFE-401C-BCD0-9F978FBD49C1}" sibTransId="{4AC2B36C-BB18-4181-B2C2-0D5566C2BDCC}"/>
    <dgm:cxn modelId="{C6EDB6D5-D196-49D5-A591-26F9FFE80594}" srcId="{A138C5BB-F896-401A-8175-EB5111C0DF9F}" destId="{9E3150D4-1263-4BC6-8EC0-6CD82005E430}" srcOrd="0" destOrd="0" parTransId="{2696310A-FE97-4DCF-9270-5628A6B3DB80}" sibTransId="{F2E2BC44-74EA-419C-8781-2E59893E301F}"/>
    <dgm:cxn modelId="{6DEB91FD-3DDD-490B-A312-4597BDD9A059}" type="presOf" srcId="{A138C5BB-F896-401A-8175-EB5111C0DF9F}" destId="{4F6C5E18-A313-4531-B474-ECA0C3F1CE71}" srcOrd="0" destOrd="0" presId="urn:microsoft.com/office/officeart/2005/8/layout/process2"/>
    <dgm:cxn modelId="{53530AA9-7248-4ACC-90AB-0F047C88B1C4}" type="presOf" srcId="{49C7B8AC-A63E-4AEA-8130-13D7591CC167}" destId="{48D50E17-726B-4BC9-A0FB-37A1BB271FFC}" srcOrd="1" destOrd="0" presId="urn:microsoft.com/office/officeart/2005/8/layout/process2"/>
    <dgm:cxn modelId="{A5419818-9CC5-45BF-ABF7-F041DC645536}" type="presOf" srcId="{49C7B8AC-A63E-4AEA-8130-13D7591CC167}" destId="{4F240309-0E1D-4A14-9718-DDEE2E67F33B}" srcOrd="0" destOrd="0" presId="urn:microsoft.com/office/officeart/2005/8/layout/process2"/>
    <dgm:cxn modelId="{254D444D-7C36-4B60-AFE6-2AF42DFE1E33}" type="presParOf" srcId="{4F6C5E18-A313-4531-B474-ECA0C3F1CE71}" destId="{5F583A9B-AC96-4A99-BB7F-E4E029B2B29B}" srcOrd="0" destOrd="0" presId="urn:microsoft.com/office/officeart/2005/8/layout/process2"/>
    <dgm:cxn modelId="{C2D07645-4559-45FF-8B12-8463E9E1449D}" type="presParOf" srcId="{4F6C5E18-A313-4531-B474-ECA0C3F1CE71}" destId="{8E0DCBA5-A73F-4D29-9902-29DA5D5D6218}" srcOrd="1" destOrd="0" presId="urn:microsoft.com/office/officeart/2005/8/layout/process2"/>
    <dgm:cxn modelId="{EF67A5E7-771C-4827-AD25-AD563C7DBE6E}" type="presParOf" srcId="{8E0DCBA5-A73F-4D29-9902-29DA5D5D6218}" destId="{7396AF2D-4792-4DE7-ABA9-AA76478E2E10}" srcOrd="0" destOrd="0" presId="urn:microsoft.com/office/officeart/2005/8/layout/process2"/>
    <dgm:cxn modelId="{DE2DB73C-392C-4E8A-8B04-79421478550B}" type="presParOf" srcId="{4F6C5E18-A313-4531-B474-ECA0C3F1CE71}" destId="{C9C2CE0A-9D0F-49E2-B8B7-DEA7F450730E}" srcOrd="2" destOrd="0" presId="urn:microsoft.com/office/officeart/2005/8/layout/process2"/>
    <dgm:cxn modelId="{C2205F79-50F1-464D-A773-DD314E9A13F4}" type="presParOf" srcId="{4F6C5E18-A313-4531-B474-ECA0C3F1CE71}" destId="{6724DC0C-20C5-4239-8FD4-CB4596511281}" srcOrd="3" destOrd="0" presId="urn:microsoft.com/office/officeart/2005/8/layout/process2"/>
    <dgm:cxn modelId="{E7B457A5-D2E9-4B60-AD14-88B3CEDA0198}" type="presParOf" srcId="{6724DC0C-20C5-4239-8FD4-CB4596511281}" destId="{9BF87C9C-E090-42B2-A125-2B431E647AC8}" srcOrd="0" destOrd="0" presId="urn:microsoft.com/office/officeart/2005/8/layout/process2"/>
    <dgm:cxn modelId="{32972325-5DBE-4DCE-9B43-3A5870474A72}" type="presParOf" srcId="{4F6C5E18-A313-4531-B474-ECA0C3F1CE71}" destId="{901D684F-A6F8-412F-A759-0AC0A34D970B}" srcOrd="4" destOrd="0" presId="urn:microsoft.com/office/officeart/2005/8/layout/process2"/>
    <dgm:cxn modelId="{8F400E5E-17D9-401C-8905-676C55DF615A}" type="presParOf" srcId="{4F6C5E18-A313-4531-B474-ECA0C3F1CE71}" destId="{4F240309-0E1D-4A14-9718-DDEE2E67F33B}" srcOrd="5" destOrd="0" presId="urn:microsoft.com/office/officeart/2005/8/layout/process2"/>
    <dgm:cxn modelId="{61568926-87E2-4204-BC05-38DBFD41B219}" type="presParOf" srcId="{4F240309-0E1D-4A14-9718-DDEE2E67F33B}" destId="{48D50E17-726B-4BC9-A0FB-37A1BB271FFC}" srcOrd="0" destOrd="0" presId="urn:microsoft.com/office/officeart/2005/8/layout/process2"/>
    <dgm:cxn modelId="{580A12D3-9546-4DEB-BBCB-7F98B0AC7B7B}" type="presParOf" srcId="{4F6C5E18-A313-4531-B474-ECA0C3F1CE71}" destId="{CFFF78B0-C1FB-4F80-BA5C-44E6895A367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6F58E-5603-4E47-890B-AC01E2021F90}" type="doc">
      <dgm:prSet loTypeId="urn:microsoft.com/office/officeart/2005/8/layout/matrix3" loCatId="" qsTypeId="urn:microsoft.com/office/officeart/2005/8/quickstyle/3D3" qsCatId="3D" csTypeId="urn:microsoft.com/office/officeart/2005/8/colors/accent1_2" csCatId="accent1" phldr="1"/>
      <dgm:spPr/>
      <dgm:t>
        <a:bodyPr/>
        <a:lstStyle/>
        <a:p>
          <a:endParaRPr lang="en-US"/>
        </a:p>
      </dgm:t>
    </dgm:pt>
    <dgm:pt modelId="{8A417278-926D-6C43-9080-AFA9826AE40B}">
      <dgm:prSet custT="1"/>
      <dgm:spPr/>
      <dgm:t>
        <a:bodyPr/>
        <a:lstStyle/>
        <a:p>
          <a:pPr rtl="0"/>
          <a:r>
            <a:rPr kumimoji="1" lang="en-US" sz="2000" b="1" i="0" dirty="0" smtClean="0"/>
            <a:t>Error detection</a:t>
          </a:r>
          <a:endParaRPr lang="en-US" sz="2000" b="1" i="0" dirty="0"/>
        </a:p>
      </dgm:t>
    </dgm:pt>
    <dgm:pt modelId="{817AF462-68B6-9E4F-91A6-95B8F970280F}" type="parTrans" cxnId="{2EA5A191-4C7C-6D41-9649-D8E1481F1D2F}">
      <dgm:prSet/>
      <dgm:spPr/>
      <dgm:t>
        <a:bodyPr/>
        <a:lstStyle/>
        <a:p>
          <a:endParaRPr lang="en-US"/>
        </a:p>
      </dgm:t>
    </dgm:pt>
    <dgm:pt modelId="{B2197CFF-C8F8-F947-8C38-F121B067F454}" type="sibTrans" cxnId="{2EA5A191-4C7C-6D41-9649-D8E1481F1D2F}">
      <dgm:prSet/>
      <dgm:spPr/>
      <dgm:t>
        <a:bodyPr/>
        <a:lstStyle/>
        <a:p>
          <a:endParaRPr lang="en-US"/>
        </a:p>
      </dgm:t>
    </dgm:pt>
    <dgm:pt modelId="{E153BB94-CF72-8045-A538-BAFDB6F21FB8}">
      <dgm:prSet custT="1"/>
      <dgm:spPr/>
      <dgm:t>
        <a:bodyPr/>
        <a:lstStyle/>
        <a:p>
          <a:pPr rtl="0"/>
          <a:r>
            <a:rPr kumimoji="1" lang="en-US" sz="2000" b="1" i="0" dirty="0" smtClean="0"/>
            <a:t>Positive acknowledgment</a:t>
          </a:r>
          <a:endParaRPr lang="en-US" sz="2000" b="1" i="0" dirty="0"/>
        </a:p>
      </dgm:t>
    </dgm:pt>
    <dgm:pt modelId="{3288B0FA-708D-B44D-95BA-A55301D68108}" type="parTrans" cxnId="{8E7D09BD-6144-854F-AD22-6E162A5DB881}">
      <dgm:prSet/>
      <dgm:spPr/>
      <dgm:t>
        <a:bodyPr/>
        <a:lstStyle/>
        <a:p>
          <a:endParaRPr lang="en-US"/>
        </a:p>
      </dgm:t>
    </dgm:pt>
    <dgm:pt modelId="{895DDA94-ABC5-8340-A749-888D8D4AFBDB}" type="sibTrans" cxnId="{8E7D09BD-6144-854F-AD22-6E162A5DB881}">
      <dgm:prSet/>
      <dgm:spPr/>
      <dgm:t>
        <a:bodyPr/>
        <a:lstStyle/>
        <a:p>
          <a:endParaRPr lang="en-US" dirty="0"/>
        </a:p>
      </dgm:t>
    </dgm:pt>
    <dgm:pt modelId="{4DAFAC53-E6E8-5844-A8FD-6A6CCBFEAAAA}">
      <dgm:prSet custT="1"/>
      <dgm:spPr/>
      <dgm:t>
        <a:bodyPr/>
        <a:lstStyle/>
        <a:p>
          <a:pPr rtl="0"/>
          <a:r>
            <a:rPr kumimoji="1" lang="en-US" sz="2000" b="1" i="0" dirty="0" smtClean="0"/>
            <a:t>Retransmission after timeout</a:t>
          </a:r>
          <a:endParaRPr lang="en-US" sz="2000" b="1" i="0" dirty="0"/>
        </a:p>
      </dgm:t>
    </dgm:pt>
    <dgm:pt modelId="{A43E11E2-5638-8645-8198-24FBDA2E932B}" type="parTrans" cxnId="{022CF7B3-EE72-784F-9173-EAA51E7FD6B4}">
      <dgm:prSet/>
      <dgm:spPr/>
      <dgm:t>
        <a:bodyPr/>
        <a:lstStyle/>
        <a:p>
          <a:endParaRPr lang="en-US"/>
        </a:p>
      </dgm:t>
    </dgm:pt>
    <dgm:pt modelId="{815E7DAF-3EE1-8846-A6FF-61EC0F4A4BB4}" type="sibTrans" cxnId="{022CF7B3-EE72-784F-9173-EAA51E7FD6B4}">
      <dgm:prSet/>
      <dgm:spPr/>
      <dgm:t>
        <a:bodyPr/>
        <a:lstStyle/>
        <a:p>
          <a:endParaRPr lang="en-US" dirty="0"/>
        </a:p>
      </dgm:t>
    </dgm:pt>
    <dgm:pt modelId="{7E63A802-6FB8-AB41-9392-FF2B0C82001D}">
      <dgm:prSet custT="1"/>
      <dgm:spPr/>
      <dgm:t>
        <a:bodyPr/>
        <a:lstStyle/>
        <a:p>
          <a:pPr rtl="0"/>
          <a:r>
            <a:rPr kumimoji="1" lang="en-US" sz="2000" b="1" i="0" dirty="0" smtClean="0"/>
            <a:t>Negative acknowledgment and retransmission</a:t>
          </a:r>
          <a:endParaRPr lang="en-US" sz="2000" b="1" i="0" dirty="0"/>
        </a:p>
      </dgm:t>
    </dgm:pt>
    <dgm:pt modelId="{1442E70B-111D-2C4F-904B-C9A416D6758D}" type="parTrans" cxnId="{B7F645CB-6D72-E44E-B7C0-C50394363D25}">
      <dgm:prSet/>
      <dgm:spPr/>
      <dgm:t>
        <a:bodyPr/>
        <a:lstStyle/>
        <a:p>
          <a:endParaRPr lang="en-US"/>
        </a:p>
      </dgm:t>
    </dgm:pt>
    <dgm:pt modelId="{2EC5C581-52CE-0A47-B9C9-1FB4EFFDEB8A}" type="sibTrans" cxnId="{B7F645CB-6D72-E44E-B7C0-C50394363D25}">
      <dgm:prSet/>
      <dgm:spPr/>
      <dgm:t>
        <a:bodyPr/>
        <a:lstStyle/>
        <a:p>
          <a:endParaRPr lang="en-US" dirty="0"/>
        </a:p>
      </dgm:t>
    </dgm:pt>
    <dgm:pt modelId="{BAE60678-D474-4B4A-8B6B-5C926B498AAC}" type="pres">
      <dgm:prSet presAssocID="{55C6F58E-5603-4E47-890B-AC01E2021F90}" presName="matrix" presStyleCnt="0">
        <dgm:presLayoutVars>
          <dgm:chMax val="1"/>
          <dgm:dir/>
          <dgm:resizeHandles val="exact"/>
        </dgm:presLayoutVars>
      </dgm:prSet>
      <dgm:spPr/>
      <dgm:t>
        <a:bodyPr/>
        <a:lstStyle/>
        <a:p>
          <a:endParaRPr lang="en-US"/>
        </a:p>
      </dgm:t>
    </dgm:pt>
    <dgm:pt modelId="{331035D4-71FB-F243-85D8-6433AFD23F89}" type="pres">
      <dgm:prSet presAssocID="{55C6F58E-5603-4E47-890B-AC01E2021F90}" presName="diamond" presStyleLbl="bgShp" presStyleIdx="0" presStyleCnt="1"/>
      <dgm:spPr>
        <a:solidFill>
          <a:schemeClr val="tx2"/>
        </a:solidFill>
      </dgm:spPr>
      <dgm:t>
        <a:bodyPr/>
        <a:lstStyle/>
        <a:p>
          <a:endParaRPr lang="en-US"/>
        </a:p>
      </dgm:t>
    </dgm:pt>
    <dgm:pt modelId="{0A9C9373-31BA-3B4C-9F9D-2CDD557FCFB5}" type="pres">
      <dgm:prSet presAssocID="{55C6F58E-5603-4E47-890B-AC01E2021F90}" presName="quad1" presStyleLbl="node1" presStyleIdx="0" presStyleCnt="4" custLinFactNeighborX="-12340" custLinFactNeighborY="-4327">
        <dgm:presLayoutVars>
          <dgm:chMax val="0"/>
          <dgm:chPref val="0"/>
          <dgm:bulletEnabled val="1"/>
        </dgm:presLayoutVars>
      </dgm:prSet>
      <dgm:spPr/>
      <dgm:t>
        <a:bodyPr/>
        <a:lstStyle/>
        <a:p>
          <a:endParaRPr lang="en-US"/>
        </a:p>
      </dgm:t>
    </dgm:pt>
    <dgm:pt modelId="{79159CE1-2969-FB48-B5D3-AB475FCE4B0B}" type="pres">
      <dgm:prSet presAssocID="{55C6F58E-5603-4E47-890B-AC01E2021F90}" presName="quad2" presStyleLbl="node1" presStyleIdx="1" presStyleCnt="4" custScaleX="132692" custLinFactNeighborX="4487" custLinFactNeighborY="-321">
        <dgm:presLayoutVars>
          <dgm:chMax val="0"/>
          <dgm:chPref val="0"/>
          <dgm:bulletEnabled val="1"/>
        </dgm:presLayoutVars>
      </dgm:prSet>
      <dgm:spPr/>
      <dgm:t>
        <a:bodyPr/>
        <a:lstStyle/>
        <a:p>
          <a:endParaRPr lang="en-US"/>
        </a:p>
      </dgm:t>
    </dgm:pt>
    <dgm:pt modelId="{883B8161-F8F9-0944-B468-1EC736065CDD}" type="pres">
      <dgm:prSet presAssocID="{55C6F58E-5603-4E47-890B-AC01E2021F90}" presName="quad3" presStyleLbl="node1" presStyleIdx="2" presStyleCnt="4" custScaleX="132051" custLinFactNeighborX="-28366" custLinFactNeighborY="-3846">
        <dgm:presLayoutVars>
          <dgm:chMax val="0"/>
          <dgm:chPref val="0"/>
          <dgm:bulletEnabled val="1"/>
        </dgm:presLayoutVars>
      </dgm:prSet>
      <dgm:spPr/>
      <dgm:t>
        <a:bodyPr/>
        <a:lstStyle/>
        <a:p>
          <a:endParaRPr lang="en-US"/>
        </a:p>
      </dgm:t>
    </dgm:pt>
    <dgm:pt modelId="{F43F860C-08B1-D847-B3FF-D5D8B66843A9}" type="pres">
      <dgm:prSet presAssocID="{55C6F58E-5603-4E47-890B-AC01E2021F90}" presName="quad4" presStyleLbl="node1" presStyleIdx="3" presStyleCnt="4" custScaleX="140705" custLinFactNeighborX="8494" custLinFactNeighborY="-3846">
        <dgm:presLayoutVars>
          <dgm:chMax val="0"/>
          <dgm:chPref val="0"/>
          <dgm:bulletEnabled val="1"/>
        </dgm:presLayoutVars>
      </dgm:prSet>
      <dgm:spPr/>
      <dgm:t>
        <a:bodyPr/>
        <a:lstStyle/>
        <a:p>
          <a:endParaRPr lang="en-US"/>
        </a:p>
      </dgm:t>
    </dgm:pt>
  </dgm:ptLst>
  <dgm:cxnLst>
    <dgm:cxn modelId="{22C5E545-AFA3-994A-9C47-2DDFF1D72ADE}" type="presOf" srcId="{8A417278-926D-6C43-9080-AFA9826AE40B}" destId="{0A9C9373-31BA-3B4C-9F9D-2CDD557FCFB5}" srcOrd="0" destOrd="0" presId="urn:microsoft.com/office/officeart/2005/8/layout/matrix3"/>
    <dgm:cxn modelId="{2EA5A191-4C7C-6D41-9649-D8E1481F1D2F}" srcId="{55C6F58E-5603-4E47-890B-AC01E2021F90}" destId="{8A417278-926D-6C43-9080-AFA9826AE40B}" srcOrd="0" destOrd="0" parTransId="{817AF462-68B6-9E4F-91A6-95B8F970280F}" sibTransId="{B2197CFF-C8F8-F947-8C38-F121B067F454}"/>
    <dgm:cxn modelId="{5FBF8FC5-59BB-444F-9AB9-38DDA26AD831}" type="presOf" srcId="{55C6F58E-5603-4E47-890B-AC01E2021F90}" destId="{BAE60678-D474-4B4A-8B6B-5C926B498AAC}" srcOrd="0" destOrd="0" presId="urn:microsoft.com/office/officeart/2005/8/layout/matrix3"/>
    <dgm:cxn modelId="{B7F645CB-6D72-E44E-B7C0-C50394363D25}" srcId="{55C6F58E-5603-4E47-890B-AC01E2021F90}" destId="{7E63A802-6FB8-AB41-9392-FF2B0C82001D}" srcOrd="3" destOrd="0" parTransId="{1442E70B-111D-2C4F-904B-C9A416D6758D}" sibTransId="{2EC5C581-52CE-0A47-B9C9-1FB4EFFDEB8A}"/>
    <dgm:cxn modelId="{884354D5-14CF-1E48-9E15-447B6766B384}" type="presOf" srcId="{4DAFAC53-E6E8-5844-A8FD-6A6CCBFEAAAA}" destId="{883B8161-F8F9-0944-B468-1EC736065CDD}" srcOrd="0" destOrd="0" presId="urn:microsoft.com/office/officeart/2005/8/layout/matrix3"/>
    <dgm:cxn modelId="{1874A994-954D-D549-97C6-0A239DF8AB31}" type="presOf" srcId="{7E63A802-6FB8-AB41-9392-FF2B0C82001D}" destId="{F43F860C-08B1-D847-B3FF-D5D8B66843A9}" srcOrd="0" destOrd="0" presId="urn:microsoft.com/office/officeart/2005/8/layout/matrix3"/>
    <dgm:cxn modelId="{8E7D09BD-6144-854F-AD22-6E162A5DB881}" srcId="{55C6F58E-5603-4E47-890B-AC01E2021F90}" destId="{E153BB94-CF72-8045-A538-BAFDB6F21FB8}" srcOrd="1" destOrd="0" parTransId="{3288B0FA-708D-B44D-95BA-A55301D68108}" sibTransId="{895DDA94-ABC5-8340-A749-888D8D4AFBDB}"/>
    <dgm:cxn modelId="{EE57B87F-86FF-C64F-874F-BD6EEBB7A76E}" type="presOf" srcId="{E153BB94-CF72-8045-A538-BAFDB6F21FB8}" destId="{79159CE1-2969-FB48-B5D3-AB475FCE4B0B}" srcOrd="0" destOrd="0" presId="urn:microsoft.com/office/officeart/2005/8/layout/matrix3"/>
    <dgm:cxn modelId="{022CF7B3-EE72-784F-9173-EAA51E7FD6B4}" srcId="{55C6F58E-5603-4E47-890B-AC01E2021F90}" destId="{4DAFAC53-E6E8-5844-A8FD-6A6CCBFEAAAA}" srcOrd="2" destOrd="0" parTransId="{A43E11E2-5638-8645-8198-24FBDA2E932B}" sibTransId="{815E7DAF-3EE1-8846-A6FF-61EC0F4A4BB4}"/>
    <dgm:cxn modelId="{311D43EC-43A6-6143-9E5E-63A0AF87D022}" type="presParOf" srcId="{BAE60678-D474-4B4A-8B6B-5C926B498AAC}" destId="{331035D4-71FB-F243-85D8-6433AFD23F89}" srcOrd="0" destOrd="0" presId="urn:microsoft.com/office/officeart/2005/8/layout/matrix3"/>
    <dgm:cxn modelId="{38045971-C4DE-BD4F-92CE-A5F800FB0DF8}" type="presParOf" srcId="{BAE60678-D474-4B4A-8B6B-5C926B498AAC}" destId="{0A9C9373-31BA-3B4C-9F9D-2CDD557FCFB5}" srcOrd="1" destOrd="0" presId="urn:microsoft.com/office/officeart/2005/8/layout/matrix3"/>
    <dgm:cxn modelId="{16801DD7-4EF6-394F-BFF1-9249A164F34F}" type="presParOf" srcId="{BAE60678-D474-4B4A-8B6B-5C926B498AAC}" destId="{79159CE1-2969-FB48-B5D3-AB475FCE4B0B}" srcOrd="2" destOrd="0" presId="urn:microsoft.com/office/officeart/2005/8/layout/matrix3"/>
    <dgm:cxn modelId="{3F732E29-3788-AA4B-9514-034A103215AB}" type="presParOf" srcId="{BAE60678-D474-4B4A-8B6B-5C926B498AAC}" destId="{883B8161-F8F9-0944-B468-1EC736065CDD}" srcOrd="3" destOrd="0" presId="urn:microsoft.com/office/officeart/2005/8/layout/matrix3"/>
    <dgm:cxn modelId="{7965BA8F-D62C-DA49-ADBE-4340C49147B2}" type="presParOf" srcId="{BAE60678-D474-4B4A-8B6B-5C926B498AAC}" destId="{F43F860C-08B1-D847-B3FF-D5D8B66843A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DD340-8EBC-8D46-9FBC-F98B2AF33C46}" type="doc">
      <dgm:prSet loTypeId="urn:microsoft.com/office/officeart/2009/3/layout/PhasedProcess" loCatId="" qsTypeId="urn:microsoft.com/office/officeart/2005/8/quickstyle/simple4" qsCatId="simple" csTypeId="urn:microsoft.com/office/officeart/2005/8/colors/accent1_2" csCatId="accent1" phldr="1"/>
      <dgm:spPr/>
      <dgm:t>
        <a:bodyPr/>
        <a:lstStyle/>
        <a:p>
          <a:endParaRPr lang="en-US"/>
        </a:p>
      </dgm:t>
    </dgm:pt>
    <dgm:pt modelId="{675054EA-2F35-C24F-BE03-DDFB18F34A1B}">
      <dgm:prSet phldrT="[Text]"/>
      <dgm:spPr/>
      <dgm:t>
        <a:bodyPr/>
        <a:lstStyle/>
        <a:p>
          <a:r>
            <a:rPr kumimoji="1" lang="en-US" dirty="0" smtClean="0"/>
            <a:t>Versions of ARQ</a:t>
          </a:r>
          <a:endParaRPr lang="en-US" dirty="0"/>
        </a:p>
      </dgm:t>
    </dgm:pt>
    <dgm:pt modelId="{56085BD4-935B-ED4A-9991-DAD32E409595}" type="parTrans" cxnId="{A5119EBE-52AF-A64B-AF35-F709FD26B1FD}">
      <dgm:prSet/>
      <dgm:spPr/>
      <dgm:t>
        <a:bodyPr/>
        <a:lstStyle/>
        <a:p>
          <a:endParaRPr lang="en-US"/>
        </a:p>
      </dgm:t>
    </dgm:pt>
    <dgm:pt modelId="{46253D45-EA84-7D45-BA27-1B8615653802}" type="sibTrans" cxnId="{A5119EBE-52AF-A64B-AF35-F709FD26B1FD}">
      <dgm:prSet/>
      <dgm:spPr/>
      <dgm:t>
        <a:bodyPr/>
        <a:lstStyle/>
        <a:p>
          <a:endParaRPr lang="en-US"/>
        </a:p>
      </dgm:t>
    </dgm:pt>
    <dgm:pt modelId="{248F64A8-53D9-8244-8F12-D92F20ABEF0A}">
      <dgm:prSet custT="1"/>
      <dgm:spPr/>
      <dgm:t>
        <a:bodyPr/>
        <a:lstStyle/>
        <a:p>
          <a:r>
            <a:rPr kumimoji="1" lang="en-US" sz="1600" b="1" i="0" dirty="0" smtClean="0"/>
            <a:t>Stop-and-wait</a:t>
          </a:r>
        </a:p>
      </dgm:t>
    </dgm:pt>
    <dgm:pt modelId="{ABF457D1-60BB-A24A-ABAB-134D0EA6C427}" type="parTrans" cxnId="{A0089A74-E674-D044-A5C1-0F9812A4FFED}">
      <dgm:prSet/>
      <dgm:spPr/>
      <dgm:t>
        <a:bodyPr/>
        <a:lstStyle/>
        <a:p>
          <a:endParaRPr lang="en-US"/>
        </a:p>
      </dgm:t>
    </dgm:pt>
    <dgm:pt modelId="{DF4ABAF3-7BE8-0244-A922-10F465AFAA8C}" type="sibTrans" cxnId="{A0089A74-E674-D044-A5C1-0F9812A4FFED}">
      <dgm:prSet/>
      <dgm:spPr/>
      <dgm:t>
        <a:bodyPr/>
        <a:lstStyle/>
        <a:p>
          <a:endParaRPr lang="en-US"/>
        </a:p>
      </dgm:t>
    </dgm:pt>
    <dgm:pt modelId="{0D782064-17D7-7147-948C-6F788D02FDB2}">
      <dgm:prSet custT="1"/>
      <dgm:spPr/>
      <dgm:t>
        <a:bodyPr/>
        <a:lstStyle/>
        <a:p>
          <a:r>
            <a:rPr kumimoji="1" lang="en-US" sz="1600" b="1" i="0" dirty="0" smtClean="0"/>
            <a:t>Go-back-N</a:t>
          </a:r>
        </a:p>
      </dgm:t>
    </dgm:pt>
    <dgm:pt modelId="{8F036865-44EE-3845-B965-4E537A148C11}" type="parTrans" cxnId="{AF8DAF54-86EE-B24C-81E2-25321BAA13CB}">
      <dgm:prSet/>
      <dgm:spPr/>
      <dgm:t>
        <a:bodyPr/>
        <a:lstStyle/>
        <a:p>
          <a:endParaRPr lang="en-US"/>
        </a:p>
      </dgm:t>
    </dgm:pt>
    <dgm:pt modelId="{0C07F6D4-874D-694B-90BB-9E40067C71D7}" type="sibTrans" cxnId="{AF8DAF54-86EE-B24C-81E2-25321BAA13CB}">
      <dgm:prSet/>
      <dgm:spPr/>
      <dgm:t>
        <a:bodyPr/>
        <a:lstStyle/>
        <a:p>
          <a:endParaRPr lang="en-US"/>
        </a:p>
      </dgm:t>
    </dgm:pt>
    <dgm:pt modelId="{3BCA7517-393F-B24B-B653-829B64F89654}">
      <dgm:prSet custT="1"/>
      <dgm:spPr/>
      <dgm:t>
        <a:bodyPr/>
        <a:lstStyle/>
        <a:p>
          <a:r>
            <a:rPr kumimoji="1" lang="en-US" sz="1600" b="1" i="0" dirty="0" smtClean="0"/>
            <a:t>Selective-reject</a:t>
          </a:r>
          <a:endParaRPr kumimoji="1" lang="en-US" sz="1600" b="1" i="0" dirty="0"/>
        </a:p>
      </dgm:t>
    </dgm:pt>
    <dgm:pt modelId="{4CB16670-72CF-5246-A476-2FBA032F7C50}" type="parTrans" cxnId="{80BCC296-DDF8-BA4B-9E7E-51F169709E6C}">
      <dgm:prSet/>
      <dgm:spPr/>
      <dgm:t>
        <a:bodyPr/>
        <a:lstStyle/>
        <a:p>
          <a:endParaRPr lang="en-US"/>
        </a:p>
      </dgm:t>
    </dgm:pt>
    <dgm:pt modelId="{313DA016-F36B-F448-B53B-A30C7A814636}" type="sibTrans" cxnId="{80BCC296-DDF8-BA4B-9E7E-51F169709E6C}">
      <dgm:prSet/>
      <dgm:spPr/>
      <dgm:t>
        <a:bodyPr/>
        <a:lstStyle/>
        <a:p>
          <a:endParaRPr lang="en-US"/>
        </a:p>
      </dgm:t>
    </dgm:pt>
    <dgm:pt modelId="{D20ED00F-2C80-164D-BB21-137E6EE181BE}" type="pres">
      <dgm:prSet presAssocID="{5C0DD340-8EBC-8D46-9FBC-F98B2AF33C46}" presName="Name0" presStyleCnt="0">
        <dgm:presLayoutVars>
          <dgm:chMax val="3"/>
          <dgm:chPref val="3"/>
          <dgm:bulletEnabled val="1"/>
          <dgm:dir/>
          <dgm:animLvl val="lvl"/>
        </dgm:presLayoutVars>
      </dgm:prSet>
      <dgm:spPr/>
      <dgm:t>
        <a:bodyPr/>
        <a:lstStyle/>
        <a:p>
          <a:endParaRPr lang="en-US"/>
        </a:p>
      </dgm:t>
    </dgm:pt>
    <dgm:pt modelId="{28EEFD55-61B5-5C42-B030-FA4599EC427C}" type="pres">
      <dgm:prSet presAssocID="{5C0DD340-8EBC-8D46-9FBC-F98B2AF33C46}" presName="middleComposite" presStyleCnt="0"/>
      <dgm:spPr/>
    </dgm:pt>
    <dgm:pt modelId="{9687A4A3-CC6E-A74C-A89F-F6DE8EAD3365}" type="pres">
      <dgm:prSet presAssocID="{5C0DD340-8EBC-8D46-9FBC-F98B2AF33C46}" presName="leftComposite" presStyleCnt="0"/>
      <dgm:spPr/>
    </dgm:pt>
    <dgm:pt modelId="{A140F0F7-981C-384F-B147-50D5CFEA8AAF}" type="pres">
      <dgm:prSet presAssocID="{248F64A8-53D9-8244-8F12-D92F20ABEF0A}" presName="childText1_1" presStyleLbl="vennNode1" presStyleIdx="0" presStyleCnt="6" custScaleX="133116" custScaleY="113695">
        <dgm:presLayoutVars>
          <dgm:chMax val="0"/>
          <dgm:chPref val="0"/>
        </dgm:presLayoutVars>
      </dgm:prSet>
      <dgm:spPr/>
      <dgm:t>
        <a:bodyPr/>
        <a:lstStyle/>
        <a:p>
          <a:endParaRPr lang="en-US"/>
        </a:p>
      </dgm:t>
    </dgm:pt>
    <dgm:pt modelId="{AC183B1C-81B0-634D-AA60-10D063C6FF38}" type="pres">
      <dgm:prSet presAssocID="{248F64A8-53D9-8244-8F12-D92F20ABEF0A}" presName="ellipse1" presStyleLbl="vennNode1" presStyleIdx="1" presStyleCnt="6"/>
      <dgm:spPr>
        <a:solidFill>
          <a:schemeClr val="tx2"/>
        </a:solidFill>
      </dgm:spPr>
    </dgm:pt>
    <dgm:pt modelId="{2A069340-A926-1745-BD98-CE7D450060D8}" type="pres">
      <dgm:prSet presAssocID="{248F64A8-53D9-8244-8F12-D92F20ABEF0A}" presName="ellipse2" presStyleLbl="vennNode1" presStyleIdx="2" presStyleCnt="6"/>
      <dgm:spPr>
        <a:solidFill>
          <a:schemeClr val="tx2"/>
        </a:solidFill>
      </dgm:spPr>
    </dgm:pt>
    <dgm:pt modelId="{12A07935-A325-AF4E-8474-CC16F9F06841}" type="pres">
      <dgm:prSet presAssocID="{0D782064-17D7-7147-948C-6F788D02FDB2}" presName="childText1_2" presStyleLbl="vennNode1" presStyleIdx="3" presStyleCnt="6" custScaleX="133116" custScaleY="113695">
        <dgm:presLayoutVars>
          <dgm:chMax val="0"/>
          <dgm:chPref val="0"/>
        </dgm:presLayoutVars>
      </dgm:prSet>
      <dgm:spPr/>
      <dgm:t>
        <a:bodyPr/>
        <a:lstStyle/>
        <a:p>
          <a:endParaRPr lang="en-US"/>
        </a:p>
      </dgm:t>
    </dgm:pt>
    <dgm:pt modelId="{98A65019-D0ED-354B-ACBC-9DFC693E1DC4}" type="pres">
      <dgm:prSet presAssocID="{0D782064-17D7-7147-948C-6F788D02FDB2}" presName="ellipse3" presStyleLbl="vennNode1" presStyleIdx="4" presStyleCnt="6"/>
      <dgm:spPr>
        <a:solidFill>
          <a:schemeClr val="tx2"/>
        </a:solidFill>
      </dgm:spPr>
    </dgm:pt>
    <dgm:pt modelId="{E579EA2C-960F-4F41-9974-91E4417EE454}" type="pres">
      <dgm:prSet presAssocID="{3BCA7517-393F-B24B-B653-829B64F89654}" presName="childText1_3" presStyleLbl="vennNode1" presStyleIdx="5" presStyleCnt="6" custScaleX="145919" custScaleY="113695">
        <dgm:presLayoutVars>
          <dgm:chMax val="0"/>
          <dgm:chPref val="0"/>
        </dgm:presLayoutVars>
      </dgm:prSet>
      <dgm:spPr/>
      <dgm:t>
        <a:bodyPr/>
        <a:lstStyle/>
        <a:p>
          <a:endParaRPr lang="en-US"/>
        </a:p>
      </dgm:t>
    </dgm:pt>
    <dgm:pt modelId="{444A1193-CD5E-5C46-A90E-C1B806753BDE}" type="pres">
      <dgm:prSet presAssocID="{5C0DD340-8EBC-8D46-9FBC-F98B2AF33C46}" presName="parentText1" presStyleLbl="revTx" presStyleIdx="0" presStyleCnt="1">
        <dgm:presLayoutVars>
          <dgm:chMax val="4"/>
          <dgm:chPref val="3"/>
          <dgm:bulletEnabled val="1"/>
        </dgm:presLayoutVars>
      </dgm:prSet>
      <dgm:spPr/>
      <dgm:t>
        <a:bodyPr/>
        <a:lstStyle/>
        <a:p>
          <a:endParaRPr lang="en-US"/>
        </a:p>
      </dgm:t>
    </dgm:pt>
  </dgm:ptLst>
  <dgm:cxnLst>
    <dgm:cxn modelId="{BFA4008E-3518-A148-BCE6-04E8F6854892}" type="presOf" srcId="{3BCA7517-393F-B24B-B653-829B64F89654}" destId="{E579EA2C-960F-4F41-9974-91E4417EE454}" srcOrd="0" destOrd="0" presId="urn:microsoft.com/office/officeart/2009/3/layout/PhasedProcess"/>
    <dgm:cxn modelId="{4743B262-71DA-CD4A-B8ED-6C6FA7E9AC7B}" type="presOf" srcId="{248F64A8-53D9-8244-8F12-D92F20ABEF0A}" destId="{A140F0F7-981C-384F-B147-50D5CFEA8AAF}" srcOrd="0" destOrd="0" presId="urn:microsoft.com/office/officeart/2009/3/layout/PhasedProcess"/>
    <dgm:cxn modelId="{80BCC296-DDF8-BA4B-9E7E-51F169709E6C}" srcId="{675054EA-2F35-C24F-BE03-DDFB18F34A1B}" destId="{3BCA7517-393F-B24B-B653-829B64F89654}" srcOrd="2" destOrd="0" parTransId="{4CB16670-72CF-5246-A476-2FBA032F7C50}" sibTransId="{313DA016-F36B-F448-B53B-A30C7A814636}"/>
    <dgm:cxn modelId="{291C224C-7D12-DF4E-B50C-2CCB61B99E31}" type="presOf" srcId="{675054EA-2F35-C24F-BE03-DDFB18F34A1B}" destId="{444A1193-CD5E-5C46-A90E-C1B806753BDE}" srcOrd="0" destOrd="0" presId="urn:microsoft.com/office/officeart/2009/3/layout/PhasedProcess"/>
    <dgm:cxn modelId="{AF8DAF54-86EE-B24C-81E2-25321BAA13CB}" srcId="{675054EA-2F35-C24F-BE03-DDFB18F34A1B}" destId="{0D782064-17D7-7147-948C-6F788D02FDB2}" srcOrd="1" destOrd="0" parTransId="{8F036865-44EE-3845-B965-4E537A148C11}" sibTransId="{0C07F6D4-874D-694B-90BB-9E40067C71D7}"/>
    <dgm:cxn modelId="{A0089A74-E674-D044-A5C1-0F9812A4FFED}" srcId="{675054EA-2F35-C24F-BE03-DDFB18F34A1B}" destId="{248F64A8-53D9-8244-8F12-D92F20ABEF0A}" srcOrd="0" destOrd="0" parTransId="{ABF457D1-60BB-A24A-ABAB-134D0EA6C427}" sibTransId="{DF4ABAF3-7BE8-0244-A922-10F465AFAA8C}"/>
    <dgm:cxn modelId="{E205F924-3C21-F549-B107-582B362295C8}" type="presOf" srcId="{5C0DD340-8EBC-8D46-9FBC-F98B2AF33C46}" destId="{D20ED00F-2C80-164D-BB21-137E6EE181BE}" srcOrd="0" destOrd="0" presId="urn:microsoft.com/office/officeart/2009/3/layout/PhasedProcess"/>
    <dgm:cxn modelId="{24834EAD-E9A3-304D-B473-AAAFF2DABBF1}" type="presOf" srcId="{0D782064-17D7-7147-948C-6F788D02FDB2}" destId="{12A07935-A325-AF4E-8474-CC16F9F06841}" srcOrd="0" destOrd="0" presId="urn:microsoft.com/office/officeart/2009/3/layout/PhasedProcess"/>
    <dgm:cxn modelId="{A5119EBE-52AF-A64B-AF35-F709FD26B1FD}" srcId="{5C0DD340-8EBC-8D46-9FBC-F98B2AF33C46}" destId="{675054EA-2F35-C24F-BE03-DDFB18F34A1B}" srcOrd="0" destOrd="0" parTransId="{56085BD4-935B-ED4A-9991-DAD32E409595}" sibTransId="{46253D45-EA84-7D45-BA27-1B8615653802}"/>
    <dgm:cxn modelId="{F787197C-1444-614A-A63F-34B8A33F70C1}" type="presParOf" srcId="{D20ED00F-2C80-164D-BB21-137E6EE181BE}" destId="{28EEFD55-61B5-5C42-B030-FA4599EC427C}" srcOrd="0" destOrd="0" presId="urn:microsoft.com/office/officeart/2009/3/layout/PhasedProcess"/>
    <dgm:cxn modelId="{51B84F9C-9ED3-1545-906C-9E805A3F2B25}" type="presParOf" srcId="{D20ED00F-2C80-164D-BB21-137E6EE181BE}" destId="{9687A4A3-CC6E-A74C-A89F-F6DE8EAD3365}" srcOrd="1" destOrd="0" presId="urn:microsoft.com/office/officeart/2009/3/layout/PhasedProcess"/>
    <dgm:cxn modelId="{69089379-FFDF-4547-8D59-09BA48E2AEFD}" type="presParOf" srcId="{9687A4A3-CC6E-A74C-A89F-F6DE8EAD3365}" destId="{A140F0F7-981C-384F-B147-50D5CFEA8AAF}" srcOrd="0" destOrd="0" presId="urn:microsoft.com/office/officeart/2009/3/layout/PhasedProcess"/>
    <dgm:cxn modelId="{3F090297-0105-A245-9F91-85D7A1561568}" type="presParOf" srcId="{9687A4A3-CC6E-A74C-A89F-F6DE8EAD3365}" destId="{AC183B1C-81B0-634D-AA60-10D063C6FF38}" srcOrd="1" destOrd="0" presId="urn:microsoft.com/office/officeart/2009/3/layout/PhasedProcess"/>
    <dgm:cxn modelId="{2613565E-C724-3545-BCAA-D44EE9273389}" type="presParOf" srcId="{9687A4A3-CC6E-A74C-A89F-F6DE8EAD3365}" destId="{2A069340-A926-1745-BD98-CE7D450060D8}" srcOrd="2" destOrd="0" presId="urn:microsoft.com/office/officeart/2009/3/layout/PhasedProcess"/>
    <dgm:cxn modelId="{B86C95CB-91AD-0140-8BA9-0086226753D1}" type="presParOf" srcId="{9687A4A3-CC6E-A74C-A89F-F6DE8EAD3365}" destId="{12A07935-A325-AF4E-8474-CC16F9F06841}" srcOrd="3" destOrd="0" presId="urn:microsoft.com/office/officeart/2009/3/layout/PhasedProcess"/>
    <dgm:cxn modelId="{A642023A-50AB-8C4C-9AC1-DB30712CAADA}" type="presParOf" srcId="{9687A4A3-CC6E-A74C-A89F-F6DE8EAD3365}" destId="{98A65019-D0ED-354B-ACBC-9DFC693E1DC4}" srcOrd="4" destOrd="0" presId="urn:microsoft.com/office/officeart/2009/3/layout/PhasedProcess"/>
    <dgm:cxn modelId="{AEA4AA1C-1B41-904B-BF68-ECF77C742796}" type="presParOf" srcId="{9687A4A3-CC6E-A74C-A89F-F6DE8EAD3365}" destId="{E579EA2C-960F-4F41-9974-91E4417EE454}" srcOrd="5" destOrd="0" presId="urn:microsoft.com/office/officeart/2009/3/layout/PhasedProcess"/>
    <dgm:cxn modelId="{4E80715D-09EF-4443-9D85-914BDA34B934}" type="presParOf" srcId="{D20ED00F-2C80-164D-BB21-137E6EE181BE}" destId="{444A1193-CD5E-5C46-A90E-C1B806753BDE}" srcOrd="2"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9B4E8A-12B6-8244-95F4-D95B7293E152}" type="doc">
      <dgm:prSet loTypeId="urn:microsoft.com/office/officeart/2005/8/layout/StepDownProcess" loCatId="" qsTypeId="urn:microsoft.com/office/officeart/2005/8/quickstyle/3D3" qsCatId="3D" csTypeId="urn:microsoft.com/office/officeart/2005/8/colors/accent1_2" csCatId="accent1" phldr="1"/>
      <dgm:spPr/>
      <dgm:t>
        <a:bodyPr/>
        <a:lstStyle/>
        <a:p>
          <a:endParaRPr lang="en-US"/>
        </a:p>
      </dgm:t>
    </dgm:pt>
    <dgm:pt modelId="{E432B4C2-EBE4-2346-9D3D-A0324819BD12}">
      <dgm:prSet/>
      <dgm:spPr/>
      <dgm:t>
        <a:bodyPr/>
        <a:lstStyle/>
        <a:p>
          <a:pPr rtl="0"/>
          <a:r>
            <a:rPr kumimoji="1" lang="en-US" smtClean="0"/>
            <a:t>Source transmits single frame</a:t>
          </a:r>
          <a:endParaRPr lang="en-US"/>
        </a:p>
      </dgm:t>
    </dgm:pt>
    <dgm:pt modelId="{81B07FF0-6F9B-0342-AE1F-237E0219FAF1}" type="parTrans" cxnId="{E35B3B88-0DB0-5F45-A70C-86AFA423DC19}">
      <dgm:prSet/>
      <dgm:spPr/>
      <dgm:t>
        <a:bodyPr/>
        <a:lstStyle/>
        <a:p>
          <a:endParaRPr lang="en-US"/>
        </a:p>
      </dgm:t>
    </dgm:pt>
    <dgm:pt modelId="{E0EB6BA6-D27D-A94C-BAC5-216595C03316}" type="sibTrans" cxnId="{E35B3B88-0DB0-5F45-A70C-86AFA423DC19}">
      <dgm:prSet/>
      <dgm:spPr/>
      <dgm:t>
        <a:bodyPr/>
        <a:lstStyle/>
        <a:p>
          <a:endParaRPr lang="en-US"/>
        </a:p>
      </dgm:t>
    </dgm:pt>
    <dgm:pt modelId="{2C6176A6-E1CD-0040-A55D-46336FDDEDD5}">
      <dgm:prSet/>
      <dgm:spPr/>
      <dgm:t>
        <a:bodyPr/>
        <a:lstStyle/>
        <a:p>
          <a:pPr rtl="0"/>
          <a:r>
            <a:rPr kumimoji="1" lang="en-US" smtClean="0"/>
            <a:t>Waits for ACK</a:t>
          </a:r>
          <a:endParaRPr lang="en-US"/>
        </a:p>
      </dgm:t>
    </dgm:pt>
    <dgm:pt modelId="{655312BF-5615-684C-9243-1178310FA541}" type="parTrans" cxnId="{2190C15F-D499-8847-BFD5-DD84A630493E}">
      <dgm:prSet/>
      <dgm:spPr/>
      <dgm:t>
        <a:bodyPr/>
        <a:lstStyle/>
        <a:p>
          <a:endParaRPr lang="en-US"/>
        </a:p>
      </dgm:t>
    </dgm:pt>
    <dgm:pt modelId="{A046E43F-3EDE-6447-AFD1-A3BAC23219B6}" type="sibTrans" cxnId="{2190C15F-D499-8847-BFD5-DD84A630493E}">
      <dgm:prSet/>
      <dgm:spPr/>
      <dgm:t>
        <a:bodyPr/>
        <a:lstStyle/>
        <a:p>
          <a:endParaRPr lang="en-US"/>
        </a:p>
      </dgm:t>
    </dgm:pt>
    <dgm:pt modelId="{921AD4EA-8AA0-B747-A856-4FA2787B0383}">
      <dgm:prSet custT="1"/>
      <dgm:spPr/>
      <dgm:t>
        <a:bodyPr/>
        <a:lstStyle/>
        <a:p>
          <a:pPr rtl="0"/>
          <a:r>
            <a:rPr kumimoji="1" lang="en-US" sz="1400" dirty="0" smtClean="0"/>
            <a:t>No other data can be sent until destination’s reply arrives</a:t>
          </a:r>
          <a:endParaRPr lang="en-US" sz="1400" dirty="0"/>
        </a:p>
      </dgm:t>
    </dgm:pt>
    <dgm:pt modelId="{581D6EF2-BCA2-2243-8314-752FA804904A}" type="parTrans" cxnId="{64DAAA46-3118-A84E-9666-2D3BA44D839C}">
      <dgm:prSet/>
      <dgm:spPr/>
      <dgm:t>
        <a:bodyPr/>
        <a:lstStyle/>
        <a:p>
          <a:endParaRPr lang="en-US"/>
        </a:p>
      </dgm:t>
    </dgm:pt>
    <dgm:pt modelId="{8089D152-EFD5-394C-A349-329C994750C6}" type="sibTrans" cxnId="{64DAAA46-3118-A84E-9666-2D3BA44D839C}">
      <dgm:prSet/>
      <dgm:spPr/>
      <dgm:t>
        <a:bodyPr/>
        <a:lstStyle/>
        <a:p>
          <a:endParaRPr lang="en-US"/>
        </a:p>
      </dgm:t>
    </dgm:pt>
    <dgm:pt modelId="{709FB68D-467A-E640-812A-FBD4911F0278}">
      <dgm:prSet/>
      <dgm:spPr/>
      <dgm:t>
        <a:bodyPr/>
        <a:lstStyle/>
        <a:p>
          <a:pPr rtl="0"/>
          <a:r>
            <a:rPr kumimoji="1" lang="en-US" dirty="0" smtClean="0"/>
            <a:t>If frame received is damaged, discard it</a:t>
          </a:r>
          <a:endParaRPr lang="en-US" dirty="0"/>
        </a:p>
      </dgm:t>
    </dgm:pt>
    <dgm:pt modelId="{736D8F0E-6DF9-BE4E-B4E9-897D64D22CEE}" type="parTrans" cxnId="{2CFCFA58-92A6-2A43-8EE2-73208413C2B4}">
      <dgm:prSet/>
      <dgm:spPr/>
      <dgm:t>
        <a:bodyPr/>
        <a:lstStyle/>
        <a:p>
          <a:endParaRPr lang="en-US"/>
        </a:p>
      </dgm:t>
    </dgm:pt>
    <dgm:pt modelId="{FE1FF591-1F2A-0D40-994C-FBCB08BB5E01}" type="sibTrans" cxnId="{2CFCFA58-92A6-2A43-8EE2-73208413C2B4}">
      <dgm:prSet/>
      <dgm:spPr/>
      <dgm:t>
        <a:bodyPr/>
        <a:lstStyle/>
        <a:p>
          <a:endParaRPr lang="en-US"/>
        </a:p>
      </dgm:t>
    </dgm:pt>
    <dgm:pt modelId="{6A406967-3B64-EC49-8104-805ADD8124E9}">
      <dgm:prSet custT="1"/>
      <dgm:spPr/>
      <dgm:t>
        <a:bodyPr/>
        <a:lstStyle/>
        <a:p>
          <a:pPr rtl="0"/>
          <a:r>
            <a:rPr kumimoji="1" lang="en-US" sz="1400" dirty="0" smtClean="0"/>
            <a:t>Transmitter has timeout</a:t>
          </a:r>
          <a:endParaRPr lang="en-US" sz="1400" dirty="0"/>
        </a:p>
      </dgm:t>
    </dgm:pt>
    <dgm:pt modelId="{48946D9F-9B30-0840-B9AE-AB8D25EA3696}" type="parTrans" cxnId="{BA315AE0-7309-8949-909A-C120D3C50D53}">
      <dgm:prSet/>
      <dgm:spPr/>
      <dgm:t>
        <a:bodyPr/>
        <a:lstStyle/>
        <a:p>
          <a:endParaRPr lang="en-US"/>
        </a:p>
      </dgm:t>
    </dgm:pt>
    <dgm:pt modelId="{AB75DAA2-D90E-6446-8FFE-2A2B37975CB4}" type="sibTrans" cxnId="{BA315AE0-7309-8949-909A-C120D3C50D53}">
      <dgm:prSet/>
      <dgm:spPr/>
      <dgm:t>
        <a:bodyPr/>
        <a:lstStyle/>
        <a:p>
          <a:endParaRPr lang="en-US"/>
        </a:p>
      </dgm:t>
    </dgm:pt>
    <dgm:pt modelId="{CA788DB3-C552-3C42-A534-7F7C19BCFB41}">
      <dgm:prSet custT="1"/>
      <dgm:spPr/>
      <dgm:t>
        <a:bodyPr/>
        <a:lstStyle/>
        <a:p>
          <a:pPr rtl="0"/>
          <a:r>
            <a:rPr kumimoji="1" lang="en-US" sz="1400" dirty="0" smtClean="0"/>
            <a:t>If no ACK within timeout, retransmit</a:t>
          </a:r>
          <a:endParaRPr lang="en-US" sz="1400" dirty="0"/>
        </a:p>
      </dgm:t>
    </dgm:pt>
    <dgm:pt modelId="{D8ED642C-5C5F-5045-BBBA-2794E0DDE58A}" type="parTrans" cxnId="{4E271F69-1886-ED4E-A3AD-F66AE2B25EE4}">
      <dgm:prSet/>
      <dgm:spPr/>
      <dgm:t>
        <a:bodyPr/>
        <a:lstStyle/>
        <a:p>
          <a:endParaRPr lang="en-US"/>
        </a:p>
      </dgm:t>
    </dgm:pt>
    <dgm:pt modelId="{EF9E2996-9015-3E48-8BBA-75D4C203668F}" type="sibTrans" cxnId="{4E271F69-1886-ED4E-A3AD-F66AE2B25EE4}">
      <dgm:prSet/>
      <dgm:spPr/>
      <dgm:t>
        <a:bodyPr/>
        <a:lstStyle/>
        <a:p>
          <a:endParaRPr lang="en-US"/>
        </a:p>
      </dgm:t>
    </dgm:pt>
    <dgm:pt modelId="{8774B879-A6B9-AD40-B3D7-4C7F43705461}">
      <dgm:prSet/>
      <dgm:spPr/>
      <dgm:t>
        <a:bodyPr/>
        <a:lstStyle/>
        <a:p>
          <a:pPr rtl="0"/>
          <a:r>
            <a:rPr kumimoji="1" lang="en-US" smtClean="0"/>
            <a:t>If ACK is damaged, transmitter will not recognize</a:t>
          </a:r>
          <a:endParaRPr lang="en-US"/>
        </a:p>
      </dgm:t>
    </dgm:pt>
    <dgm:pt modelId="{D3A46927-836A-BC4A-A33E-68342C524792}" type="parTrans" cxnId="{15D7BFEF-E367-8C4D-A6B4-3E965B13ED26}">
      <dgm:prSet/>
      <dgm:spPr/>
      <dgm:t>
        <a:bodyPr/>
        <a:lstStyle/>
        <a:p>
          <a:endParaRPr lang="en-US"/>
        </a:p>
      </dgm:t>
    </dgm:pt>
    <dgm:pt modelId="{25D5B232-1D90-5647-945F-D42393A25223}" type="sibTrans" cxnId="{15D7BFEF-E367-8C4D-A6B4-3E965B13ED26}">
      <dgm:prSet/>
      <dgm:spPr/>
      <dgm:t>
        <a:bodyPr/>
        <a:lstStyle/>
        <a:p>
          <a:endParaRPr lang="en-US"/>
        </a:p>
      </dgm:t>
    </dgm:pt>
    <dgm:pt modelId="{263450D4-1FD9-6048-8586-811BF118D639}">
      <dgm:prSet custT="1"/>
      <dgm:spPr/>
      <dgm:t>
        <a:bodyPr/>
        <a:lstStyle/>
        <a:p>
          <a:pPr rtl="0"/>
          <a:r>
            <a:rPr kumimoji="1" lang="en-US" sz="1400" dirty="0" smtClean="0"/>
            <a:t>Transmitter will retransmit</a:t>
          </a:r>
          <a:endParaRPr lang="en-US" sz="1400" dirty="0"/>
        </a:p>
      </dgm:t>
    </dgm:pt>
    <dgm:pt modelId="{CD8D0E64-54D4-B648-AF52-7D6EE8B83319}" type="parTrans" cxnId="{0FB2DFF6-8FB0-C040-9A9E-E811204C1858}">
      <dgm:prSet/>
      <dgm:spPr/>
      <dgm:t>
        <a:bodyPr/>
        <a:lstStyle/>
        <a:p>
          <a:endParaRPr lang="en-US"/>
        </a:p>
      </dgm:t>
    </dgm:pt>
    <dgm:pt modelId="{08660896-B9B8-F246-A490-3CB3F4A19610}" type="sibTrans" cxnId="{0FB2DFF6-8FB0-C040-9A9E-E811204C1858}">
      <dgm:prSet/>
      <dgm:spPr/>
      <dgm:t>
        <a:bodyPr/>
        <a:lstStyle/>
        <a:p>
          <a:endParaRPr lang="en-US"/>
        </a:p>
      </dgm:t>
    </dgm:pt>
    <dgm:pt modelId="{C1EACB4C-127B-0E42-ABF8-63D9996A4C27}">
      <dgm:prSet custT="1"/>
      <dgm:spPr/>
      <dgm:t>
        <a:bodyPr/>
        <a:lstStyle/>
        <a:p>
          <a:pPr rtl="0"/>
          <a:r>
            <a:rPr kumimoji="1" lang="en-US" sz="1400" dirty="0" smtClean="0"/>
            <a:t>Receiver gets two copies of frame</a:t>
          </a:r>
          <a:endParaRPr lang="en-US" sz="1400" dirty="0"/>
        </a:p>
      </dgm:t>
    </dgm:pt>
    <dgm:pt modelId="{E89D6712-4E22-A348-8656-C2D43120BE14}" type="parTrans" cxnId="{283265EA-B1EF-CA4B-A12A-5262144B9123}">
      <dgm:prSet/>
      <dgm:spPr/>
      <dgm:t>
        <a:bodyPr/>
        <a:lstStyle/>
        <a:p>
          <a:endParaRPr lang="en-US"/>
        </a:p>
      </dgm:t>
    </dgm:pt>
    <dgm:pt modelId="{BCCAD385-F71E-A343-AF69-3F98639A5273}" type="sibTrans" cxnId="{283265EA-B1EF-CA4B-A12A-5262144B9123}">
      <dgm:prSet/>
      <dgm:spPr/>
      <dgm:t>
        <a:bodyPr/>
        <a:lstStyle/>
        <a:p>
          <a:endParaRPr lang="en-US"/>
        </a:p>
      </dgm:t>
    </dgm:pt>
    <dgm:pt modelId="{58639522-5237-4E4E-8F15-D26D92E2180A}">
      <dgm:prSet custT="1"/>
      <dgm:spPr/>
      <dgm:t>
        <a:bodyPr/>
        <a:lstStyle/>
        <a:p>
          <a:pPr rtl="0"/>
          <a:r>
            <a:rPr kumimoji="1" lang="en-US" sz="1400" dirty="0" smtClean="0"/>
            <a:t>Use alternate numbering and ACK0 / ACK1</a:t>
          </a:r>
          <a:endParaRPr lang="en-US" sz="1400" dirty="0"/>
        </a:p>
      </dgm:t>
    </dgm:pt>
    <dgm:pt modelId="{A274D4E9-83DE-8840-AAB5-CFAEE2DC463A}" type="parTrans" cxnId="{B3F06A92-D78A-144C-94DA-49C58E73AAAD}">
      <dgm:prSet/>
      <dgm:spPr/>
      <dgm:t>
        <a:bodyPr/>
        <a:lstStyle/>
        <a:p>
          <a:endParaRPr lang="en-US"/>
        </a:p>
      </dgm:t>
    </dgm:pt>
    <dgm:pt modelId="{180E5EA0-0D04-0145-948A-443F0CC03B0E}" type="sibTrans" cxnId="{B3F06A92-D78A-144C-94DA-49C58E73AAAD}">
      <dgm:prSet/>
      <dgm:spPr/>
      <dgm:t>
        <a:bodyPr/>
        <a:lstStyle/>
        <a:p>
          <a:endParaRPr lang="en-US"/>
        </a:p>
      </dgm:t>
    </dgm:pt>
    <dgm:pt modelId="{804F7A22-8B55-8D40-B20C-FE0718DBC5FC}" type="pres">
      <dgm:prSet presAssocID="{CB9B4E8A-12B6-8244-95F4-D95B7293E152}" presName="rootnode" presStyleCnt="0">
        <dgm:presLayoutVars>
          <dgm:chMax/>
          <dgm:chPref/>
          <dgm:dir/>
          <dgm:animLvl val="lvl"/>
        </dgm:presLayoutVars>
      </dgm:prSet>
      <dgm:spPr/>
      <dgm:t>
        <a:bodyPr/>
        <a:lstStyle/>
        <a:p>
          <a:endParaRPr lang="en-US"/>
        </a:p>
      </dgm:t>
    </dgm:pt>
    <dgm:pt modelId="{FBF08398-B281-9C42-8718-68A9C99F4583}" type="pres">
      <dgm:prSet presAssocID="{E432B4C2-EBE4-2346-9D3D-A0324819BD12}" presName="composite" presStyleCnt="0"/>
      <dgm:spPr/>
    </dgm:pt>
    <dgm:pt modelId="{22F02F48-62D1-1E4F-91AB-954D4CE3593E}" type="pres">
      <dgm:prSet presAssocID="{E432B4C2-EBE4-2346-9D3D-A0324819BD12}" presName="bentUpArrow1" presStyleLbl="alignImgPlace1" presStyleIdx="0" presStyleCnt="3"/>
      <dgm:spPr>
        <a:solidFill>
          <a:schemeClr val="tx2"/>
        </a:solidFill>
      </dgm:spPr>
    </dgm:pt>
    <dgm:pt modelId="{9942453A-4E45-334B-9656-8ADDB1BE5BDF}" type="pres">
      <dgm:prSet presAssocID="{E432B4C2-EBE4-2346-9D3D-A0324819BD12}" presName="ParentText" presStyleLbl="node1" presStyleIdx="0" presStyleCnt="4">
        <dgm:presLayoutVars>
          <dgm:chMax val="1"/>
          <dgm:chPref val="1"/>
          <dgm:bulletEnabled val="1"/>
        </dgm:presLayoutVars>
      </dgm:prSet>
      <dgm:spPr/>
      <dgm:t>
        <a:bodyPr/>
        <a:lstStyle/>
        <a:p>
          <a:endParaRPr lang="en-US"/>
        </a:p>
      </dgm:t>
    </dgm:pt>
    <dgm:pt modelId="{8676C30F-FAB3-BF47-8388-A1031F3F2311}" type="pres">
      <dgm:prSet presAssocID="{E432B4C2-EBE4-2346-9D3D-A0324819BD12}" presName="ChildText" presStyleLbl="revTx" presStyleIdx="0" presStyleCnt="4">
        <dgm:presLayoutVars>
          <dgm:chMax val="0"/>
          <dgm:chPref val="0"/>
          <dgm:bulletEnabled val="1"/>
        </dgm:presLayoutVars>
      </dgm:prSet>
      <dgm:spPr/>
    </dgm:pt>
    <dgm:pt modelId="{0D99C145-C35F-F248-A165-6B2E8D713947}" type="pres">
      <dgm:prSet presAssocID="{E0EB6BA6-D27D-A94C-BAC5-216595C03316}" presName="sibTrans" presStyleCnt="0"/>
      <dgm:spPr/>
    </dgm:pt>
    <dgm:pt modelId="{503E1F60-AB74-F64B-BAFC-F6B79654D230}" type="pres">
      <dgm:prSet presAssocID="{2C6176A6-E1CD-0040-A55D-46336FDDEDD5}" presName="composite" presStyleCnt="0"/>
      <dgm:spPr/>
    </dgm:pt>
    <dgm:pt modelId="{4E86C297-B7C3-0748-8B7E-F3D5CC788BA0}" type="pres">
      <dgm:prSet presAssocID="{2C6176A6-E1CD-0040-A55D-46336FDDEDD5}" presName="bentUpArrow1" presStyleLbl="alignImgPlace1" presStyleIdx="1" presStyleCnt="3"/>
      <dgm:spPr>
        <a:solidFill>
          <a:schemeClr val="tx2"/>
        </a:solidFill>
      </dgm:spPr>
    </dgm:pt>
    <dgm:pt modelId="{E85AC374-F5A0-904E-A196-5C166624CC2D}" type="pres">
      <dgm:prSet presAssocID="{2C6176A6-E1CD-0040-A55D-46336FDDEDD5}" presName="ParentText" presStyleLbl="node1" presStyleIdx="1" presStyleCnt="4">
        <dgm:presLayoutVars>
          <dgm:chMax val="1"/>
          <dgm:chPref val="1"/>
          <dgm:bulletEnabled val="1"/>
        </dgm:presLayoutVars>
      </dgm:prSet>
      <dgm:spPr/>
      <dgm:t>
        <a:bodyPr/>
        <a:lstStyle/>
        <a:p>
          <a:endParaRPr lang="en-US"/>
        </a:p>
      </dgm:t>
    </dgm:pt>
    <dgm:pt modelId="{1084DC01-ED10-534E-90EA-88AF2E77A81B}" type="pres">
      <dgm:prSet presAssocID="{2C6176A6-E1CD-0040-A55D-46336FDDEDD5}" presName="ChildText" presStyleLbl="revTx" presStyleIdx="1" presStyleCnt="4" custScaleX="203500" custLinFactNeighborX="51745" custLinFactNeighborY="1282">
        <dgm:presLayoutVars>
          <dgm:chMax val="0"/>
          <dgm:chPref val="0"/>
          <dgm:bulletEnabled val="1"/>
        </dgm:presLayoutVars>
      </dgm:prSet>
      <dgm:spPr/>
      <dgm:t>
        <a:bodyPr/>
        <a:lstStyle/>
        <a:p>
          <a:endParaRPr lang="en-US"/>
        </a:p>
      </dgm:t>
    </dgm:pt>
    <dgm:pt modelId="{7CB43F54-FA85-5E47-ACF7-B3CAC33AC406}" type="pres">
      <dgm:prSet presAssocID="{A046E43F-3EDE-6447-AFD1-A3BAC23219B6}" presName="sibTrans" presStyleCnt="0"/>
      <dgm:spPr/>
    </dgm:pt>
    <dgm:pt modelId="{5A1436D2-2AA9-834A-8DEC-AEC1B273A5A7}" type="pres">
      <dgm:prSet presAssocID="{709FB68D-467A-E640-812A-FBD4911F0278}" presName="composite" presStyleCnt="0"/>
      <dgm:spPr/>
    </dgm:pt>
    <dgm:pt modelId="{9D72C82D-FF4D-9541-A78F-918AC42439C1}" type="pres">
      <dgm:prSet presAssocID="{709FB68D-467A-E640-812A-FBD4911F0278}" presName="bentUpArrow1" presStyleLbl="alignImgPlace1" presStyleIdx="2" presStyleCnt="3"/>
      <dgm:spPr>
        <a:solidFill>
          <a:schemeClr val="tx2"/>
        </a:solidFill>
      </dgm:spPr>
    </dgm:pt>
    <dgm:pt modelId="{FBAE4F81-6870-A040-9C41-497836D79FDC}" type="pres">
      <dgm:prSet presAssocID="{709FB68D-467A-E640-812A-FBD4911F0278}" presName="ParentText" presStyleLbl="node1" presStyleIdx="2" presStyleCnt="4">
        <dgm:presLayoutVars>
          <dgm:chMax val="1"/>
          <dgm:chPref val="1"/>
          <dgm:bulletEnabled val="1"/>
        </dgm:presLayoutVars>
      </dgm:prSet>
      <dgm:spPr/>
      <dgm:t>
        <a:bodyPr/>
        <a:lstStyle/>
        <a:p>
          <a:endParaRPr lang="en-US"/>
        </a:p>
      </dgm:t>
    </dgm:pt>
    <dgm:pt modelId="{C8F7B4E7-C016-2B4D-8547-E1FC8DF3D654}" type="pres">
      <dgm:prSet presAssocID="{709FB68D-467A-E640-812A-FBD4911F0278}" presName="ChildText" presStyleLbl="revTx" presStyleIdx="2" presStyleCnt="4" custScaleX="132984" custLinFactNeighborX="16515" custLinFactNeighborY="2747">
        <dgm:presLayoutVars>
          <dgm:chMax val="0"/>
          <dgm:chPref val="0"/>
          <dgm:bulletEnabled val="1"/>
        </dgm:presLayoutVars>
      </dgm:prSet>
      <dgm:spPr/>
      <dgm:t>
        <a:bodyPr/>
        <a:lstStyle/>
        <a:p>
          <a:endParaRPr lang="en-US"/>
        </a:p>
      </dgm:t>
    </dgm:pt>
    <dgm:pt modelId="{122FA8F6-100D-DC4B-B5E6-E50D2626A897}" type="pres">
      <dgm:prSet presAssocID="{FE1FF591-1F2A-0D40-994C-FBCB08BB5E01}" presName="sibTrans" presStyleCnt="0"/>
      <dgm:spPr/>
    </dgm:pt>
    <dgm:pt modelId="{E7D67E02-28DA-954D-86A6-786AFE0AB3C3}" type="pres">
      <dgm:prSet presAssocID="{8774B879-A6B9-AD40-B3D7-4C7F43705461}" presName="composite" presStyleCnt="0"/>
      <dgm:spPr/>
    </dgm:pt>
    <dgm:pt modelId="{F2709E9D-7041-384B-A3E9-00812CB24E0F}" type="pres">
      <dgm:prSet presAssocID="{8774B879-A6B9-AD40-B3D7-4C7F43705461}" presName="ParentText" presStyleLbl="node1" presStyleIdx="3" presStyleCnt="4">
        <dgm:presLayoutVars>
          <dgm:chMax val="1"/>
          <dgm:chPref val="1"/>
          <dgm:bulletEnabled val="1"/>
        </dgm:presLayoutVars>
      </dgm:prSet>
      <dgm:spPr/>
      <dgm:t>
        <a:bodyPr/>
        <a:lstStyle/>
        <a:p>
          <a:endParaRPr lang="en-US"/>
        </a:p>
      </dgm:t>
    </dgm:pt>
    <dgm:pt modelId="{A7513D72-7A66-0B4A-B834-6571E0CFFE96}" type="pres">
      <dgm:prSet presAssocID="{8774B879-A6B9-AD40-B3D7-4C7F43705461}" presName="FinalChildText" presStyleLbl="revTx" presStyleIdx="3" presStyleCnt="4" custScaleX="188471" custLinFactNeighborX="40485" custLinFactNeighborY="4211">
        <dgm:presLayoutVars>
          <dgm:chMax val="0"/>
          <dgm:chPref val="0"/>
          <dgm:bulletEnabled val="1"/>
        </dgm:presLayoutVars>
      </dgm:prSet>
      <dgm:spPr/>
      <dgm:t>
        <a:bodyPr/>
        <a:lstStyle/>
        <a:p>
          <a:endParaRPr lang="en-US"/>
        </a:p>
      </dgm:t>
    </dgm:pt>
  </dgm:ptLst>
  <dgm:cxnLst>
    <dgm:cxn modelId="{9BFA8579-3E8A-A541-AF16-CEC65D9D9907}" type="presOf" srcId="{CA788DB3-C552-3C42-A534-7F7C19BCFB41}" destId="{C8F7B4E7-C016-2B4D-8547-E1FC8DF3D654}" srcOrd="0" destOrd="1" presId="urn:microsoft.com/office/officeart/2005/8/layout/StepDownProcess"/>
    <dgm:cxn modelId="{4E271F69-1886-ED4E-A3AD-F66AE2B25EE4}" srcId="{709FB68D-467A-E640-812A-FBD4911F0278}" destId="{CA788DB3-C552-3C42-A534-7F7C19BCFB41}" srcOrd="1" destOrd="0" parTransId="{D8ED642C-5C5F-5045-BBBA-2794E0DDE58A}" sibTransId="{EF9E2996-9015-3E48-8BBA-75D4C203668F}"/>
    <dgm:cxn modelId="{0FB2DFF6-8FB0-C040-9A9E-E811204C1858}" srcId="{8774B879-A6B9-AD40-B3D7-4C7F43705461}" destId="{263450D4-1FD9-6048-8586-811BF118D639}" srcOrd="0" destOrd="0" parTransId="{CD8D0E64-54D4-B648-AF52-7D6EE8B83319}" sibTransId="{08660896-B9B8-F246-A490-3CB3F4A19610}"/>
    <dgm:cxn modelId="{4C01CD51-71AB-8C4A-8E6E-184EBAAE635E}" type="presOf" srcId="{E432B4C2-EBE4-2346-9D3D-A0324819BD12}" destId="{9942453A-4E45-334B-9656-8ADDB1BE5BDF}" srcOrd="0" destOrd="0" presId="urn:microsoft.com/office/officeart/2005/8/layout/StepDownProcess"/>
    <dgm:cxn modelId="{64DAAA46-3118-A84E-9666-2D3BA44D839C}" srcId="{2C6176A6-E1CD-0040-A55D-46336FDDEDD5}" destId="{921AD4EA-8AA0-B747-A856-4FA2787B0383}" srcOrd="0" destOrd="0" parTransId="{581D6EF2-BCA2-2243-8314-752FA804904A}" sibTransId="{8089D152-EFD5-394C-A349-329C994750C6}"/>
    <dgm:cxn modelId="{1EB9C8DB-5847-994B-9D61-9A6AB40EB3B3}" type="presOf" srcId="{2C6176A6-E1CD-0040-A55D-46336FDDEDD5}" destId="{E85AC374-F5A0-904E-A196-5C166624CC2D}" srcOrd="0" destOrd="0" presId="urn:microsoft.com/office/officeart/2005/8/layout/StepDownProcess"/>
    <dgm:cxn modelId="{B3F06A92-D78A-144C-94DA-49C58E73AAAD}" srcId="{8774B879-A6B9-AD40-B3D7-4C7F43705461}" destId="{58639522-5237-4E4E-8F15-D26D92E2180A}" srcOrd="2" destOrd="0" parTransId="{A274D4E9-83DE-8840-AAB5-CFAEE2DC463A}" sibTransId="{180E5EA0-0D04-0145-948A-443F0CC03B0E}"/>
    <dgm:cxn modelId="{2190C15F-D499-8847-BFD5-DD84A630493E}" srcId="{CB9B4E8A-12B6-8244-95F4-D95B7293E152}" destId="{2C6176A6-E1CD-0040-A55D-46336FDDEDD5}" srcOrd="1" destOrd="0" parTransId="{655312BF-5615-684C-9243-1178310FA541}" sibTransId="{A046E43F-3EDE-6447-AFD1-A3BAC23219B6}"/>
    <dgm:cxn modelId="{2A809AC4-991C-AF4A-BCD5-643A3A333A8F}" type="presOf" srcId="{C1EACB4C-127B-0E42-ABF8-63D9996A4C27}" destId="{A7513D72-7A66-0B4A-B834-6571E0CFFE96}" srcOrd="0" destOrd="1" presId="urn:microsoft.com/office/officeart/2005/8/layout/StepDownProcess"/>
    <dgm:cxn modelId="{573B4CA0-514D-614C-919C-D6160E7CB4A5}" type="presOf" srcId="{709FB68D-467A-E640-812A-FBD4911F0278}" destId="{FBAE4F81-6870-A040-9C41-497836D79FDC}" srcOrd="0" destOrd="0" presId="urn:microsoft.com/office/officeart/2005/8/layout/StepDownProcess"/>
    <dgm:cxn modelId="{FC06EF82-106D-B84A-9E2F-8D925FFBCA49}" type="presOf" srcId="{58639522-5237-4E4E-8F15-D26D92E2180A}" destId="{A7513D72-7A66-0B4A-B834-6571E0CFFE96}" srcOrd="0" destOrd="2" presId="urn:microsoft.com/office/officeart/2005/8/layout/StepDownProcess"/>
    <dgm:cxn modelId="{E35B3B88-0DB0-5F45-A70C-86AFA423DC19}" srcId="{CB9B4E8A-12B6-8244-95F4-D95B7293E152}" destId="{E432B4C2-EBE4-2346-9D3D-A0324819BD12}" srcOrd="0" destOrd="0" parTransId="{81B07FF0-6F9B-0342-AE1F-237E0219FAF1}" sibTransId="{E0EB6BA6-D27D-A94C-BAC5-216595C03316}"/>
    <dgm:cxn modelId="{9714CA8E-782E-1E4A-9916-D78C8C899472}" type="presOf" srcId="{263450D4-1FD9-6048-8586-811BF118D639}" destId="{A7513D72-7A66-0B4A-B834-6571E0CFFE96}" srcOrd="0" destOrd="0" presId="urn:microsoft.com/office/officeart/2005/8/layout/StepDownProcess"/>
    <dgm:cxn modelId="{2CFCFA58-92A6-2A43-8EE2-73208413C2B4}" srcId="{CB9B4E8A-12B6-8244-95F4-D95B7293E152}" destId="{709FB68D-467A-E640-812A-FBD4911F0278}" srcOrd="2" destOrd="0" parTransId="{736D8F0E-6DF9-BE4E-B4E9-897D64D22CEE}" sibTransId="{FE1FF591-1F2A-0D40-994C-FBCB08BB5E01}"/>
    <dgm:cxn modelId="{15D7BFEF-E367-8C4D-A6B4-3E965B13ED26}" srcId="{CB9B4E8A-12B6-8244-95F4-D95B7293E152}" destId="{8774B879-A6B9-AD40-B3D7-4C7F43705461}" srcOrd="3" destOrd="0" parTransId="{D3A46927-836A-BC4A-A33E-68342C524792}" sibTransId="{25D5B232-1D90-5647-945F-D42393A25223}"/>
    <dgm:cxn modelId="{62A365C3-C127-5E49-B0F1-9090ED6B8217}" type="presOf" srcId="{8774B879-A6B9-AD40-B3D7-4C7F43705461}" destId="{F2709E9D-7041-384B-A3E9-00812CB24E0F}" srcOrd="0" destOrd="0" presId="urn:microsoft.com/office/officeart/2005/8/layout/StepDownProcess"/>
    <dgm:cxn modelId="{A19D6525-2824-7F46-BA4E-04D30F3C2173}" type="presOf" srcId="{921AD4EA-8AA0-B747-A856-4FA2787B0383}" destId="{1084DC01-ED10-534E-90EA-88AF2E77A81B}" srcOrd="0" destOrd="0" presId="urn:microsoft.com/office/officeart/2005/8/layout/StepDownProcess"/>
    <dgm:cxn modelId="{CC7BE2FC-F200-FE4C-8D35-5B75565C36BD}" type="presOf" srcId="{6A406967-3B64-EC49-8104-805ADD8124E9}" destId="{C8F7B4E7-C016-2B4D-8547-E1FC8DF3D654}" srcOrd="0" destOrd="0" presId="urn:microsoft.com/office/officeart/2005/8/layout/StepDownProcess"/>
    <dgm:cxn modelId="{BB966843-0B42-8341-8FA0-5F1DC14122E6}" type="presOf" srcId="{CB9B4E8A-12B6-8244-95F4-D95B7293E152}" destId="{804F7A22-8B55-8D40-B20C-FE0718DBC5FC}" srcOrd="0" destOrd="0" presId="urn:microsoft.com/office/officeart/2005/8/layout/StepDownProcess"/>
    <dgm:cxn modelId="{283265EA-B1EF-CA4B-A12A-5262144B9123}" srcId="{8774B879-A6B9-AD40-B3D7-4C7F43705461}" destId="{C1EACB4C-127B-0E42-ABF8-63D9996A4C27}" srcOrd="1" destOrd="0" parTransId="{E89D6712-4E22-A348-8656-C2D43120BE14}" sibTransId="{BCCAD385-F71E-A343-AF69-3F98639A5273}"/>
    <dgm:cxn modelId="{BA315AE0-7309-8949-909A-C120D3C50D53}" srcId="{709FB68D-467A-E640-812A-FBD4911F0278}" destId="{6A406967-3B64-EC49-8104-805ADD8124E9}" srcOrd="0" destOrd="0" parTransId="{48946D9F-9B30-0840-B9AE-AB8D25EA3696}" sibTransId="{AB75DAA2-D90E-6446-8FFE-2A2B37975CB4}"/>
    <dgm:cxn modelId="{3CDE9BD0-2599-FE4D-8506-42BC899BDC43}" type="presParOf" srcId="{804F7A22-8B55-8D40-B20C-FE0718DBC5FC}" destId="{FBF08398-B281-9C42-8718-68A9C99F4583}" srcOrd="0" destOrd="0" presId="urn:microsoft.com/office/officeart/2005/8/layout/StepDownProcess"/>
    <dgm:cxn modelId="{4AFAB6BF-178A-8942-AE86-BBCB3C468DCA}" type="presParOf" srcId="{FBF08398-B281-9C42-8718-68A9C99F4583}" destId="{22F02F48-62D1-1E4F-91AB-954D4CE3593E}" srcOrd="0" destOrd="0" presId="urn:microsoft.com/office/officeart/2005/8/layout/StepDownProcess"/>
    <dgm:cxn modelId="{191898CC-746E-4340-85C6-966C1CE9752D}" type="presParOf" srcId="{FBF08398-B281-9C42-8718-68A9C99F4583}" destId="{9942453A-4E45-334B-9656-8ADDB1BE5BDF}" srcOrd="1" destOrd="0" presId="urn:microsoft.com/office/officeart/2005/8/layout/StepDownProcess"/>
    <dgm:cxn modelId="{D9A1FB0F-E96F-E64C-BFCA-7E3B1C4D803B}" type="presParOf" srcId="{FBF08398-B281-9C42-8718-68A9C99F4583}" destId="{8676C30F-FAB3-BF47-8388-A1031F3F2311}" srcOrd="2" destOrd="0" presId="urn:microsoft.com/office/officeart/2005/8/layout/StepDownProcess"/>
    <dgm:cxn modelId="{5A47E6C4-BC76-3F47-9C2A-E85B7763B3CA}" type="presParOf" srcId="{804F7A22-8B55-8D40-B20C-FE0718DBC5FC}" destId="{0D99C145-C35F-F248-A165-6B2E8D713947}" srcOrd="1" destOrd="0" presId="urn:microsoft.com/office/officeart/2005/8/layout/StepDownProcess"/>
    <dgm:cxn modelId="{EFAAD754-1049-C740-AB66-61B6FB99778E}" type="presParOf" srcId="{804F7A22-8B55-8D40-B20C-FE0718DBC5FC}" destId="{503E1F60-AB74-F64B-BAFC-F6B79654D230}" srcOrd="2" destOrd="0" presId="urn:microsoft.com/office/officeart/2005/8/layout/StepDownProcess"/>
    <dgm:cxn modelId="{A2BB4222-E96F-7B48-B791-DD87ABE99814}" type="presParOf" srcId="{503E1F60-AB74-F64B-BAFC-F6B79654D230}" destId="{4E86C297-B7C3-0748-8B7E-F3D5CC788BA0}" srcOrd="0" destOrd="0" presId="urn:microsoft.com/office/officeart/2005/8/layout/StepDownProcess"/>
    <dgm:cxn modelId="{AD3CE9F2-B37D-AA4D-8F62-ACC9168FA200}" type="presParOf" srcId="{503E1F60-AB74-F64B-BAFC-F6B79654D230}" destId="{E85AC374-F5A0-904E-A196-5C166624CC2D}" srcOrd="1" destOrd="0" presId="urn:microsoft.com/office/officeart/2005/8/layout/StepDownProcess"/>
    <dgm:cxn modelId="{1C9E6819-40F3-4842-A5B1-CAEECF828121}" type="presParOf" srcId="{503E1F60-AB74-F64B-BAFC-F6B79654D230}" destId="{1084DC01-ED10-534E-90EA-88AF2E77A81B}" srcOrd="2" destOrd="0" presId="urn:microsoft.com/office/officeart/2005/8/layout/StepDownProcess"/>
    <dgm:cxn modelId="{3DA8D28C-CBF3-0147-963E-A879F09B3477}" type="presParOf" srcId="{804F7A22-8B55-8D40-B20C-FE0718DBC5FC}" destId="{7CB43F54-FA85-5E47-ACF7-B3CAC33AC406}" srcOrd="3" destOrd="0" presId="urn:microsoft.com/office/officeart/2005/8/layout/StepDownProcess"/>
    <dgm:cxn modelId="{EA942E68-1505-2947-9F42-8783FD79F686}" type="presParOf" srcId="{804F7A22-8B55-8D40-B20C-FE0718DBC5FC}" destId="{5A1436D2-2AA9-834A-8DEC-AEC1B273A5A7}" srcOrd="4" destOrd="0" presId="urn:microsoft.com/office/officeart/2005/8/layout/StepDownProcess"/>
    <dgm:cxn modelId="{8D5D4181-D802-914D-AF98-924B82D35F2E}" type="presParOf" srcId="{5A1436D2-2AA9-834A-8DEC-AEC1B273A5A7}" destId="{9D72C82D-FF4D-9541-A78F-918AC42439C1}" srcOrd="0" destOrd="0" presId="urn:microsoft.com/office/officeart/2005/8/layout/StepDownProcess"/>
    <dgm:cxn modelId="{F8910E31-11D8-6A4F-8775-E7C1CCB11330}" type="presParOf" srcId="{5A1436D2-2AA9-834A-8DEC-AEC1B273A5A7}" destId="{FBAE4F81-6870-A040-9C41-497836D79FDC}" srcOrd="1" destOrd="0" presId="urn:microsoft.com/office/officeart/2005/8/layout/StepDownProcess"/>
    <dgm:cxn modelId="{0F8537A2-2BE5-B546-97BC-89002550E942}" type="presParOf" srcId="{5A1436D2-2AA9-834A-8DEC-AEC1B273A5A7}" destId="{C8F7B4E7-C016-2B4D-8547-E1FC8DF3D654}" srcOrd="2" destOrd="0" presId="urn:microsoft.com/office/officeart/2005/8/layout/StepDownProcess"/>
    <dgm:cxn modelId="{9C25887E-BCF1-A345-851E-4E29C79046B1}" type="presParOf" srcId="{804F7A22-8B55-8D40-B20C-FE0718DBC5FC}" destId="{122FA8F6-100D-DC4B-B5E6-E50D2626A897}" srcOrd="5" destOrd="0" presId="urn:microsoft.com/office/officeart/2005/8/layout/StepDownProcess"/>
    <dgm:cxn modelId="{EBD6604A-F110-B449-B47C-F1AEE0BDE7F4}" type="presParOf" srcId="{804F7A22-8B55-8D40-B20C-FE0718DBC5FC}" destId="{E7D67E02-28DA-954D-86A6-786AFE0AB3C3}" srcOrd="6" destOrd="0" presId="urn:microsoft.com/office/officeart/2005/8/layout/StepDownProcess"/>
    <dgm:cxn modelId="{B400D609-3881-B94B-BDAB-9D8E4A65D753}" type="presParOf" srcId="{E7D67E02-28DA-954D-86A6-786AFE0AB3C3}" destId="{F2709E9D-7041-384B-A3E9-00812CB24E0F}" srcOrd="0" destOrd="0" presId="urn:microsoft.com/office/officeart/2005/8/layout/StepDownProcess"/>
    <dgm:cxn modelId="{0089BDC2-FCB7-D840-A194-AEF4D9B60461}" type="presParOf" srcId="{E7D67E02-28DA-954D-86A6-786AFE0AB3C3}" destId="{A7513D72-7A66-0B4A-B834-6571E0CFFE96}"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391706-0462-4147-B64D-107B1D682909}"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5CAFEF33-383D-2740-8ADC-E33D4E5A99F5}">
      <dgm:prSet custT="1"/>
      <dgm:spPr/>
      <dgm:t>
        <a:bodyPr/>
        <a:lstStyle/>
        <a:p>
          <a:pPr rtl="0"/>
          <a:r>
            <a:rPr kumimoji="1" lang="en-US" sz="2200" b="1" i="0" dirty="0" smtClean="0">
              <a:solidFill>
                <a:schemeClr val="tx2"/>
              </a:solidFill>
            </a:rPr>
            <a:t>Most important data link control protocol</a:t>
          </a:r>
          <a:endParaRPr lang="en-US" sz="2200" b="1" i="0" dirty="0">
            <a:solidFill>
              <a:schemeClr val="tx2"/>
            </a:solidFill>
          </a:endParaRPr>
        </a:p>
      </dgm:t>
    </dgm:pt>
    <dgm:pt modelId="{FBB57431-8A88-DE4F-B8AA-18B7248AED11}" type="parTrans" cxnId="{8DBF938E-B3DD-2D46-A7D3-BBFF29190371}">
      <dgm:prSet/>
      <dgm:spPr/>
      <dgm:t>
        <a:bodyPr/>
        <a:lstStyle/>
        <a:p>
          <a:endParaRPr lang="en-US"/>
        </a:p>
      </dgm:t>
    </dgm:pt>
    <dgm:pt modelId="{F7C7645C-7B67-9D43-A35D-4965D969107D}" type="sibTrans" cxnId="{8DBF938E-B3DD-2D46-A7D3-BBFF29190371}">
      <dgm:prSet/>
      <dgm:spPr/>
      <dgm:t>
        <a:bodyPr/>
        <a:lstStyle/>
        <a:p>
          <a:endParaRPr lang="en-US" dirty="0"/>
        </a:p>
      </dgm:t>
    </dgm:pt>
    <dgm:pt modelId="{0F14C0FA-3F33-854E-95F3-3803B39FC455}">
      <dgm:prSet custT="1"/>
      <dgm:spPr/>
      <dgm:t>
        <a:bodyPr/>
        <a:lstStyle/>
        <a:p>
          <a:pPr rtl="0"/>
          <a:r>
            <a:rPr kumimoji="1" lang="en-US" sz="2000" b="1" i="0" smtClean="0">
              <a:solidFill>
                <a:schemeClr val="bg1"/>
              </a:solidFill>
            </a:rPr>
            <a:t>Specified as ISO 3009, ISO 4335</a:t>
          </a:r>
          <a:endParaRPr lang="en-US" sz="2000" b="1" i="0" dirty="0">
            <a:solidFill>
              <a:schemeClr val="bg1"/>
            </a:solidFill>
          </a:endParaRPr>
        </a:p>
      </dgm:t>
    </dgm:pt>
    <dgm:pt modelId="{01E78D49-D565-EA4E-86F6-D680B783DFCA}" type="parTrans" cxnId="{BF62009D-56DB-2F46-AB52-DEF063C16ED8}">
      <dgm:prSet/>
      <dgm:spPr/>
      <dgm:t>
        <a:bodyPr/>
        <a:lstStyle/>
        <a:p>
          <a:endParaRPr lang="en-US"/>
        </a:p>
      </dgm:t>
    </dgm:pt>
    <dgm:pt modelId="{B9007974-09ED-1947-B340-F5ADE3B99033}" type="sibTrans" cxnId="{BF62009D-56DB-2F46-AB52-DEF063C16ED8}">
      <dgm:prSet/>
      <dgm:spPr/>
      <dgm:t>
        <a:bodyPr/>
        <a:lstStyle/>
        <a:p>
          <a:endParaRPr lang="en-US"/>
        </a:p>
      </dgm:t>
    </dgm:pt>
    <dgm:pt modelId="{3BBEB364-EC74-024B-AA8F-FB1D8456E545}">
      <dgm:prSet custT="1"/>
      <dgm:spPr/>
      <dgm:t>
        <a:bodyPr/>
        <a:lstStyle/>
        <a:p>
          <a:pPr rtl="0"/>
          <a:r>
            <a:rPr kumimoji="1" lang="en-US" sz="2000" b="1" i="0" smtClean="0">
              <a:solidFill>
                <a:schemeClr val="bg1"/>
              </a:solidFill>
            </a:rPr>
            <a:t>Basis for other data link control protocols</a:t>
          </a:r>
          <a:endParaRPr lang="en-US" sz="2000" b="1" i="0" dirty="0">
            <a:solidFill>
              <a:schemeClr val="bg1"/>
            </a:solidFill>
          </a:endParaRPr>
        </a:p>
      </dgm:t>
    </dgm:pt>
    <dgm:pt modelId="{F28461C7-4C4E-3C48-8D2B-89A14B081FA0}" type="parTrans" cxnId="{B5F905AD-26E1-5C4E-9169-9F4794D7B724}">
      <dgm:prSet/>
      <dgm:spPr/>
      <dgm:t>
        <a:bodyPr/>
        <a:lstStyle/>
        <a:p>
          <a:endParaRPr lang="en-US"/>
        </a:p>
      </dgm:t>
    </dgm:pt>
    <dgm:pt modelId="{BEA498B2-34EA-8E43-9953-C996788C9F8A}" type="sibTrans" cxnId="{B5F905AD-26E1-5C4E-9169-9F4794D7B724}">
      <dgm:prSet/>
      <dgm:spPr/>
      <dgm:t>
        <a:bodyPr/>
        <a:lstStyle/>
        <a:p>
          <a:endParaRPr lang="en-US"/>
        </a:p>
      </dgm:t>
    </dgm:pt>
    <dgm:pt modelId="{B235C57A-1FA1-FE42-9238-B02AFA7071A5}">
      <dgm:prSet/>
      <dgm:spPr/>
      <dgm:t>
        <a:bodyPr/>
        <a:lstStyle/>
        <a:p>
          <a:pPr rtl="0"/>
          <a:r>
            <a:rPr kumimoji="1" lang="en-US" sz="2300" b="1" i="0" smtClean="0">
              <a:solidFill>
                <a:schemeClr val="tx2"/>
              </a:solidFill>
            </a:rPr>
            <a:t>Station types</a:t>
          </a:r>
          <a:endParaRPr lang="en-US" sz="2300" b="1" i="0" dirty="0">
            <a:solidFill>
              <a:schemeClr val="tx2"/>
            </a:solidFill>
          </a:endParaRPr>
        </a:p>
      </dgm:t>
    </dgm:pt>
    <dgm:pt modelId="{9977B4DF-8E2D-5B47-901B-3068A501E0A1}" type="parTrans" cxnId="{45F39F2B-280B-8844-B414-5C2B99B0DBDF}">
      <dgm:prSet/>
      <dgm:spPr/>
      <dgm:t>
        <a:bodyPr/>
        <a:lstStyle/>
        <a:p>
          <a:endParaRPr lang="en-US"/>
        </a:p>
      </dgm:t>
    </dgm:pt>
    <dgm:pt modelId="{2ABCC841-1CAC-8542-A84B-A8A3AE43DCC9}" type="sibTrans" cxnId="{45F39F2B-280B-8844-B414-5C2B99B0DBDF}">
      <dgm:prSet/>
      <dgm:spPr/>
      <dgm:t>
        <a:bodyPr/>
        <a:lstStyle/>
        <a:p>
          <a:endParaRPr lang="en-US" dirty="0"/>
        </a:p>
      </dgm:t>
    </dgm:pt>
    <dgm:pt modelId="{0CCE3220-BD4D-7C4B-B1DB-2AC0A990D252}">
      <dgm:prSet custT="1"/>
      <dgm:spPr/>
      <dgm:t>
        <a:bodyPr/>
        <a:lstStyle/>
        <a:p>
          <a:pPr rtl="0"/>
          <a:r>
            <a:rPr kumimoji="1" lang="en-US" sz="2000" b="1" i="0" smtClean="0">
              <a:solidFill>
                <a:schemeClr val="bg1"/>
              </a:solidFill>
            </a:rPr>
            <a:t>Primary - controls operation of link</a:t>
          </a:r>
          <a:endParaRPr lang="en-US" sz="2000" b="1" i="0" dirty="0">
            <a:solidFill>
              <a:schemeClr val="bg1"/>
            </a:solidFill>
          </a:endParaRPr>
        </a:p>
      </dgm:t>
    </dgm:pt>
    <dgm:pt modelId="{E09F9FC3-08EA-C840-95AC-903B6FFDDDD6}" type="parTrans" cxnId="{556473E9-2CC3-AA41-AA77-47E416112A37}">
      <dgm:prSet/>
      <dgm:spPr/>
      <dgm:t>
        <a:bodyPr/>
        <a:lstStyle/>
        <a:p>
          <a:endParaRPr lang="en-US"/>
        </a:p>
      </dgm:t>
    </dgm:pt>
    <dgm:pt modelId="{C2D88947-4811-F04E-8D5A-6121BDA75330}" type="sibTrans" cxnId="{556473E9-2CC3-AA41-AA77-47E416112A37}">
      <dgm:prSet/>
      <dgm:spPr/>
      <dgm:t>
        <a:bodyPr/>
        <a:lstStyle/>
        <a:p>
          <a:endParaRPr lang="en-US"/>
        </a:p>
      </dgm:t>
    </dgm:pt>
    <dgm:pt modelId="{7F03E237-210B-2A45-B2BD-DACE1952C132}">
      <dgm:prSet custT="1"/>
      <dgm:spPr/>
      <dgm:t>
        <a:bodyPr/>
        <a:lstStyle/>
        <a:p>
          <a:pPr rtl="0"/>
          <a:r>
            <a:rPr kumimoji="1" lang="en-US" sz="2000" b="1" i="0" smtClean="0">
              <a:solidFill>
                <a:schemeClr val="bg1"/>
              </a:solidFill>
            </a:rPr>
            <a:t>Secondary - under control of primary station</a:t>
          </a:r>
          <a:endParaRPr lang="en-US" sz="2000" b="1" i="0" dirty="0">
            <a:solidFill>
              <a:schemeClr val="bg1"/>
            </a:solidFill>
          </a:endParaRPr>
        </a:p>
      </dgm:t>
    </dgm:pt>
    <dgm:pt modelId="{0B4D46D8-CEE1-6D4A-98A9-C507F6B4B20E}" type="parTrans" cxnId="{89DE9DD4-12E2-984D-8DAB-14E168CAFDDD}">
      <dgm:prSet/>
      <dgm:spPr/>
      <dgm:t>
        <a:bodyPr/>
        <a:lstStyle/>
        <a:p>
          <a:endParaRPr lang="en-US"/>
        </a:p>
      </dgm:t>
    </dgm:pt>
    <dgm:pt modelId="{37BE712A-0B6F-734F-8784-223EE60E0E79}" type="sibTrans" cxnId="{89DE9DD4-12E2-984D-8DAB-14E168CAFDDD}">
      <dgm:prSet/>
      <dgm:spPr/>
      <dgm:t>
        <a:bodyPr/>
        <a:lstStyle/>
        <a:p>
          <a:endParaRPr lang="en-US"/>
        </a:p>
      </dgm:t>
    </dgm:pt>
    <dgm:pt modelId="{D9080160-3336-9640-AA21-D919B567E59F}">
      <dgm:prSet custT="1"/>
      <dgm:spPr/>
      <dgm:t>
        <a:bodyPr/>
        <a:lstStyle/>
        <a:p>
          <a:pPr rtl="0"/>
          <a:r>
            <a:rPr kumimoji="1" lang="en-US" sz="2000" b="1" i="0" smtClean="0">
              <a:solidFill>
                <a:schemeClr val="bg1"/>
              </a:solidFill>
            </a:rPr>
            <a:t>Combined - issues commands and responses</a:t>
          </a:r>
          <a:endParaRPr lang="en-US" sz="2000" b="1" i="0" dirty="0">
            <a:solidFill>
              <a:schemeClr val="bg1"/>
            </a:solidFill>
          </a:endParaRPr>
        </a:p>
      </dgm:t>
    </dgm:pt>
    <dgm:pt modelId="{60B3ED4F-2052-D148-AE27-F02AF04C5A62}" type="parTrans" cxnId="{B3C9DB90-3EDD-2F44-8100-EB735FFE4641}">
      <dgm:prSet/>
      <dgm:spPr/>
      <dgm:t>
        <a:bodyPr/>
        <a:lstStyle/>
        <a:p>
          <a:endParaRPr lang="en-US"/>
        </a:p>
      </dgm:t>
    </dgm:pt>
    <dgm:pt modelId="{183C4029-DB57-6C42-816A-EEC4589856F5}" type="sibTrans" cxnId="{B3C9DB90-3EDD-2F44-8100-EB735FFE4641}">
      <dgm:prSet/>
      <dgm:spPr/>
      <dgm:t>
        <a:bodyPr/>
        <a:lstStyle/>
        <a:p>
          <a:endParaRPr lang="en-US"/>
        </a:p>
      </dgm:t>
    </dgm:pt>
    <dgm:pt modelId="{1D7B00B3-C201-8844-AACB-883117F08E0C}">
      <dgm:prSet custT="1"/>
      <dgm:spPr/>
      <dgm:t>
        <a:bodyPr/>
        <a:lstStyle/>
        <a:p>
          <a:pPr rtl="0"/>
          <a:r>
            <a:rPr kumimoji="1" lang="en-US" sz="2200" b="1" i="0" smtClean="0">
              <a:solidFill>
                <a:schemeClr val="tx2"/>
              </a:solidFill>
            </a:rPr>
            <a:t>Link configurations</a:t>
          </a:r>
          <a:endParaRPr lang="en-US" sz="2200" b="1" i="0" dirty="0">
            <a:solidFill>
              <a:schemeClr val="tx2"/>
            </a:solidFill>
          </a:endParaRPr>
        </a:p>
      </dgm:t>
    </dgm:pt>
    <dgm:pt modelId="{88CAC028-1C37-2E45-9754-5500BACD0B49}" type="parTrans" cxnId="{4BE7CFF2-596D-F748-89CD-3E63F46359C4}">
      <dgm:prSet/>
      <dgm:spPr/>
      <dgm:t>
        <a:bodyPr/>
        <a:lstStyle/>
        <a:p>
          <a:endParaRPr lang="en-US"/>
        </a:p>
      </dgm:t>
    </dgm:pt>
    <dgm:pt modelId="{2B0DB73D-E16D-0546-B483-C54D7099D797}" type="sibTrans" cxnId="{4BE7CFF2-596D-F748-89CD-3E63F46359C4}">
      <dgm:prSet/>
      <dgm:spPr/>
      <dgm:t>
        <a:bodyPr/>
        <a:lstStyle/>
        <a:p>
          <a:endParaRPr lang="en-US"/>
        </a:p>
      </dgm:t>
    </dgm:pt>
    <dgm:pt modelId="{008E518C-465E-D54D-9F4E-AF0576A98CEA}">
      <dgm:prSet custT="1"/>
      <dgm:spPr/>
      <dgm:t>
        <a:bodyPr/>
        <a:lstStyle/>
        <a:p>
          <a:pPr rtl="0"/>
          <a:r>
            <a:rPr kumimoji="1" lang="en-US" sz="2000" b="1" i="0" smtClean="0">
              <a:solidFill>
                <a:schemeClr val="bg1"/>
              </a:solidFill>
            </a:rPr>
            <a:t>Unbalanced - 1 primary, multiple secondary</a:t>
          </a:r>
          <a:endParaRPr lang="en-US" sz="2000" b="1" i="0" dirty="0">
            <a:solidFill>
              <a:schemeClr val="bg1"/>
            </a:solidFill>
          </a:endParaRPr>
        </a:p>
      </dgm:t>
    </dgm:pt>
    <dgm:pt modelId="{22259020-873E-6D46-B0F7-F485D30A2241}" type="parTrans" cxnId="{96A31824-58A3-7B4F-BAF9-815E5C83A083}">
      <dgm:prSet/>
      <dgm:spPr/>
      <dgm:t>
        <a:bodyPr/>
        <a:lstStyle/>
        <a:p>
          <a:endParaRPr lang="en-US"/>
        </a:p>
      </dgm:t>
    </dgm:pt>
    <dgm:pt modelId="{968A31D4-945D-BA4F-90CC-025A1EEB4DCA}" type="sibTrans" cxnId="{96A31824-58A3-7B4F-BAF9-815E5C83A083}">
      <dgm:prSet/>
      <dgm:spPr/>
      <dgm:t>
        <a:bodyPr/>
        <a:lstStyle/>
        <a:p>
          <a:endParaRPr lang="en-US"/>
        </a:p>
      </dgm:t>
    </dgm:pt>
    <dgm:pt modelId="{FFB8FEE4-CDE9-E747-879B-E953FD0A8312}">
      <dgm:prSet custT="1"/>
      <dgm:spPr/>
      <dgm:t>
        <a:bodyPr/>
        <a:lstStyle/>
        <a:p>
          <a:pPr rtl="0"/>
          <a:r>
            <a:rPr kumimoji="1" lang="en-US" sz="2000" b="1" i="0" smtClean="0">
              <a:solidFill>
                <a:schemeClr val="bg1"/>
              </a:solidFill>
            </a:rPr>
            <a:t>Balanced - 2 combined stations</a:t>
          </a:r>
          <a:endParaRPr lang="en-US" sz="2000" b="1" i="0" dirty="0">
            <a:solidFill>
              <a:schemeClr val="bg1"/>
            </a:solidFill>
          </a:endParaRPr>
        </a:p>
      </dgm:t>
    </dgm:pt>
    <dgm:pt modelId="{F4DA08E4-82E0-F247-A5F6-9B5CEBD13622}" type="parTrans" cxnId="{B2214D4E-53BD-4143-B278-BA5E783F1765}">
      <dgm:prSet/>
      <dgm:spPr/>
      <dgm:t>
        <a:bodyPr/>
        <a:lstStyle/>
        <a:p>
          <a:endParaRPr lang="en-US"/>
        </a:p>
      </dgm:t>
    </dgm:pt>
    <dgm:pt modelId="{841916C6-8C3D-1146-B779-90AF9D90FFC2}" type="sibTrans" cxnId="{B2214D4E-53BD-4143-B278-BA5E783F1765}">
      <dgm:prSet/>
      <dgm:spPr/>
      <dgm:t>
        <a:bodyPr/>
        <a:lstStyle/>
        <a:p>
          <a:endParaRPr lang="en-US"/>
        </a:p>
      </dgm:t>
    </dgm:pt>
    <dgm:pt modelId="{99A914F0-67A0-744A-8079-E228ECC84D9D}" type="pres">
      <dgm:prSet presAssocID="{78391706-0462-4147-B64D-107B1D682909}" presName="Name0" presStyleCnt="0">
        <dgm:presLayoutVars>
          <dgm:chMax/>
          <dgm:chPref/>
          <dgm:dir/>
        </dgm:presLayoutVars>
      </dgm:prSet>
      <dgm:spPr/>
      <dgm:t>
        <a:bodyPr/>
        <a:lstStyle/>
        <a:p>
          <a:endParaRPr lang="en-US"/>
        </a:p>
      </dgm:t>
    </dgm:pt>
    <dgm:pt modelId="{1FC3228F-7C4C-8244-BB90-E05480DDAF17}" type="pres">
      <dgm:prSet presAssocID="{5CAFEF33-383D-2740-8ADC-E33D4E5A99F5}" presName="parenttextcomposite" presStyleCnt="0"/>
      <dgm:spPr/>
      <dgm:t>
        <a:bodyPr/>
        <a:lstStyle/>
        <a:p>
          <a:endParaRPr lang="en-US"/>
        </a:p>
      </dgm:t>
    </dgm:pt>
    <dgm:pt modelId="{C21599A0-F1BA-8A4C-A023-31922C091050}" type="pres">
      <dgm:prSet presAssocID="{5CAFEF33-383D-2740-8ADC-E33D4E5A99F5}" presName="parenttext" presStyleLbl="revTx" presStyleIdx="0" presStyleCnt="3">
        <dgm:presLayoutVars>
          <dgm:chMax/>
          <dgm:chPref val="2"/>
          <dgm:bulletEnabled val="1"/>
        </dgm:presLayoutVars>
      </dgm:prSet>
      <dgm:spPr/>
      <dgm:t>
        <a:bodyPr/>
        <a:lstStyle/>
        <a:p>
          <a:endParaRPr lang="en-US"/>
        </a:p>
      </dgm:t>
    </dgm:pt>
    <dgm:pt modelId="{32A0365C-CC16-4C4B-85F7-4A8C013AC92B}" type="pres">
      <dgm:prSet presAssocID="{5CAFEF33-383D-2740-8ADC-E33D4E5A99F5}" presName="composite" presStyleCnt="0"/>
      <dgm:spPr/>
      <dgm:t>
        <a:bodyPr/>
        <a:lstStyle/>
        <a:p>
          <a:endParaRPr lang="en-US"/>
        </a:p>
      </dgm:t>
    </dgm:pt>
    <dgm:pt modelId="{3E0CBC73-9F7D-2644-9E1D-76BE752F34C1}" type="pres">
      <dgm:prSet presAssocID="{5CAFEF33-383D-2740-8ADC-E33D4E5A99F5}" presName="chevron1" presStyleLbl="alignNode1" presStyleIdx="0" presStyleCnt="21"/>
      <dgm:spPr/>
      <dgm:t>
        <a:bodyPr/>
        <a:lstStyle/>
        <a:p>
          <a:endParaRPr lang="en-US"/>
        </a:p>
      </dgm:t>
    </dgm:pt>
    <dgm:pt modelId="{E5F3D925-8368-3140-860E-30345398BE6D}" type="pres">
      <dgm:prSet presAssocID="{5CAFEF33-383D-2740-8ADC-E33D4E5A99F5}" presName="chevron2" presStyleLbl="alignNode1" presStyleIdx="1" presStyleCnt="21"/>
      <dgm:spPr/>
      <dgm:t>
        <a:bodyPr/>
        <a:lstStyle/>
        <a:p>
          <a:endParaRPr lang="en-US"/>
        </a:p>
      </dgm:t>
    </dgm:pt>
    <dgm:pt modelId="{FA9A5B5E-2A2A-134B-8479-730CD21BF59B}" type="pres">
      <dgm:prSet presAssocID="{5CAFEF33-383D-2740-8ADC-E33D4E5A99F5}" presName="chevron3" presStyleLbl="alignNode1" presStyleIdx="2" presStyleCnt="21"/>
      <dgm:spPr/>
      <dgm:t>
        <a:bodyPr/>
        <a:lstStyle/>
        <a:p>
          <a:endParaRPr lang="en-US"/>
        </a:p>
      </dgm:t>
    </dgm:pt>
    <dgm:pt modelId="{7AF1BF29-B497-CB47-918F-095DD07C8A87}" type="pres">
      <dgm:prSet presAssocID="{5CAFEF33-383D-2740-8ADC-E33D4E5A99F5}" presName="chevron4" presStyleLbl="alignNode1" presStyleIdx="3" presStyleCnt="21"/>
      <dgm:spPr/>
      <dgm:t>
        <a:bodyPr/>
        <a:lstStyle/>
        <a:p>
          <a:endParaRPr lang="en-US"/>
        </a:p>
      </dgm:t>
    </dgm:pt>
    <dgm:pt modelId="{CA366D00-F5CF-9C4D-B755-608EAA7BFA9F}" type="pres">
      <dgm:prSet presAssocID="{5CAFEF33-383D-2740-8ADC-E33D4E5A99F5}" presName="chevron5" presStyleLbl="alignNode1" presStyleIdx="4" presStyleCnt="21"/>
      <dgm:spPr/>
      <dgm:t>
        <a:bodyPr/>
        <a:lstStyle/>
        <a:p>
          <a:endParaRPr lang="en-US"/>
        </a:p>
      </dgm:t>
    </dgm:pt>
    <dgm:pt modelId="{15F68651-65E5-044C-AE34-E9E26B60B68E}" type="pres">
      <dgm:prSet presAssocID="{5CAFEF33-383D-2740-8ADC-E33D4E5A99F5}" presName="chevron6" presStyleLbl="alignNode1" presStyleIdx="5" presStyleCnt="21"/>
      <dgm:spPr/>
      <dgm:t>
        <a:bodyPr/>
        <a:lstStyle/>
        <a:p>
          <a:endParaRPr lang="en-US"/>
        </a:p>
      </dgm:t>
    </dgm:pt>
    <dgm:pt modelId="{442BC357-7DEB-6C4C-B8CC-C9A223456B96}" type="pres">
      <dgm:prSet presAssocID="{5CAFEF33-383D-2740-8ADC-E33D4E5A99F5}" presName="chevron7" presStyleLbl="alignNode1" presStyleIdx="6" presStyleCnt="21"/>
      <dgm:spPr/>
      <dgm:t>
        <a:bodyPr/>
        <a:lstStyle/>
        <a:p>
          <a:endParaRPr lang="en-US"/>
        </a:p>
      </dgm:t>
    </dgm:pt>
    <dgm:pt modelId="{6C711AA7-3B07-F344-95B7-8C033914C10F}" type="pres">
      <dgm:prSet presAssocID="{5CAFEF33-383D-2740-8ADC-E33D4E5A99F5}" presName="childtext" presStyleLbl="solidFgAcc1" presStyleIdx="0" presStyleCnt="3">
        <dgm:presLayoutVars>
          <dgm:chMax/>
          <dgm:chPref val="0"/>
          <dgm:bulletEnabled val="1"/>
        </dgm:presLayoutVars>
      </dgm:prSet>
      <dgm:spPr/>
      <dgm:t>
        <a:bodyPr/>
        <a:lstStyle/>
        <a:p>
          <a:endParaRPr lang="en-US"/>
        </a:p>
      </dgm:t>
    </dgm:pt>
    <dgm:pt modelId="{DD2D1EEA-4D63-5B4B-A558-183428A3C0B1}" type="pres">
      <dgm:prSet presAssocID="{F7C7645C-7B67-9D43-A35D-4965D969107D}" presName="sibTrans" presStyleCnt="0"/>
      <dgm:spPr/>
      <dgm:t>
        <a:bodyPr/>
        <a:lstStyle/>
        <a:p>
          <a:endParaRPr lang="en-US"/>
        </a:p>
      </dgm:t>
    </dgm:pt>
    <dgm:pt modelId="{01C87C32-DF4F-CF42-8155-E22ED6989941}" type="pres">
      <dgm:prSet presAssocID="{B235C57A-1FA1-FE42-9238-B02AFA7071A5}" presName="parenttextcomposite" presStyleCnt="0"/>
      <dgm:spPr/>
      <dgm:t>
        <a:bodyPr/>
        <a:lstStyle/>
        <a:p>
          <a:endParaRPr lang="en-US"/>
        </a:p>
      </dgm:t>
    </dgm:pt>
    <dgm:pt modelId="{7CA3238B-AD7B-8C40-A905-5434AE96F452}" type="pres">
      <dgm:prSet presAssocID="{B235C57A-1FA1-FE42-9238-B02AFA7071A5}" presName="parenttext" presStyleLbl="revTx" presStyleIdx="1" presStyleCnt="3">
        <dgm:presLayoutVars>
          <dgm:chMax/>
          <dgm:chPref val="2"/>
          <dgm:bulletEnabled val="1"/>
        </dgm:presLayoutVars>
      </dgm:prSet>
      <dgm:spPr/>
      <dgm:t>
        <a:bodyPr/>
        <a:lstStyle/>
        <a:p>
          <a:endParaRPr lang="en-US"/>
        </a:p>
      </dgm:t>
    </dgm:pt>
    <dgm:pt modelId="{019B7865-7CAA-8346-9483-A5A4795EEFB6}" type="pres">
      <dgm:prSet presAssocID="{B235C57A-1FA1-FE42-9238-B02AFA7071A5}" presName="composite" presStyleCnt="0"/>
      <dgm:spPr/>
      <dgm:t>
        <a:bodyPr/>
        <a:lstStyle/>
        <a:p>
          <a:endParaRPr lang="en-US"/>
        </a:p>
      </dgm:t>
    </dgm:pt>
    <dgm:pt modelId="{7BDAF1A3-54C5-C542-863F-05F98E1D6A60}" type="pres">
      <dgm:prSet presAssocID="{B235C57A-1FA1-FE42-9238-B02AFA7071A5}" presName="chevron1" presStyleLbl="alignNode1" presStyleIdx="7" presStyleCnt="21"/>
      <dgm:spPr/>
      <dgm:t>
        <a:bodyPr/>
        <a:lstStyle/>
        <a:p>
          <a:endParaRPr lang="en-US"/>
        </a:p>
      </dgm:t>
    </dgm:pt>
    <dgm:pt modelId="{215B4F70-53AF-7A40-A892-B157AC23C5B6}" type="pres">
      <dgm:prSet presAssocID="{B235C57A-1FA1-FE42-9238-B02AFA7071A5}" presName="chevron2" presStyleLbl="alignNode1" presStyleIdx="8" presStyleCnt="21"/>
      <dgm:spPr/>
      <dgm:t>
        <a:bodyPr/>
        <a:lstStyle/>
        <a:p>
          <a:endParaRPr lang="en-US"/>
        </a:p>
      </dgm:t>
    </dgm:pt>
    <dgm:pt modelId="{B634A1AE-4283-CE4E-BD66-A4BEBC01F9C4}" type="pres">
      <dgm:prSet presAssocID="{B235C57A-1FA1-FE42-9238-B02AFA7071A5}" presName="chevron3" presStyleLbl="alignNode1" presStyleIdx="9" presStyleCnt="21"/>
      <dgm:spPr/>
      <dgm:t>
        <a:bodyPr/>
        <a:lstStyle/>
        <a:p>
          <a:endParaRPr lang="en-US"/>
        </a:p>
      </dgm:t>
    </dgm:pt>
    <dgm:pt modelId="{4D7D19BD-F0B2-0F47-83B0-8D949E64A80B}" type="pres">
      <dgm:prSet presAssocID="{B235C57A-1FA1-FE42-9238-B02AFA7071A5}" presName="chevron4" presStyleLbl="alignNode1" presStyleIdx="10" presStyleCnt="21"/>
      <dgm:spPr/>
      <dgm:t>
        <a:bodyPr/>
        <a:lstStyle/>
        <a:p>
          <a:endParaRPr lang="en-US"/>
        </a:p>
      </dgm:t>
    </dgm:pt>
    <dgm:pt modelId="{865C8F31-75AE-C541-9EC8-690D45081E17}" type="pres">
      <dgm:prSet presAssocID="{B235C57A-1FA1-FE42-9238-B02AFA7071A5}" presName="chevron5" presStyleLbl="alignNode1" presStyleIdx="11" presStyleCnt="21"/>
      <dgm:spPr/>
      <dgm:t>
        <a:bodyPr/>
        <a:lstStyle/>
        <a:p>
          <a:endParaRPr lang="en-US"/>
        </a:p>
      </dgm:t>
    </dgm:pt>
    <dgm:pt modelId="{F1ABA406-A942-EA43-B2B3-07F89E64CEE9}" type="pres">
      <dgm:prSet presAssocID="{B235C57A-1FA1-FE42-9238-B02AFA7071A5}" presName="chevron6" presStyleLbl="alignNode1" presStyleIdx="12" presStyleCnt="21"/>
      <dgm:spPr/>
      <dgm:t>
        <a:bodyPr/>
        <a:lstStyle/>
        <a:p>
          <a:endParaRPr lang="en-US"/>
        </a:p>
      </dgm:t>
    </dgm:pt>
    <dgm:pt modelId="{0AFD0591-C312-C74F-8EF0-80B0DC16C8A6}" type="pres">
      <dgm:prSet presAssocID="{B235C57A-1FA1-FE42-9238-B02AFA7071A5}" presName="chevron7" presStyleLbl="alignNode1" presStyleIdx="13" presStyleCnt="21"/>
      <dgm:spPr/>
      <dgm:t>
        <a:bodyPr/>
        <a:lstStyle/>
        <a:p>
          <a:endParaRPr lang="en-US"/>
        </a:p>
      </dgm:t>
    </dgm:pt>
    <dgm:pt modelId="{6E8A3A8C-CCF6-D541-A2AF-E1155B8A242D}" type="pres">
      <dgm:prSet presAssocID="{B235C57A-1FA1-FE42-9238-B02AFA7071A5}" presName="childtext" presStyleLbl="solidFgAcc1" presStyleIdx="1" presStyleCnt="3">
        <dgm:presLayoutVars>
          <dgm:chMax/>
          <dgm:chPref val="0"/>
          <dgm:bulletEnabled val="1"/>
        </dgm:presLayoutVars>
      </dgm:prSet>
      <dgm:spPr/>
      <dgm:t>
        <a:bodyPr/>
        <a:lstStyle/>
        <a:p>
          <a:endParaRPr lang="en-US"/>
        </a:p>
      </dgm:t>
    </dgm:pt>
    <dgm:pt modelId="{200CE1EA-DB93-B447-AD75-5EDA2DC5EA26}" type="pres">
      <dgm:prSet presAssocID="{2ABCC841-1CAC-8542-A84B-A8A3AE43DCC9}" presName="sibTrans" presStyleCnt="0"/>
      <dgm:spPr/>
      <dgm:t>
        <a:bodyPr/>
        <a:lstStyle/>
        <a:p>
          <a:endParaRPr lang="en-US"/>
        </a:p>
      </dgm:t>
    </dgm:pt>
    <dgm:pt modelId="{248BFC5A-DCAF-2C45-A7F7-EEDE63C116BA}" type="pres">
      <dgm:prSet presAssocID="{1D7B00B3-C201-8844-AACB-883117F08E0C}" presName="parenttextcomposite" presStyleCnt="0"/>
      <dgm:spPr/>
      <dgm:t>
        <a:bodyPr/>
        <a:lstStyle/>
        <a:p>
          <a:endParaRPr lang="en-US"/>
        </a:p>
      </dgm:t>
    </dgm:pt>
    <dgm:pt modelId="{F286ED96-27C1-484C-A006-8A17645B662B}" type="pres">
      <dgm:prSet presAssocID="{1D7B00B3-C201-8844-AACB-883117F08E0C}" presName="parenttext" presStyleLbl="revTx" presStyleIdx="2" presStyleCnt="3">
        <dgm:presLayoutVars>
          <dgm:chMax/>
          <dgm:chPref val="2"/>
          <dgm:bulletEnabled val="1"/>
        </dgm:presLayoutVars>
      </dgm:prSet>
      <dgm:spPr/>
      <dgm:t>
        <a:bodyPr/>
        <a:lstStyle/>
        <a:p>
          <a:endParaRPr lang="en-US"/>
        </a:p>
      </dgm:t>
    </dgm:pt>
    <dgm:pt modelId="{FCDCC12B-7BD4-2642-9AF3-877F5797908F}" type="pres">
      <dgm:prSet presAssocID="{1D7B00B3-C201-8844-AACB-883117F08E0C}" presName="composite" presStyleCnt="0"/>
      <dgm:spPr/>
      <dgm:t>
        <a:bodyPr/>
        <a:lstStyle/>
        <a:p>
          <a:endParaRPr lang="en-US"/>
        </a:p>
      </dgm:t>
    </dgm:pt>
    <dgm:pt modelId="{2435C6DD-088A-B94E-9EC3-139CE97D36B9}" type="pres">
      <dgm:prSet presAssocID="{1D7B00B3-C201-8844-AACB-883117F08E0C}" presName="chevron1" presStyleLbl="alignNode1" presStyleIdx="14" presStyleCnt="21"/>
      <dgm:spPr/>
      <dgm:t>
        <a:bodyPr/>
        <a:lstStyle/>
        <a:p>
          <a:endParaRPr lang="en-US"/>
        </a:p>
      </dgm:t>
    </dgm:pt>
    <dgm:pt modelId="{02EDC59B-740C-E24E-8407-711E2410A901}" type="pres">
      <dgm:prSet presAssocID="{1D7B00B3-C201-8844-AACB-883117F08E0C}" presName="chevron2" presStyleLbl="alignNode1" presStyleIdx="15" presStyleCnt="21"/>
      <dgm:spPr/>
      <dgm:t>
        <a:bodyPr/>
        <a:lstStyle/>
        <a:p>
          <a:endParaRPr lang="en-US"/>
        </a:p>
      </dgm:t>
    </dgm:pt>
    <dgm:pt modelId="{4F7412B6-7284-6D43-A9D1-030E6674A559}" type="pres">
      <dgm:prSet presAssocID="{1D7B00B3-C201-8844-AACB-883117F08E0C}" presName="chevron3" presStyleLbl="alignNode1" presStyleIdx="16" presStyleCnt="21"/>
      <dgm:spPr/>
      <dgm:t>
        <a:bodyPr/>
        <a:lstStyle/>
        <a:p>
          <a:endParaRPr lang="en-US"/>
        </a:p>
      </dgm:t>
    </dgm:pt>
    <dgm:pt modelId="{C0DF2CB9-EBA9-C54C-9213-7576BA27CECE}" type="pres">
      <dgm:prSet presAssocID="{1D7B00B3-C201-8844-AACB-883117F08E0C}" presName="chevron4" presStyleLbl="alignNode1" presStyleIdx="17" presStyleCnt="21"/>
      <dgm:spPr/>
      <dgm:t>
        <a:bodyPr/>
        <a:lstStyle/>
        <a:p>
          <a:endParaRPr lang="en-US"/>
        </a:p>
      </dgm:t>
    </dgm:pt>
    <dgm:pt modelId="{6098DDA9-D4E1-3147-BE8B-0EFC3A3E1FE4}" type="pres">
      <dgm:prSet presAssocID="{1D7B00B3-C201-8844-AACB-883117F08E0C}" presName="chevron5" presStyleLbl="alignNode1" presStyleIdx="18" presStyleCnt="21"/>
      <dgm:spPr/>
      <dgm:t>
        <a:bodyPr/>
        <a:lstStyle/>
        <a:p>
          <a:endParaRPr lang="en-US"/>
        </a:p>
      </dgm:t>
    </dgm:pt>
    <dgm:pt modelId="{E63774A7-0849-A34E-8222-1CF9B93B4D6F}" type="pres">
      <dgm:prSet presAssocID="{1D7B00B3-C201-8844-AACB-883117F08E0C}" presName="chevron6" presStyleLbl="alignNode1" presStyleIdx="19" presStyleCnt="21"/>
      <dgm:spPr/>
      <dgm:t>
        <a:bodyPr/>
        <a:lstStyle/>
        <a:p>
          <a:endParaRPr lang="en-US"/>
        </a:p>
      </dgm:t>
    </dgm:pt>
    <dgm:pt modelId="{C388CDEC-BA34-034C-8DB5-A3C7FBC71C50}" type="pres">
      <dgm:prSet presAssocID="{1D7B00B3-C201-8844-AACB-883117F08E0C}" presName="chevron7" presStyleLbl="alignNode1" presStyleIdx="20" presStyleCnt="21"/>
      <dgm:spPr/>
      <dgm:t>
        <a:bodyPr/>
        <a:lstStyle/>
        <a:p>
          <a:endParaRPr lang="en-US"/>
        </a:p>
      </dgm:t>
    </dgm:pt>
    <dgm:pt modelId="{D3278F7A-0F07-C24D-A611-6BEABD16FB02}" type="pres">
      <dgm:prSet presAssocID="{1D7B00B3-C201-8844-AACB-883117F08E0C}" presName="childtext" presStyleLbl="solidFgAcc1" presStyleIdx="2" presStyleCnt="3">
        <dgm:presLayoutVars>
          <dgm:chMax/>
          <dgm:chPref val="0"/>
          <dgm:bulletEnabled val="1"/>
        </dgm:presLayoutVars>
      </dgm:prSet>
      <dgm:spPr/>
      <dgm:t>
        <a:bodyPr/>
        <a:lstStyle/>
        <a:p>
          <a:endParaRPr lang="en-US"/>
        </a:p>
      </dgm:t>
    </dgm:pt>
  </dgm:ptLst>
  <dgm:cxnLst>
    <dgm:cxn modelId="{9875A2C5-22D3-E847-A9C1-63CDE23BBE2B}" type="presOf" srcId="{3BBEB364-EC74-024B-AA8F-FB1D8456E545}" destId="{6C711AA7-3B07-F344-95B7-8C033914C10F}" srcOrd="0" destOrd="1" presId="urn:microsoft.com/office/officeart/2008/layout/VerticalAccentList"/>
    <dgm:cxn modelId="{030E9888-D168-8D45-A416-9D944915743B}" type="presOf" srcId="{78391706-0462-4147-B64D-107B1D682909}" destId="{99A914F0-67A0-744A-8079-E228ECC84D9D}" srcOrd="0" destOrd="0" presId="urn:microsoft.com/office/officeart/2008/layout/VerticalAccentList"/>
    <dgm:cxn modelId="{65C7CFC7-D48B-8F4E-824F-7F85A583DA9C}" type="presOf" srcId="{0F14C0FA-3F33-854E-95F3-3803B39FC455}" destId="{6C711AA7-3B07-F344-95B7-8C033914C10F}" srcOrd="0" destOrd="0" presId="urn:microsoft.com/office/officeart/2008/layout/VerticalAccentList"/>
    <dgm:cxn modelId="{EA016EEE-DE2F-744F-A999-DB807BBEB5AC}" type="presOf" srcId="{1D7B00B3-C201-8844-AACB-883117F08E0C}" destId="{F286ED96-27C1-484C-A006-8A17645B662B}" srcOrd="0" destOrd="0" presId="urn:microsoft.com/office/officeart/2008/layout/VerticalAccentList"/>
    <dgm:cxn modelId="{8DBF938E-B3DD-2D46-A7D3-BBFF29190371}" srcId="{78391706-0462-4147-B64D-107B1D682909}" destId="{5CAFEF33-383D-2740-8ADC-E33D4E5A99F5}" srcOrd="0" destOrd="0" parTransId="{FBB57431-8A88-DE4F-B8AA-18B7248AED11}" sibTransId="{F7C7645C-7B67-9D43-A35D-4965D969107D}"/>
    <dgm:cxn modelId="{15FC8E24-DA5C-6C44-A62E-F772DADC50D1}" type="presOf" srcId="{D9080160-3336-9640-AA21-D919B567E59F}" destId="{6E8A3A8C-CCF6-D541-A2AF-E1155B8A242D}" srcOrd="0" destOrd="2" presId="urn:microsoft.com/office/officeart/2008/layout/VerticalAccentList"/>
    <dgm:cxn modelId="{5FC8DAA1-CB9D-B145-903F-F9AD65AB9A5F}" type="presOf" srcId="{008E518C-465E-D54D-9F4E-AF0576A98CEA}" destId="{D3278F7A-0F07-C24D-A611-6BEABD16FB02}" srcOrd="0" destOrd="0" presId="urn:microsoft.com/office/officeart/2008/layout/VerticalAccentList"/>
    <dgm:cxn modelId="{6DA675F4-E894-2940-92C5-3763B0275515}" type="presOf" srcId="{7F03E237-210B-2A45-B2BD-DACE1952C132}" destId="{6E8A3A8C-CCF6-D541-A2AF-E1155B8A242D}" srcOrd="0" destOrd="1" presId="urn:microsoft.com/office/officeart/2008/layout/VerticalAccentList"/>
    <dgm:cxn modelId="{89DE9DD4-12E2-984D-8DAB-14E168CAFDDD}" srcId="{B235C57A-1FA1-FE42-9238-B02AFA7071A5}" destId="{7F03E237-210B-2A45-B2BD-DACE1952C132}" srcOrd="1" destOrd="0" parTransId="{0B4D46D8-CEE1-6D4A-98A9-C507F6B4B20E}" sibTransId="{37BE712A-0B6F-734F-8784-223EE60E0E79}"/>
    <dgm:cxn modelId="{BF62009D-56DB-2F46-AB52-DEF063C16ED8}" srcId="{5CAFEF33-383D-2740-8ADC-E33D4E5A99F5}" destId="{0F14C0FA-3F33-854E-95F3-3803B39FC455}" srcOrd="0" destOrd="0" parTransId="{01E78D49-D565-EA4E-86F6-D680B783DFCA}" sibTransId="{B9007974-09ED-1947-B340-F5ADE3B99033}"/>
    <dgm:cxn modelId="{B3C9DB90-3EDD-2F44-8100-EB735FFE4641}" srcId="{B235C57A-1FA1-FE42-9238-B02AFA7071A5}" destId="{D9080160-3336-9640-AA21-D919B567E59F}" srcOrd="2" destOrd="0" parTransId="{60B3ED4F-2052-D148-AE27-F02AF04C5A62}" sibTransId="{183C4029-DB57-6C42-816A-EEC4589856F5}"/>
    <dgm:cxn modelId="{FB37BDFD-5666-A54D-8399-E23A64F715E1}" type="presOf" srcId="{B235C57A-1FA1-FE42-9238-B02AFA7071A5}" destId="{7CA3238B-AD7B-8C40-A905-5434AE96F452}" srcOrd="0" destOrd="0" presId="urn:microsoft.com/office/officeart/2008/layout/VerticalAccentList"/>
    <dgm:cxn modelId="{0EEC75E0-98DA-144A-90FE-9A5BCC985C55}" type="presOf" srcId="{5CAFEF33-383D-2740-8ADC-E33D4E5A99F5}" destId="{C21599A0-F1BA-8A4C-A023-31922C091050}" srcOrd="0" destOrd="0" presId="urn:microsoft.com/office/officeart/2008/layout/VerticalAccentList"/>
    <dgm:cxn modelId="{96A31824-58A3-7B4F-BAF9-815E5C83A083}" srcId="{1D7B00B3-C201-8844-AACB-883117F08E0C}" destId="{008E518C-465E-D54D-9F4E-AF0576A98CEA}" srcOrd="0" destOrd="0" parTransId="{22259020-873E-6D46-B0F7-F485D30A2241}" sibTransId="{968A31D4-945D-BA4F-90CC-025A1EEB4DCA}"/>
    <dgm:cxn modelId="{B2214D4E-53BD-4143-B278-BA5E783F1765}" srcId="{1D7B00B3-C201-8844-AACB-883117F08E0C}" destId="{FFB8FEE4-CDE9-E747-879B-E953FD0A8312}" srcOrd="1" destOrd="0" parTransId="{F4DA08E4-82E0-F247-A5F6-9B5CEBD13622}" sibTransId="{841916C6-8C3D-1146-B779-90AF9D90FFC2}"/>
    <dgm:cxn modelId="{45F39F2B-280B-8844-B414-5C2B99B0DBDF}" srcId="{78391706-0462-4147-B64D-107B1D682909}" destId="{B235C57A-1FA1-FE42-9238-B02AFA7071A5}" srcOrd="1" destOrd="0" parTransId="{9977B4DF-8E2D-5B47-901B-3068A501E0A1}" sibTransId="{2ABCC841-1CAC-8542-A84B-A8A3AE43DCC9}"/>
    <dgm:cxn modelId="{556473E9-2CC3-AA41-AA77-47E416112A37}" srcId="{B235C57A-1FA1-FE42-9238-B02AFA7071A5}" destId="{0CCE3220-BD4D-7C4B-B1DB-2AC0A990D252}" srcOrd="0" destOrd="0" parTransId="{E09F9FC3-08EA-C840-95AC-903B6FFDDDD6}" sibTransId="{C2D88947-4811-F04E-8D5A-6121BDA75330}"/>
    <dgm:cxn modelId="{40200A4D-231D-7142-81AB-851077161F5B}" type="presOf" srcId="{FFB8FEE4-CDE9-E747-879B-E953FD0A8312}" destId="{D3278F7A-0F07-C24D-A611-6BEABD16FB02}" srcOrd="0" destOrd="1" presId="urn:microsoft.com/office/officeart/2008/layout/VerticalAccentList"/>
    <dgm:cxn modelId="{4BE7CFF2-596D-F748-89CD-3E63F46359C4}" srcId="{78391706-0462-4147-B64D-107B1D682909}" destId="{1D7B00B3-C201-8844-AACB-883117F08E0C}" srcOrd="2" destOrd="0" parTransId="{88CAC028-1C37-2E45-9754-5500BACD0B49}" sibTransId="{2B0DB73D-E16D-0546-B483-C54D7099D797}"/>
    <dgm:cxn modelId="{B5F905AD-26E1-5C4E-9169-9F4794D7B724}" srcId="{5CAFEF33-383D-2740-8ADC-E33D4E5A99F5}" destId="{3BBEB364-EC74-024B-AA8F-FB1D8456E545}" srcOrd="1" destOrd="0" parTransId="{F28461C7-4C4E-3C48-8D2B-89A14B081FA0}" sibTransId="{BEA498B2-34EA-8E43-9953-C996788C9F8A}"/>
    <dgm:cxn modelId="{C719FE23-A2A0-374F-99FA-6B1ED52F0561}" type="presOf" srcId="{0CCE3220-BD4D-7C4B-B1DB-2AC0A990D252}" destId="{6E8A3A8C-CCF6-D541-A2AF-E1155B8A242D}" srcOrd="0" destOrd="0" presId="urn:microsoft.com/office/officeart/2008/layout/VerticalAccentList"/>
    <dgm:cxn modelId="{29842E49-B279-A241-A15F-90A06CDD41CC}" type="presParOf" srcId="{99A914F0-67A0-744A-8079-E228ECC84D9D}" destId="{1FC3228F-7C4C-8244-BB90-E05480DDAF17}" srcOrd="0" destOrd="0" presId="urn:microsoft.com/office/officeart/2008/layout/VerticalAccentList"/>
    <dgm:cxn modelId="{70F60459-0518-A546-BEF0-899E9B020466}" type="presParOf" srcId="{1FC3228F-7C4C-8244-BB90-E05480DDAF17}" destId="{C21599A0-F1BA-8A4C-A023-31922C091050}" srcOrd="0" destOrd="0" presId="urn:microsoft.com/office/officeart/2008/layout/VerticalAccentList"/>
    <dgm:cxn modelId="{330EFE59-28EA-3647-B3D0-11FAD0471008}" type="presParOf" srcId="{99A914F0-67A0-744A-8079-E228ECC84D9D}" destId="{32A0365C-CC16-4C4B-85F7-4A8C013AC92B}" srcOrd="1" destOrd="0" presId="urn:microsoft.com/office/officeart/2008/layout/VerticalAccentList"/>
    <dgm:cxn modelId="{FE14B7B5-A006-0E4B-B24F-3B650B7170DC}" type="presParOf" srcId="{32A0365C-CC16-4C4B-85F7-4A8C013AC92B}" destId="{3E0CBC73-9F7D-2644-9E1D-76BE752F34C1}" srcOrd="0" destOrd="0" presId="urn:microsoft.com/office/officeart/2008/layout/VerticalAccentList"/>
    <dgm:cxn modelId="{1879A984-CB68-624B-A624-47D7D8D509AF}" type="presParOf" srcId="{32A0365C-CC16-4C4B-85F7-4A8C013AC92B}" destId="{E5F3D925-8368-3140-860E-30345398BE6D}" srcOrd="1" destOrd="0" presId="urn:microsoft.com/office/officeart/2008/layout/VerticalAccentList"/>
    <dgm:cxn modelId="{AA4CEB89-38AF-6A40-8931-DA165E36584C}" type="presParOf" srcId="{32A0365C-CC16-4C4B-85F7-4A8C013AC92B}" destId="{FA9A5B5E-2A2A-134B-8479-730CD21BF59B}" srcOrd="2" destOrd="0" presId="urn:microsoft.com/office/officeart/2008/layout/VerticalAccentList"/>
    <dgm:cxn modelId="{7F33704A-3224-B442-A640-DF15821A8904}" type="presParOf" srcId="{32A0365C-CC16-4C4B-85F7-4A8C013AC92B}" destId="{7AF1BF29-B497-CB47-918F-095DD07C8A87}" srcOrd="3" destOrd="0" presId="urn:microsoft.com/office/officeart/2008/layout/VerticalAccentList"/>
    <dgm:cxn modelId="{0E5431EB-B998-3B44-B7A3-3B6F6AE4F512}" type="presParOf" srcId="{32A0365C-CC16-4C4B-85F7-4A8C013AC92B}" destId="{CA366D00-F5CF-9C4D-B755-608EAA7BFA9F}" srcOrd="4" destOrd="0" presId="urn:microsoft.com/office/officeart/2008/layout/VerticalAccentList"/>
    <dgm:cxn modelId="{0810062B-7AE7-FF47-B998-1767FE17DB7C}" type="presParOf" srcId="{32A0365C-CC16-4C4B-85F7-4A8C013AC92B}" destId="{15F68651-65E5-044C-AE34-E9E26B60B68E}" srcOrd="5" destOrd="0" presId="urn:microsoft.com/office/officeart/2008/layout/VerticalAccentList"/>
    <dgm:cxn modelId="{E9C45E35-8FF7-5945-8AA7-1D703115E31F}" type="presParOf" srcId="{32A0365C-CC16-4C4B-85F7-4A8C013AC92B}" destId="{442BC357-7DEB-6C4C-B8CC-C9A223456B96}" srcOrd="6" destOrd="0" presId="urn:microsoft.com/office/officeart/2008/layout/VerticalAccentList"/>
    <dgm:cxn modelId="{58BE83AF-4252-644A-A1FE-5933A9BB19C8}" type="presParOf" srcId="{32A0365C-CC16-4C4B-85F7-4A8C013AC92B}" destId="{6C711AA7-3B07-F344-95B7-8C033914C10F}" srcOrd="7" destOrd="0" presId="urn:microsoft.com/office/officeart/2008/layout/VerticalAccentList"/>
    <dgm:cxn modelId="{F1B0ECEC-99DA-A940-9094-0B2B5CDF4080}" type="presParOf" srcId="{99A914F0-67A0-744A-8079-E228ECC84D9D}" destId="{DD2D1EEA-4D63-5B4B-A558-183428A3C0B1}" srcOrd="2" destOrd="0" presId="urn:microsoft.com/office/officeart/2008/layout/VerticalAccentList"/>
    <dgm:cxn modelId="{27E18A8C-584F-3343-8B53-F399E61CE01A}" type="presParOf" srcId="{99A914F0-67A0-744A-8079-E228ECC84D9D}" destId="{01C87C32-DF4F-CF42-8155-E22ED6989941}" srcOrd="3" destOrd="0" presId="urn:microsoft.com/office/officeart/2008/layout/VerticalAccentList"/>
    <dgm:cxn modelId="{2E514354-0223-2C4D-BF83-EBAA79D75A9B}" type="presParOf" srcId="{01C87C32-DF4F-CF42-8155-E22ED6989941}" destId="{7CA3238B-AD7B-8C40-A905-5434AE96F452}" srcOrd="0" destOrd="0" presId="urn:microsoft.com/office/officeart/2008/layout/VerticalAccentList"/>
    <dgm:cxn modelId="{AD8DA383-EF07-8149-A0F1-790D102547FD}" type="presParOf" srcId="{99A914F0-67A0-744A-8079-E228ECC84D9D}" destId="{019B7865-7CAA-8346-9483-A5A4795EEFB6}" srcOrd="4" destOrd="0" presId="urn:microsoft.com/office/officeart/2008/layout/VerticalAccentList"/>
    <dgm:cxn modelId="{2053EF78-EBAB-FB47-99E8-C85C27F64E62}" type="presParOf" srcId="{019B7865-7CAA-8346-9483-A5A4795EEFB6}" destId="{7BDAF1A3-54C5-C542-863F-05F98E1D6A60}" srcOrd="0" destOrd="0" presId="urn:microsoft.com/office/officeart/2008/layout/VerticalAccentList"/>
    <dgm:cxn modelId="{78030826-55EA-5B4E-8F3C-6C6A1157FE2B}" type="presParOf" srcId="{019B7865-7CAA-8346-9483-A5A4795EEFB6}" destId="{215B4F70-53AF-7A40-A892-B157AC23C5B6}" srcOrd="1" destOrd="0" presId="urn:microsoft.com/office/officeart/2008/layout/VerticalAccentList"/>
    <dgm:cxn modelId="{E22DB88C-56C7-0E47-8A94-26CB5A7E468B}" type="presParOf" srcId="{019B7865-7CAA-8346-9483-A5A4795EEFB6}" destId="{B634A1AE-4283-CE4E-BD66-A4BEBC01F9C4}" srcOrd="2" destOrd="0" presId="urn:microsoft.com/office/officeart/2008/layout/VerticalAccentList"/>
    <dgm:cxn modelId="{BCBE0B14-1C4B-E148-83D3-D590F17A4B44}" type="presParOf" srcId="{019B7865-7CAA-8346-9483-A5A4795EEFB6}" destId="{4D7D19BD-F0B2-0F47-83B0-8D949E64A80B}" srcOrd="3" destOrd="0" presId="urn:microsoft.com/office/officeart/2008/layout/VerticalAccentList"/>
    <dgm:cxn modelId="{99399C69-B1D7-3F42-B093-AB96E900232F}" type="presParOf" srcId="{019B7865-7CAA-8346-9483-A5A4795EEFB6}" destId="{865C8F31-75AE-C541-9EC8-690D45081E17}" srcOrd="4" destOrd="0" presId="urn:microsoft.com/office/officeart/2008/layout/VerticalAccentList"/>
    <dgm:cxn modelId="{9CB66FD1-DD6D-AC47-84D3-A54B5DE0466E}" type="presParOf" srcId="{019B7865-7CAA-8346-9483-A5A4795EEFB6}" destId="{F1ABA406-A942-EA43-B2B3-07F89E64CEE9}" srcOrd="5" destOrd="0" presId="urn:microsoft.com/office/officeart/2008/layout/VerticalAccentList"/>
    <dgm:cxn modelId="{DFDC6D5C-361D-194A-B926-3EAFF0A3B9EB}" type="presParOf" srcId="{019B7865-7CAA-8346-9483-A5A4795EEFB6}" destId="{0AFD0591-C312-C74F-8EF0-80B0DC16C8A6}" srcOrd="6" destOrd="0" presId="urn:microsoft.com/office/officeart/2008/layout/VerticalAccentList"/>
    <dgm:cxn modelId="{BA06CE4B-7FBF-EE47-98D3-FB6228846567}" type="presParOf" srcId="{019B7865-7CAA-8346-9483-A5A4795EEFB6}" destId="{6E8A3A8C-CCF6-D541-A2AF-E1155B8A242D}" srcOrd="7" destOrd="0" presId="urn:microsoft.com/office/officeart/2008/layout/VerticalAccentList"/>
    <dgm:cxn modelId="{02D5A3D6-289B-9545-AEBD-95CEBCDC5A71}" type="presParOf" srcId="{99A914F0-67A0-744A-8079-E228ECC84D9D}" destId="{200CE1EA-DB93-B447-AD75-5EDA2DC5EA26}" srcOrd="5" destOrd="0" presId="urn:microsoft.com/office/officeart/2008/layout/VerticalAccentList"/>
    <dgm:cxn modelId="{8F5F1E79-18A6-6140-B1C9-36E88874D9B7}" type="presParOf" srcId="{99A914F0-67A0-744A-8079-E228ECC84D9D}" destId="{248BFC5A-DCAF-2C45-A7F7-EEDE63C116BA}" srcOrd="6" destOrd="0" presId="urn:microsoft.com/office/officeart/2008/layout/VerticalAccentList"/>
    <dgm:cxn modelId="{E184EA2C-EB1A-E443-9DE5-E204E15B9737}" type="presParOf" srcId="{248BFC5A-DCAF-2C45-A7F7-EEDE63C116BA}" destId="{F286ED96-27C1-484C-A006-8A17645B662B}" srcOrd="0" destOrd="0" presId="urn:microsoft.com/office/officeart/2008/layout/VerticalAccentList"/>
    <dgm:cxn modelId="{BEC63E7E-306A-1A4E-B788-1666F34DCFFE}" type="presParOf" srcId="{99A914F0-67A0-744A-8079-E228ECC84D9D}" destId="{FCDCC12B-7BD4-2642-9AF3-877F5797908F}" srcOrd="7" destOrd="0" presId="urn:microsoft.com/office/officeart/2008/layout/VerticalAccentList"/>
    <dgm:cxn modelId="{8684A16B-67CE-3943-B37A-BDCDE0E908B4}" type="presParOf" srcId="{FCDCC12B-7BD4-2642-9AF3-877F5797908F}" destId="{2435C6DD-088A-B94E-9EC3-139CE97D36B9}" srcOrd="0" destOrd="0" presId="urn:microsoft.com/office/officeart/2008/layout/VerticalAccentList"/>
    <dgm:cxn modelId="{2752C9C8-7B68-CA49-9BD2-C37FA039AD69}" type="presParOf" srcId="{FCDCC12B-7BD4-2642-9AF3-877F5797908F}" destId="{02EDC59B-740C-E24E-8407-711E2410A901}" srcOrd="1" destOrd="0" presId="urn:microsoft.com/office/officeart/2008/layout/VerticalAccentList"/>
    <dgm:cxn modelId="{DD4B2417-40FE-D943-A9FF-2F36A7A190E8}" type="presParOf" srcId="{FCDCC12B-7BD4-2642-9AF3-877F5797908F}" destId="{4F7412B6-7284-6D43-A9D1-030E6674A559}" srcOrd="2" destOrd="0" presId="urn:microsoft.com/office/officeart/2008/layout/VerticalAccentList"/>
    <dgm:cxn modelId="{7E84A4A6-EB26-DB4F-952D-61FC8A1935AF}" type="presParOf" srcId="{FCDCC12B-7BD4-2642-9AF3-877F5797908F}" destId="{C0DF2CB9-EBA9-C54C-9213-7576BA27CECE}" srcOrd="3" destOrd="0" presId="urn:microsoft.com/office/officeart/2008/layout/VerticalAccentList"/>
    <dgm:cxn modelId="{F37CC627-B49B-0142-8C94-8B2BFE0621A0}" type="presParOf" srcId="{FCDCC12B-7BD4-2642-9AF3-877F5797908F}" destId="{6098DDA9-D4E1-3147-BE8B-0EFC3A3E1FE4}" srcOrd="4" destOrd="0" presId="urn:microsoft.com/office/officeart/2008/layout/VerticalAccentList"/>
    <dgm:cxn modelId="{D7F76FDA-A2C6-3544-A6A1-E2DDD7879804}" type="presParOf" srcId="{FCDCC12B-7BD4-2642-9AF3-877F5797908F}" destId="{E63774A7-0849-A34E-8222-1CF9B93B4D6F}" srcOrd="5" destOrd="0" presId="urn:microsoft.com/office/officeart/2008/layout/VerticalAccentList"/>
    <dgm:cxn modelId="{010EBF08-285E-B94C-B1BA-BE466A862CF9}" type="presParOf" srcId="{FCDCC12B-7BD4-2642-9AF3-877F5797908F}" destId="{C388CDEC-BA34-034C-8DB5-A3C7FBC71C50}" srcOrd="6" destOrd="0" presId="urn:microsoft.com/office/officeart/2008/layout/VerticalAccentList"/>
    <dgm:cxn modelId="{48BAF192-D34B-0540-B787-A1DD002D9410}" type="presParOf" srcId="{FCDCC12B-7BD4-2642-9AF3-877F5797908F}" destId="{D3278F7A-0F07-C24D-A611-6BEABD16FB0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D0BB82-241C-A843-BF71-EB2FAE85EC4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8C9AD620-D7DD-C144-A434-883003DB7C8B}">
      <dgm:prSet/>
      <dgm:spPr/>
      <dgm:t>
        <a:bodyPr/>
        <a:lstStyle/>
        <a:p>
          <a:pPr rtl="0"/>
          <a:r>
            <a:rPr kumimoji="1" lang="en-US" b="1" i="0" dirty="0" smtClean="0">
              <a:solidFill>
                <a:schemeClr val="bg2">
                  <a:lumMod val="50000"/>
                </a:schemeClr>
              </a:solidFill>
            </a:rPr>
            <a:t>Normal Response Mode (NRM)</a:t>
          </a:r>
          <a:endParaRPr lang="en-US" b="1" i="0" dirty="0">
            <a:solidFill>
              <a:schemeClr val="bg2">
                <a:lumMod val="50000"/>
              </a:schemeClr>
            </a:solidFill>
          </a:endParaRPr>
        </a:p>
      </dgm:t>
    </dgm:pt>
    <dgm:pt modelId="{2E248B18-394A-0148-A23F-E595D288182F}" type="parTrans" cxnId="{A49D2B14-A76B-D44A-B1F4-002B56EDB31C}">
      <dgm:prSet/>
      <dgm:spPr/>
      <dgm:t>
        <a:bodyPr/>
        <a:lstStyle/>
        <a:p>
          <a:endParaRPr lang="en-US"/>
        </a:p>
      </dgm:t>
    </dgm:pt>
    <dgm:pt modelId="{D10DAC09-7055-4742-8944-77F505EBD7DA}" type="sibTrans" cxnId="{A49D2B14-A76B-D44A-B1F4-002B56EDB31C}">
      <dgm:prSet/>
      <dgm:spPr/>
      <dgm:t>
        <a:bodyPr/>
        <a:lstStyle/>
        <a:p>
          <a:endParaRPr lang="en-US"/>
        </a:p>
      </dgm:t>
    </dgm:pt>
    <dgm:pt modelId="{BF43D49E-0E08-7D4F-8D99-1D573B1D8FAD}">
      <dgm:prSet/>
      <dgm:spPr/>
      <dgm:t>
        <a:bodyPr/>
        <a:lstStyle/>
        <a:p>
          <a:pPr rtl="0"/>
          <a:r>
            <a:rPr kumimoji="1" lang="en-US" b="1" i="0" dirty="0" smtClean="0"/>
            <a:t>Used with an unbalanced configuration </a:t>
          </a:r>
          <a:endParaRPr lang="en-US" b="1" i="0" dirty="0"/>
        </a:p>
      </dgm:t>
    </dgm:pt>
    <dgm:pt modelId="{68D8EEC6-4C51-6049-B62F-E3C653B7EC23}" type="parTrans" cxnId="{3A65E901-A66E-5141-9D28-B2A98A96B4C6}">
      <dgm:prSet/>
      <dgm:spPr/>
      <dgm:t>
        <a:bodyPr/>
        <a:lstStyle/>
        <a:p>
          <a:endParaRPr lang="en-US"/>
        </a:p>
      </dgm:t>
    </dgm:pt>
    <dgm:pt modelId="{5F8F1F03-6F42-9F4A-B724-2A9BFB05DC5B}" type="sibTrans" cxnId="{3A65E901-A66E-5141-9D28-B2A98A96B4C6}">
      <dgm:prSet/>
      <dgm:spPr/>
      <dgm:t>
        <a:bodyPr/>
        <a:lstStyle/>
        <a:p>
          <a:endParaRPr lang="en-US"/>
        </a:p>
      </dgm:t>
    </dgm:pt>
    <dgm:pt modelId="{469E23E7-92E2-474C-877A-FC0E30234C6F}">
      <dgm:prSet/>
      <dgm:spPr/>
      <dgm:t>
        <a:bodyPr/>
        <a:lstStyle/>
        <a:p>
          <a:pPr rtl="0"/>
          <a:r>
            <a:rPr kumimoji="1" lang="en-US" b="1" i="0" dirty="0" smtClean="0"/>
            <a:t>Primary initiates transfer</a:t>
          </a:r>
          <a:endParaRPr lang="en-US" b="1" i="0" dirty="0"/>
        </a:p>
      </dgm:t>
    </dgm:pt>
    <dgm:pt modelId="{FEF41159-6A10-BB4E-A5D9-608A24786DEB}" type="parTrans" cxnId="{682F20D5-5D0F-064D-91B4-26A8096FEA66}">
      <dgm:prSet/>
      <dgm:spPr/>
      <dgm:t>
        <a:bodyPr/>
        <a:lstStyle/>
        <a:p>
          <a:endParaRPr lang="en-US"/>
        </a:p>
      </dgm:t>
    </dgm:pt>
    <dgm:pt modelId="{A46AFA6B-C5A6-BB4B-8B3A-62BB7DF00E13}" type="sibTrans" cxnId="{682F20D5-5D0F-064D-91B4-26A8096FEA66}">
      <dgm:prSet/>
      <dgm:spPr/>
      <dgm:t>
        <a:bodyPr/>
        <a:lstStyle/>
        <a:p>
          <a:endParaRPr lang="en-US"/>
        </a:p>
      </dgm:t>
    </dgm:pt>
    <dgm:pt modelId="{175992EB-DF9E-B843-B344-6453984D1739}">
      <dgm:prSet/>
      <dgm:spPr/>
      <dgm:t>
        <a:bodyPr/>
        <a:lstStyle/>
        <a:p>
          <a:pPr rtl="0"/>
          <a:r>
            <a:rPr kumimoji="1" lang="en-US" b="1" i="0" dirty="0" smtClean="0">
              <a:solidFill>
                <a:srgbClr val="004040"/>
              </a:solidFill>
            </a:rPr>
            <a:t>Asynchronous Balanced Mode (ABM)</a:t>
          </a:r>
          <a:endParaRPr lang="en-US" b="1" i="0" dirty="0">
            <a:solidFill>
              <a:srgbClr val="004040"/>
            </a:solidFill>
          </a:endParaRPr>
        </a:p>
      </dgm:t>
    </dgm:pt>
    <dgm:pt modelId="{DC3719ED-69C4-0242-8E4C-37B5D8C45E3A}" type="parTrans" cxnId="{BA2CD246-CEF1-E54D-9539-B30431A42C22}">
      <dgm:prSet/>
      <dgm:spPr/>
      <dgm:t>
        <a:bodyPr/>
        <a:lstStyle/>
        <a:p>
          <a:endParaRPr lang="en-US"/>
        </a:p>
      </dgm:t>
    </dgm:pt>
    <dgm:pt modelId="{EF511C8A-D0E9-7C4A-B7FE-437378416FC4}" type="sibTrans" cxnId="{BA2CD246-CEF1-E54D-9539-B30431A42C22}">
      <dgm:prSet/>
      <dgm:spPr/>
      <dgm:t>
        <a:bodyPr/>
        <a:lstStyle/>
        <a:p>
          <a:endParaRPr lang="en-US"/>
        </a:p>
      </dgm:t>
    </dgm:pt>
    <dgm:pt modelId="{77F084D8-81C5-B94A-B36D-8CFB4DB12223}">
      <dgm:prSet/>
      <dgm:spPr/>
      <dgm:t>
        <a:bodyPr/>
        <a:lstStyle/>
        <a:p>
          <a:pPr rtl="0"/>
          <a:r>
            <a:rPr kumimoji="1" lang="en-US" b="1" i="0" dirty="0" smtClean="0"/>
            <a:t>Used with a balanced configuration </a:t>
          </a:r>
          <a:endParaRPr lang="en-US" b="1" i="0" dirty="0"/>
        </a:p>
      </dgm:t>
    </dgm:pt>
    <dgm:pt modelId="{9999952A-672F-B240-B437-9E814B30FA3A}" type="parTrans" cxnId="{2B05FB02-9E82-C14C-9221-21C4115F5383}">
      <dgm:prSet/>
      <dgm:spPr/>
      <dgm:t>
        <a:bodyPr/>
        <a:lstStyle/>
        <a:p>
          <a:endParaRPr lang="en-US"/>
        </a:p>
      </dgm:t>
    </dgm:pt>
    <dgm:pt modelId="{1A7C6112-54B0-CB4F-888F-9C4517C721E7}" type="sibTrans" cxnId="{2B05FB02-9E82-C14C-9221-21C4115F5383}">
      <dgm:prSet/>
      <dgm:spPr/>
      <dgm:t>
        <a:bodyPr/>
        <a:lstStyle/>
        <a:p>
          <a:endParaRPr lang="en-US"/>
        </a:p>
      </dgm:t>
    </dgm:pt>
    <dgm:pt modelId="{337A1CD8-7BC7-C049-B09F-14A0B8476D9A}">
      <dgm:prSet/>
      <dgm:spPr/>
      <dgm:t>
        <a:bodyPr/>
        <a:lstStyle/>
        <a:p>
          <a:pPr rtl="0"/>
          <a:r>
            <a:rPr kumimoji="1" lang="en-US" b="1" i="0" dirty="0" smtClean="0"/>
            <a:t>Either station initiates transmission </a:t>
          </a:r>
          <a:endParaRPr lang="en-US" b="1" i="0" dirty="0"/>
        </a:p>
      </dgm:t>
    </dgm:pt>
    <dgm:pt modelId="{B028676E-3878-0C4F-BE55-0FB7C6B4AAFA}" type="parTrans" cxnId="{498799C5-5297-A94A-B1E9-857130D0ADF8}">
      <dgm:prSet/>
      <dgm:spPr/>
      <dgm:t>
        <a:bodyPr/>
        <a:lstStyle/>
        <a:p>
          <a:endParaRPr lang="en-US"/>
        </a:p>
      </dgm:t>
    </dgm:pt>
    <dgm:pt modelId="{BB6259B7-A21D-F64A-A402-E62B4E18DF35}" type="sibTrans" cxnId="{498799C5-5297-A94A-B1E9-857130D0ADF8}">
      <dgm:prSet/>
      <dgm:spPr/>
      <dgm:t>
        <a:bodyPr/>
        <a:lstStyle/>
        <a:p>
          <a:endParaRPr lang="en-US"/>
        </a:p>
      </dgm:t>
    </dgm:pt>
    <dgm:pt modelId="{A2AE9431-9211-6248-A8C4-C39DFBA7A5A2}">
      <dgm:prSet/>
      <dgm:spPr/>
      <dgm:t>
        <a:bodyPr/>
        <a:lstStyle/>
        <a:p>
          <a:pPr rtl="0"/>
          <a:r>
            <a:rPr kumimoji="1" lang="en-US" b="1" i="0" dirty="0" smtClean="0"/>
            <a:t>Has no polling overhead</a:t>
          </a:r>
          <a:endParaRPr lang="en-US" b="1" i="0" dirty="0"/>
        </a:p>
      </dgm:t>
    </dgm:pt>
    <dgm:pt modelId="{49843587-97D8-7E47-9BFC-BAAC1862195E}" type="parTrans" cxnId="{417B8BB8-DA63-864C-B41D-71EDDB682408}">
      <dgm:prSet/>
      <dgm:spPr/>
      <dgm:t>
        <a:bodyPr/>
        <a:lstStyle/>
        <a:p>
          <a:endParaRPr lang="en-US"/>
        </a:p>
      </dgm:t>
    </dgm:pt>
    <dgm:pt modelId="{92A95F57-DDA5-DE49-9F32-75B576FD28CA}" type="sibTrans" cxnId="{417B8BB8-DA63-864C-B41D-71EDDB682408}">
      <dgm:prSet/>
      <dgm:spPr/>
      <dgm:t>
        <a:bodyPr/>
        <a:lstStyle/>
        <a:p>
          <a:endParaRPr lang="en-US"/>
        </a:p>
      </dgm:t>
    </dgm:pt>
    <dgm:pt modelId="{69E4C1F4-BD9C-D640-974D-650E8E7F0357}">
      <dgm:prSet/>
      <dgm:spPr/>
      <dgm:t>
        <a:bodyPr/>
        <a:lstStyle/>
        <a:p>
          <a:pPr rtl="0"/>
          <a:r>
            <a:rPr kumimoji="1" lang="en-US" b="1" i="0" dirty="0" smtClean="0"/>
            <a:t>Most widely used</a:t>
          </a:r>
          <a:endParaRPr lang="en-US" b="1" i="0" dirty="0"/>
        </a:p>
      </dgm:t>
    </dgm:pt>
    <dgm:pt modelId="{16A310F5-3735-A34F-BC04-E16A700E6AF5}" type="parTrans" cxnId="{61A3D50C-8C58-2A48-B3CC-C341FF639DD6}">
      <dgm:prSet/>
      <dgm:spPr/>
      <dgm:t>
        <a:bodyPr/>
        <a:lstStyle/>
        <a:p>
          <a:endParaRPr lang="en-US"/>
        </a:p>
      </dgm:t>
    </dgm:pt>
    <dgm:pt modelId="{DF52871E-9A22-584C-9A29-23FC9A93F5E5}" type="sibTrans" cxnId="{61A3D50C-8C58-2A48-B3CC-C341FF639DD6}">
      <dgm:prSet/>
      <dgm:spPr/>
      <dgm:t>
        <a:bodyPr/>
        <a:lstStyle/>
        <a:p>
          <a:endParaRPr lang="en-US"/>
        </a:p>
      </dgm:t>
    </dgm:pt>
    <dgm:pt modelId="{1320C190-48DD-1A4D-956B-837A3B02CBEA}">
      <dgm:prSet/>
      <dgm:spPr/>
      <dgm:t>
        <a:bodyPr/>
        <a:lstStyle/>
        <a:p>
          <a:pPr rtl="0"/>
          <a:r>
            <a:rPr kumimoji="1" lang="en-US" b="1" i="0" dirty="0" smtClean="0">
              <a:solidFill>
                <a:srgbClr val="004040"/>
              </a:solidFill>
            </a:rPr>
            <a:t>Asynchronous Response Mode (ARM)</a:t>
          </a:r>
          <a:endParaRPr lang="en-US" b="1" i="0" dirty="0">
            <a:solidFill>
              <a:srgbClr val="004040"/>
            </a:solidFill>
          </a:endParaRPr>
        </a:p>
      </dgm:t>
    </dgm:pt>
    <dgm:pt modelId="{0609AE4F-BFF7-3C41-91E0-8BB7FE8D4B9A}" type="parTrans" cxnId="{600EE69B-6CB5-DA40-AB5D-A276BCAC14A3}">
      <dgm:prSet/>
      <dgm:spPr/>
      <dgm:t>
        <a:bodyPr/>
        <a:lstStyle/>
        <a:p>
          <a:endParaRPr lang="en-US"/>
        </a:p>
      </dgm:t>
    </dgm:pt>
    <dgm:pt modelId="{384950AF-275F-D54C-AB74-DDB2AF632CAE}" type="sibTrans" cxnId="{600EE69B-6CB5-DA40-AB5D-A276BCAC14A3}">
      <dgm:prSet/>
      <dgm:spPr/>
      <dgm:t>
        <a:bodyPr/>
        <a:lstStyle/>
        <a:p>
          <a:endParaRPr lang="en-US"/>
        </a:p>
      </dgm:t>
    </dgm:pt>
    <dgm:pt modelId="{FE9D6D34-D4F1-1342-9082-464C599AFC82}">
      <dgm:prSet/>
      <dgm:spPr/>
      <dgm:t>
        <a:bodyPr/>
        <a:lstStyle/>
        <a:p>
          <a:pPr rtl="0"/>
          <a:r>
            <a:rPr kumimoji="1" lang="en-US" b="1" i="0" dirty="0" smtClean="0"/>
            <a:t>Used with unbalanced configuration</a:t>
          </a:r>
          <a:endParaRPr lang="en-US" b="1" i="0" dirty="0"/>
        </a:p>
      </dgm:t>
    </dgm:pt>
    <dgm:pt modelId="{E105F11C-F623-5346-9822-E34D27F2AF98}" type="parTrans" cxnId="{7F57C39E-19D8-B547-8A8F-304DBDAC47B9}">
      <dgm:prSet/>
      <dgm:spPr/>
      <dgm:t>
        <a:bodyPr/>
        <a:lstStyle/>
        <a:p>
          <a:endParaRPr lang="en-US"/>
        </a:p>
      </dgm:t>
    </dgm:pt>
    <dgm:pt modelId="{B2125278-32C4-4D4D-83E1-44E0F8CE5FE0}" type="sibTrans" cxnId="{7F57C39E-19D8-B547-8A8F-304DBDAC47B9}">
      <dgm:prSet/>
      <dgm:spPr/>
      <dgm:t>
        <a:bodyPr/>
        <a:lstStyle/>
        <a:p>
          <a:endParaRPr lang="en-US"/>
        </a:p>
      </dgm:t>
    </dgm:pt>
    <dgm:pt modelId="{6199456E-F545-274E-939C-6D2CBB9B1621}">
      <dgm:prSet/>
      <dgm:spPr/>
      <dgm:t>
        <a:bodyPr/>
        <a:lstStyle/>
        <a:p>
          <a:pPr rtl="0"/>
          <a:r>
            <a:rPr kumimoji="1" lang="en-US" b="1" i="0" dirty="0" smtClean="0"/>
            <a:t>Secondary may transmit without permission from primary</a:t>
          </a:r>
          <a:endParaRPr lang="en-US" b="1" i="0" dirty="0"/>
        </a:p>
      </dgm:t>
    </dgm:pt>
    <dgm:pt modelId="{8D6ECAB1-E0E4-0C41-9B47-9426A4C48BAD}" type="parTrans" cxnId="{B4B397A4-747A-6B4C-88B3-3C2F8870481C}">
      <dgm:prSet/>
      <dgm:spPr/>
      <dgm:t>
        <a:bodyPr/>
        <a:lstStyle/>
        <a:p>
          <a:endParaRPr lang="en-US"/>
        </a:p>
      </dgm:t>
    </dgm:pt>
    <dgm:pt modelId="{C7FCF65A-9F09-5F49-9510-6D4CFD5B0990}" type="sibTrans" cxnId="{B4B397A4-747A-6B4C-88B3-3C2F8870481C}">
      <dgm:prSet/>
      <dgm:spPr/>
      <dgm:t>
        <a:bodyPr/>
        <a:lstStyle/>
        <a:p>
          <a:endParaRPr lang="en-US"/>
        </a:p>
      </dgm:t>
    </dgm:pt>
    <dgm:pt modelId="{2E81CC81-5A38-9846-A02E-5CA327DDF964}">
      <dgm:prSet/>
      <dgm:spPr/>
      <dgm:t>
        <a:bodyPr/>
        <a:lstStyle/>
        <a:p>
          <a:pPr rtl="0"/>
          <a:r>
            <a:rPr kumimoji="1" lang="en-US" b="1" i="0" dirty="0" smtClean="0"/>
            <a:t>Rarely used</a:t>
          </a:r>
          <a:endParaRPr lang="en-US" b="1" i="0" dirty="0"/>
        </a:p>
      </dgm:t>
    </dgm:pt>
    <dgm:pt modelId="{D4C2D6DE-72DC-E944-A1F8-589A149DA691}" type="parTrans" cxnId="{84724C32-A64D-6E42-A8DF-909E74BAC425}">
      <dgm:prSet/>
      <dgm:spPr/>
      <dgm:t>
        <a:bodyPr/>
        <a:lstStyle/>
        <a:p>
          <a:endParaRPr lang="en-US"/>
        </a:p>
      </dgm:t>
    </dgm:pt>
    <dgm:pt modelId="{1432BF98-6327-C847-B227-C1477B7F719B}" type="sibTrans" cxnId="{84724C32-A64D-6E42-A8DF-909E74BAC425}">
      <dgm:prSet/>
      <dgm:spPr/>
      <dgm:t>
        <a:bodyPr/>
        <a:lstStyle/>
        <a:p>
          <a:endParaRPr lang="en-US"/>
        </a:p>
      </dgm:t>
    </dgm:pt>
    <dgm:pt modelId="{3753FAE0-2917-764F-AAA1-DF16C0EDBED3}" type="pres">
      <dgm:prSet presAssocID="{D4D0BB82-241C-A843-BF71-EB2FAE85EC4D}" presName="linear" presStyleCnt="0">
        <dgm:presLayoutVars>
          <dgm:animLvl val="lvl"/>
          <dgm:resizeHandles val="exact"/>
        </dgm:presLayoutVars>
      </dgm:prSet>
      <dgm:spPr/>
      <dgm:t>
        <a:bodyPr/>
        <a:lstStyle/>
        <a:p>
          <a:endParaRPr lang="en-US"/>
        </a:p>
      </dgm:t>
    </dgm:pt>
    <dgm:pt modelId="{349DF47F-2190-4A42-9150-F1D6B1672119}" type="pres">
      <dgm:prSet presAssocID="{8C9AD620-D7DD-C144-A434-883003DB7C8B}" presName="parentText" presStyleLbl="node1" presStyleIdx="0" presStyleCnt="3">
        <dgm:presLayoutVars>
          <dgm:chMax val="0"/>
          <dgm:bulletEnabled val="1"/>
        </dgm:presLayoutVars>
      </dgm:prSet>
      <dgm:spPr/>
      <dgm:t>
        <a:bodyPr/>
        <a:lstStyle/>
        <a:p>
          <a:endParaRPr lang="en-US"/>
        </a:p>
      </dgm:t>
    </dgm:pt>
    <dgm:pt modelId="{BCC9FCAD-8E5E-B04E-8461-8476D9D06FAD}" type="pres">
      <dgm:prSet presAssocID="{8C9AD620-D7DD-C144-A434-883003DB7C8B}" presName="childText" presStyleLbl="revTx" presStyleIdx="0" presStyleCnt="3">
        <dgm:presLayoutVars>
          <dgm:bulletEnabled val="1"/>
        </dgm:presLayoutVars>
      </dgm:prSet>
      <dgm:spPr/>
      <dgm:t>
        <a:bodyPr/>
        <a:lstStyle/>
        <a:p>
          <a:endParaRPr lang="en-US"/>
        </a:p>
      </dgm:t>
    </dgm:pt>
    <dgm:pt modelId="{F0B7F625-7B8E-5E4B-8FDC-3E4216190347}" type="pres">
      <dgm:prSet presAssocID="{175992EB-DF9E-B843-B344-6453984D1739}" presName="parentText" presStyleLbl="node1" presStyleIdx="1" presStyleCnt="3">
        <dgm:presLayoutVars>
          <dgm:chMax val="0"/>
          <dgm:bulletEnabled val="1"/>
        </dgm:presLayoutVars>
      </dgm:prSet>
      <dgm:spPr/>
      <dgm:t>
        <a:bodyPr/>
        <a:lstStyle/>
        <a:p>
          <a:endParaRPr lang="en-US"/>
        </a:p>
      </dgm:t>
    </dgm:pt>
    <dgm:pt modelId="{6F86E409-B772-D44B-877D-C29ECC88CC61}" type="pres">
      <dgm:prSet presAssocID="{175992EB-DF9E-B843-B344-6453984D1739}" presName="childText" presStyleLbl="revTx" presStyleIdx="1" presStyleCnt="3">
        <dgm:presLayoutVars>
          <dgm:bulletEnabled val="1"/>
        </dgm:presLayoutVars>
      </dgm:prSet>
      <dgm:spPr/>
      <dgm:t>
        <a:bodyPr/>
        <a:lstStyle/>
        <a:p>
          <a:endParaRPr lang="en-US"/>
        </a:p>
      </dgm:t>
    </dgm:pt>
    <dgm:pt modelId="{21ECBC68-1C4C-644C-857B-8904AB6A6B51}" type="pres">
      <dgm:prSet presAssocID="{1320C190-48DD-1A4D-956B-837A3B02CBEA}" presName="parentText" presStyleLbl="node1" presStyleIdx="2" presStyleCnt="3">
        <dgm:presLayoutVars>
          <dgm:chMax val="0"/>
          <dgm:bulletEnabled val="1"/>
        </dgm:presLayoutVars>
      </dgm:prSet>
      <dgm:spPr/>
      <dgm:t>
        <a:bodyPr/>
        <a:lstStyle/>
        <a:p>
          <a:endParaRPr lang="en-US"/>
        </a:p>
      </dgm:t>
    </dgm:pt>
    <dgm:pt modelId="{777023B3-5611-4642-9377-3827BDFEC530}" type="pres">
      <dgm:prSet presAssocID="{1320C190-48DD-1A4D-956B-837A3B02CBEA}" presName="childText" presStyleLbl="revTx" presStyleIdx="2" presStyleCnt="3">
        <dgm:presLayoutVars>
          <dgm:bulletEnabled val="1"/>
        </dgm:presLayoutVars>
      </dgm:prSet>
      <dgm:spPr/>
      <dgm:t>
        <a:bodyPr/>
        <a:lstStyle/>
        <a:p>
          <a:endParaRPr lang="en-US"/>
        </a:p>
      </dgm:t>
    </dgm:pt>
  </dgm:ptLst>
  <dgm:cxnLst>
    <dgm:cxn modelId="{7F57C39E-19D8-B547-8A8F-304DBDAC47B9}" srcId="{1320C190-48DD-1A4D-956B-837A3B02CBEA}" destId="{FE9D6D34-D4F1-1342-9082-464C599AFC82}" srcOrd="0" destOrd="0" parTransId="{E105F11C-F623-5346-9822-E34D27F2AF98}" sibTransId="{B2125278-32C4-4D4D-83E1-44E0F8CE5FE0}"/>
    <dgm:cxn modelId="{1BB1B2FF-853E-8146-AFCC-41F2B1840F98}" type="presOf" srcId="{1320C190-48DD-1A4D-956B-837A3B02CBEA}" destId="{21ECBC68-1C4C-644C-857B-8904AB6A6B51}" srcOrd="0" destOrd="0" presId="urn:microsoft.com/office/officeart/2005/8/layout/vList2"/>
    <dgm:cxn modelId="{417B8BB8-DA63-864C-B41D-71EDDB682408}" srcId="{175992EB-DF9E-B843-B344-6453984D1739}" destId="{A2AE9431-9211-6248-A8C4-C39DFBA7A5A2}" srcOrd="2" destOrd="0" parTransId="{49843587-97D8-7E47-9BFC-BAAC1862195E}" sibTransId="{92A95F57-DDA5-DE49-9F32-75B576FD28CA}"/>
    <dgm:cxn modelId="{E772F1A1-3ED7-E946-999B-3A755E7B327F}" type="presOf" srcId="{175992EB-DF9E-B843-B344-6453984D1739}" destId="{F0B7F625-7B8E-5E4B-8FDC-3E4216190347}" srcOrd="0" destOrd="0" presId="urn:microsoft.com/office/officeart/2005/8/layout/vList2"/>
    <dgm:cxn modelId="{752E6E4D-A363-514F-89F3-4AE0B61BE943}" type="presOf" srcId="{FE9D6D34-D4F1-1342-9082-464C599AFC82}" destId="{777023B3-5611-4642-9377-3827BDFEC530}" srcOrd="0" destOrd="0" presId="urn:microsoft.com/office/officeart/2005/8/layout/vList2"/>
    <dgm:cxn modelId="{8B1DE75A-1F31-9240-A0FB-55DA7F9A7EBC}" type="presOf" srcId="{8C9AD620-D7DD-C144-A434-883003DB7C8B}" destId="{349DF47F-2190-4A42-9150-F1D6B1672119}" srcOrd="0" destOrd="0" presId="urn:microsoft.com/office/officeart/2005/8/layout/vList2"/>
    <dgm:cxn modelId="{1FAE2B27-5A15-EB45-A818-E11638E2729D}" type="presOf" srcId="{337A1CD8-7BC7-C049-B09F-14A0B8476D9A}" destId="{6F86E409-B772-D44B-877D-C29ECC88CC61}" srcOrd="0" destOrd="1" presId="urn:microsoft.com/office/officeart/2005/8/layout/vList2"/>
    <dgm:cxn modelId="{BA2CD246-CEF1-E54D-9539-B30431A42C22}" srcId="{D4D0BB82-241C-A843-BF71-EB2FAE85EC4D}" destId="{175992EB-DF9E-B843-B344-6453984D1739}" srcOrd="1" destOrd="0" parTransId="{DC3719ED-69C4-0242-8E4C-37B5D8C45E3A}" sibTransId="{EF511C8A-D0E9-7C4A-B7FE-437378416FC4}"/>
    <dgm:cxn modelId="{600EE69B-6CB5-DA40-AB5D-A276BCAC14A3}" srcId="{D4D0BB82-241C-A843-BF71-EB2FAE85EC4D}" destId="{1320C190-48DD-1A4D-956B-837A3B02CBEA}" srcOrd="2" destOrd="0" parTransId="{0609AE4F-BFF7-3C41-91E0-8BB7FE8D4B9A}" sibTransId="{384950AF-275F-D54C-AB74-DDB2AF632CAE}"/>
    <dgm:cxn modelId="{E91771D0-09BE-5B4F-BE8B-018DF4ECE7FB}" type="presOf" srcId="{6199456E-F545-274E-939C-6D2CBB9B1621}" destId="{777023B3-5611-4642-9377-3827BDFEC530}" srcOrd="0" destOrd="1" presId="urn:microsoft.com/office/officeart/2005/8/layout/vList2"/>
    <dgm:cxn modelId="{7F991B84-FB34-4F43-B269-FC5D2E09B4DE}" type="presOf" srcId="{D4D0BB82-241C-A843-BF71-EB2FAE85EC4D}" destId="{3753FAE0-2917-764F-AAA1-DF16C0EDBED3}" srcOrd="0" destOrd="0" presId="urn:microsoft.com/office/officeart/2005/8/layout/vList2"/>
    <dgm:cxn modelId="{498799C5-5297-A94A-B1E9-857130D0ADF8}" srcId="{175992EB-DF9E-B843-B344-6453984D1739}" destId="{337A1CD8-7BC7-C049-B09F-14A0B8476D9A}" srcOrd="1" destOrd="0" parTransId="{B028676E-3878-0C4F-BE55-0FB7C6B4AAFA}" sibTransId="{BB6259B7-A21D-F64A-A402-E62B4E18DF35}"/>
    <dgm:cxn modelId="{682F20D5-5D0F-064D-91B4-26A8096FEA66}" srcId="{8C9AD620-D7DD-C144-A434-883003DB7C8B}" destId="{469E23E7-92E2-474C-877A-FC0E30234C6F}" srcOrd="1" destOrd="0" parTransId="{FEF41159-6A10-BB4E-A5D9-608A24786DEB}" sibTransId="{A46AFA6B-C5A6-BB4B-8B3A-62BB7DF00E13}"/>
    <dgm:cxn modelId="{61A3D50C-8C58-2A48-B3CC-C341FF639DD6}" srcId="{175992EB-DF9E-B843-B344-6453984D1739}" destId="{69E4C1F4-BD9C-D640-974D-650E8E7F0357}" srcOrd="3" destOrd="0" parTransId="{16A310F5-3735-A34F-BC04-E16A700E6AF5}" sibTransId="{DF52871E-9A22-584C-9A29-23FC9A93F5E5}"/>
    <dgm:cxn modelId="{A306A3FB-9E9B-5A4D-B468-4832D260EAFE}" type="presOf" srcId="{469E23E7-92E2-474C-877A-FC0E30234C6F}" destId="{BCC9FCAD-8E5E-B04E-8461-8476D9D06FAD}" srcOrd="0" destOrd="1" presId="urn:microsoft.com/office/officeart/2005/8/layout/vList2"/>
    <dgm:cxn modelId="{A49D2B14-A76B-D44A-B1F4-002B56EDB31C}" srcId="{D4D0BB82-241C-A843-BF71-EB2FAE85EC4D}" destId="{8C9AD620-D7DD-C144-A434-883003DB7C8B}" srcOrd="0" destOrd="0" parTransId="{2E248B18-394A-0148-A23F-E595D288182F}" sibTransId="{D10DAC09-7055-4742-8944-77F505EBD7DA}"/>
    <dgm:cxn modelId="{75604B7E-404D-0340-A0CE-C9D001736A3A}" type="presOf" srcId="{BF43D49E-0E08-7D4F-8D99-1D573B1D8FAD}" destId="{BCC9FCAD-8E5E-B04E-8461-8476D9D06FAD}" srcOrd="0" destOrd="0" presId="urn:microsoft.com/office/officeart/2005/8/layout/vList2"/>
    <dgm:cxn modelId="{1D4A018B-9AB0-2142-AC74-E8E33FC447FE}" type="presOf" srcId="{2E81CC81-5A38-9846-A02E-5CA327DDF964}" destId="{777023B3-5611-4642-9377-3827BDFEC530}" srcOrd="0" destOrd="2" presId="urn:microsoft.com/office/officeart/2005/8/layout/vList2"/>
    <dgm:cxn modelId="{84724C32-A64D-6E42-A8DF-909E74BAC425}" srcId="{1320C190-48DD-1A4D-956B-837A3B02CBEA}" destId="{2E81CC81-5A38-9846-A02E-5CA327DDF964}" srcOrd="2" destOrd="0" parTransId="{D4C2D6DE-72DC-E944-A1F8-589A149DA691}" sibTransId="{1432BF98-6327-C847-B227-C1477B7F719B}"/>
    <dgm:cxn modelId="{60971921-4328-C940-A74C-6C5EB3DC830E}" type="presOf" srcId="{77F084D8-81C5-B94A-B36D-8CFB4DB12223}" destId="{6F86E409-B772-D44B-877D-C29ECC88CC61}" srcOrd="0" destOrd="0" presId="urn:microsoft.com/office/officeart/2005/8/layout/vList2"/>
    <dgm:cxn modelId="{3A65E901-A66E-5141-9D28-B2A98A96B4C6}" srcId="{8C9AD620-D7DD-C144-A434-883003DB7C8B}" destId="{BF43D49E-0E08-7D4F-8D99-1D573B1D8FAD}" srcOrd="0" destOrd="0" parTransId="{68D8EEC6-4C51-6049-B62F-E3C653B7EC23}" sibTransId="{5F8F1F03-6F42-9F4A-B724-2A9BFB05DC5B}"/>
    <dgm:cxn modelId="{6B483948-663B-3048-B2AC-ADAC72ACBEE6}" type="presOf" srcId="{69E4C1F4-BD9C-D640-974D-650E8E7F0357}" destId="{6F86E409-B772-D44B-877D-C29ECC88CC61}" srcOrd="0" destOrd="3" presId="urn:microsoft.com/office/officeart/2005/8/layout/vList2"/>
    <dgm:cxn modelId="{2B05FB02-9E82-C14C-9221-21C4115F5383}" srcId="{175992EB-DF9E-B843-B344-6453984D1739}" destId="{77F084D8-81C5-B94A-B36D-8CFB4DB12223}" srcOrd="0" destOrd="0" parTransId="{9999952A-672F-B240-B437-9E814B30FA3A}" sibTransId="{1A7C6112-54B0-CB4F-888F-9C4517C721E7}"/>
    <dgm:cxn modelId="{7EE67031-702F-C94E-9C60-122217479F6B}" type="presOf" srcId="{A2AE9431-9211-6248-A8C4-C39DFBA7A5A2}" destId="{6F86E409-B772-D44B-877D-C29ECC88CC61}" srcOrd="0" destOrd="2" presId="urn:microsoft.com/office/officeart/2005/8/layout/vList2"/>
    <dgm:cxn modelId="{B4B397A4-747A-6B4C-88B3-3C2F8870481C}" srcId="{1320C190-48DD-1A4D-956B-837A3B02CBEA}" destId="{6199456E-F545-274E-939C-6D2CBB9B1621}" srcOrd="1" destOrd="0" parTransId="{8D6ECAB1-E0E4-0C41-9B47-9426A4C48BAD}" sibTransId="{C7FCF65A-9F09-5F49-9510-6D4CFD5B0990}"/>
    <dgm:cxn modelId="{B45FAE41-3FDA-1940-B091-6346101140C2}" type="presParOf" srcId="{3753FAE0-2917-764F-AAA1-DF16C0EDBED3}" destId="{349DF47F-2190-4A42-9150-F1D6B1672119}" srcOrd="0" destOrd="0" presId="urn:microsoft.com/office/officeart/2005/8/layout/vList2"/>
    <dgm:cxn modelId="{1887E7E4-02B1-5649-85B0-1EB403FA1503}" type="presParOf" srcId="{3753FAE0-2917-764F-AAA1-DF16C0EDBED3}" destId="{BCC9FCAD-8E5E-B04E-8461-8476D9D06FAD}" srcOrd="1" destOrd="0" presId="urn:microsoft.com/office/officeart/2005/8/layout/vList2"/>
    <dgm:cxn modelId="{880D66A8-9F6B-1541-95B9-CB5C22E83BFD}" type="presParOf" srcId="{3753FAE0-2917-764F-AAA1-DF16C0EDBED3}" destId="{F0B7F625-7B8E-5E4B-8FDC-3E4216190347}" srcOrd="2" destOrd="0" presId="urn:microsoft.com/office/officeart/2005/8/layout/vList2"/>
    <dgm:cxn modelId="{27619494-06D3-DE4A-AF85-2D502E09713F}" type="presParOf" srcId="{3753FAE0-2917-764F-AAA1-DF16C0EDBED3}" destId="{6F86E409-B772-D44B-877D-C29ECC88CC61}" srcOrd="3" destOrd="0" presId="urn:microsoft.com/office/officeart/2005/8/layout/vList2"/>
    <dgm:cxn modelId="{07A4A234-A968-A243-9835-263601D78FCD}" type="presParOf" srcId="{3753FAE0-2917-764F-AAA1-DF16C0EDBED3}" destId="{21ECBC68-1C4C-644C-857B-8904AB6A6B51}" srcOrd="4" destOrd="0" presId="urn:microsoft.com/office/officeart/2005/8/layout/vList2"/>
    <dgm:cxn modelId="{E6929F9E-91F6-7848-87F6-C4DF98B2CF9C}" type="presParOf" srcId="{3753FAE0-2917-764F-AAA1-DF16C0EDBED3}" destId="{777023B3-5611-4642-9377-3827BDFEC53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66765C-60CD-184B-B46F-743F9DE98CF7}" type="doc">
      <dgm:prSet loTypeId="urn:microsoft.com/office/officeart/2005/8/layout/lProcess2" loCatId="" qsTypeId="urn:microsoft.com/office/officeart/2005/8/quickstyle/simple2" qsCatId="simple" csTypeId="urn:microsoft.com/office/officeart/2005/8/colors/accent1_2" csCatId="accent1" phldr="1"/>
      <dgm:spPr/>
      <dgm:t>
        <a:bodyPr/>
        <a:lstStyle/>
        <a:p>
          <a:endParaRPr lang="en-US"/>
        </a:p>
      </dgm:t>
    </dgm:pt>
    <dgm:pt modelId="{81CC02EC-3614-2745-939D-EC648066A823}">
      <dgm:prSet/>
      <dgm:spPr>
        <a:noFill/>
      </dgm:spPr>
      <dgm:t>
        <a:bodyPr/>
        <a:lstStyle/>
        <a:p>
          <a:pPr rtl="0"/>
          <a:r>
            <a:rPr kumimoji="1" lang="en-US" b="1" i="0" dirty="0" smtClean="0">
              <a:effectLst>
                <a:outerShdw blurRad="38100" dist="38100" dir="2700000" algn="tl">
                  <a:srgbClr val="000000">
                    <a:alpha val="43137"/>
                  </a:srgbClr>
                </a:outerShdw>
              </a:effectLst>
            </a:rPr>
            <a:t>Information Field </a:t>
          </a:r>
          <a:endParaRPr lang="en-US" b="1" i="0" dirty="0">
            <a:effectLst>
              <a:outerShdw blurRad="38100" dist="38100" dir="2700000" algn="tl">
                <a:srgbClr val="000000">
                  <a:alpha val="43137"/>
                </a:srgbClr>
              </a:outerShdw>
            </a:effectLst>
          </a:endParaRPr>
        </a:p>
      </dgm:t>
    </dgm:pt>
    <dgm:pt modelId="{A4744801-3EFD-5F42-A476-D04CF51C9A04}" type="parTrans" cxnId="{D7EA2CDC-0F1E-4940-AEDF-4EADE6F060A3}">
      <dgm:prSet/>
      <dgm:spPr/>
      <dgm:t>
        <a:bodyPr/>
        <a:lstStyle/>
        <a:p>
          <a:endParaRPr lang="en-US"/>
        </a:p>
      </dgm:t>
    </dgm:pt>
    <dgm:pt modelId="{5B36D32A-7B5F-6E48-8B98-CE49C2F60EDC}" type="sibTrans" cxnId="{D7EA2CDC-0F1E-4940-AEDF-4EADE6F060A3}">
      <dgm:prSet/>
      <dgm:spPr/>
      <dgm:t>
        <a:bodyPr/>
        <a:lstStyle/>
        <a:p>
          <a:endParaRPr lang="en-US"/>
        </a:p>
      </dgm:t>
    </dgm:pt>
    <dgm:pt modelId="{131DF6FC-24F2-8246-870E-6560CB07F0E8}">
      <dgm:prSet/>
      <dgm:spPr/>
      <dgm:t>
        <a:bodyPr/>
        <a:lstStyle/>
        <a:p>
          <a:pPr rtl="0"/>
          <a:r>
            <a:rPr kumimoji="1" lang="en-US" b="1" i="0" dirty="0" smtClean="0">
              <a:effectLst>
                <a:outerShdw blurRad="38100" dist="38100" dir="2700000" algn="tl">
                  <a:srgbClr val="000000">
                    <a:alpha val="43137"/>
                  </a:srgbClr>
                </a:outerShdw>
              </a:effectLst>
            </a:rPr>
            <a:t>Present only in I-frames and some U-frames</a:t>
          </a:r>
          <a:endParaRPr lang="en-US" b="1" i="0" dirty="0">
            <a:effectLst>
              <a:outerShdw blurRad="38100" dist="38100" dir="2700000" algn="tl">
                <a:srgbClr val="000000">
                  <a:alpha val="43137"/>
                </a:srgbClr>
              </a:outerShdw>
            </a:effectLst>
          </a:endParaRPr>
        </a:p>
      </dgm:t>
    </dgm:pt>
    <dgm:pt modelId="{9A9B07D2-C720-A34D-8FF4-2220599D9F61}" type="parTrans" cxnId="{E5B88D24-1D0E-144C-AFB9-D04D29EF6B38}">
      <dgm:prSet/>
      <dgm:spPr/>
      <dgm:t>
        <a:bodyPr/>
        <a:lstStyle/>
        <a:p>
          <a:endParaRPr lang="en-US"/>
        </a:p>
      </dgm:t>
    </dgm:pt>
    <dgm:pt modelId="{0EB93A2D-BEA9-6941-B2EE-84E37074B1BD}" type="sibTrans" cxnId="{E5B88D24-1D0E-144C-AFB9-D04D29EF6B38}">
      <dgm:prSet/>
      <dgm:spPr/>
      <dgm:t>
        <a:bodyPr/>
        <a:lstStyle/>
        <a:p>
          <a:endParaRPr lang="en-US"/>
        </a:p>
      </dgm:t>
    </dgm:pt>
    <dgm:pt modelId="{87D4349F-92BA-1B46-8FBF-0E2E1B1BC9AE}">
      <dgm:prSet/>
      <dgm:spPr/>
      <dgm:t>
        <a:bodyPr/>
        <a:lstStyle/>
        <a:p>
          <a:pPr rtl="0"/>
          <a:r>
            <a:rPr kumimoji="1" lang="en-US" b="1" i="0" dirty="0" smtClean="0">
              <a:effectLst>
                <a:outerShdw blurRad="38100" dist="38100" dir="2700000" algn="tl">
                  <a:srgbClr val="000000">
                    <a:alpha val="43137"/>
                  </a:srgbClr>
                </a:outerShdw>
              </a:effectLst>
            </a:rPr>
            <a:t>Must contain an integral number of octets</a:t>
          </a:r>
          <a:endParaRPr lang="en-US" b="1" i="0" dirty="0">
            <a:effectLst>
              <a:outerShdw blurRad="38100" dist="38100" dir="2700000" algn="tl">
                <a:srgbClr val="000000">
                  <a:alpha val="43137"/>
                </a:srgbClr>
              </a:outerShdw>
            </a:effectLst>
          </a:endParaRPr>
        </a:p>
      </dgm:t>
    </dgm:pt>
    <dgm:pt modelId="{B12AC5A6-344E-D547-827B-3AB09668D20F}" type="parTrans" cxnId="{F282AE43-A541-0746-BF30-695F398B440F}">
      <dgm:prSet/>
      <dgm:spPr/>
      <dgm:t>
        <a:bodyPr/>
        <a:lstStyle/>
        <a:p>
          <a:endParaRPr lang="en-US"/>
        </a:p>
      </dgm:t>
    </dgm:pt>
    <dgm:pt modelId="{C55CACDC-638A-1F47-825B-488EBFC90347}" type="sibTrans" cxnId="{F282AE43-A541-0746-BF30-695F398B440F}">
      <dgm:prSet/>
      <dgm:spPr/>
      <dgm:t>
        <a:bodyPr/>
        <a:lstStyle/>
        <a:p>
          <a:endParaRPr lang="en-US"/>
        </a:p>
      </dgm:t>
    </dgm:pt>
    <dgm:pt modelId="{76EDD1AA-7CA1-2C43-9D25-0F65A5FFFA54}">
      <dgm:prSet/>
      <dgm:spPr/>
      <dgm:t>
        <a:bodyPr/>
        <a:lstStyle/>
        <a:p>
          <a:pPr rtl="0"/>
          <a:r>
            <a:rPr kumimoji="1" lang="en-US" b="1" i="0" dirty="0" smtClean="0">
              <a:effectLst>
                <a:outerShdw blurRad="38100" dist="38100" dir="2700000" algn="tl">
                  <a:srgbClr val="000000">
                    <a:alpha val="43137"/>
                  </a:srgbClr>
                </a:outerShdw>
              </a:effectLst>
            </a:rPr>
            <a:t>Variable length</a:t>
          </a:r>
          <a:endParaRPr lang="en-US" b="1" i="0" dirty="0">
            <a:effectLst>
              <a:outerShdw blurRad="38100" dist="38100" dir="2700000" algn="tl">
                <a:srgbClr val="000000">
                  <a:alpha val="43137"/>
                </a:srgbClr>
              </a:outerShdw>
            </a:effectLst>
          </a:endParaRPr>
        </a:p>
      </dgm:t>
    </dgm:pt>
    <dgm:pt modelId="{10658C50-17AE-D140-B638-FF8A4DA57F25}" type="parTrans" cxnId="{2256F957-BD97-4142-92B5-361EB9430FA3}">
      <dgm:prSet/>
      <dgm:spPr/>
      <dgm:t>
        <a:bodyPr/>
        <a:lstStyle/>
        <a:p>
          <a:endParaRPr lang="en-US"/>
        </a:p>
      </dgm:t>
    </dgm:pt>
    <dgm:pt modelId="{E0811EDD-D0F8-B147-9352-D7E2BB478F93}" type="sibTrans" cxnId="{2256F957-BD97-4142-92B5-361EB9430FA3}">
      <dgm:prSet/>
      <dgm:spPr/>
      <dgm:t>
        <a:bodyPr/>
        <a:lstStyle/>
        <a:p>
          <a:endParaRPr lang="en-US"/>
        </a:p>
      </dgm:t>
    </dgm:pt>
    <dgm:pt modelId="{224E3104-5028-2744-8E94-C89BE1E0F92D}">
      <dgm:prSet/>
      <dgm:spPr>
        <a:noFill/>
      </dgm:spPr>
      <dgm:t>
        <a:bodyPr/>
        <a:lstStyle/>
        <a:p>
          <a:pPr rtl="0"/>
          <a:r>
            <a:rPr kumimoji="1" lang="en-US" b="1" i="0" dirty="0" smtClean="0">
              <a:effectLst>
                <a:outerShdw blurRad="38100" dist="38100" dir="2700000" algn="tl">
                  <a:srgbClr val="000000">
                    <a:alpha val="43137"/>
                  </a:srgbClr>
                </a:outerShdw>
              </a:effectLst>
            </a:rPr>
            <a:t>Frame Check Sequence Field (FCS)</a:t>
          </a:r>
          <a:endParaRPr lang="en-US" b="1" i="0" dirty="0">
            <a:effectLst>
              <a:outerShdw blurRad="38100" dist="38100" dir="2700000" algn="tl">
                <a:srgbClr val="000000">
                  <a:alpha val="43137"/>
                </a:srgbClr>
              </a:outerShdw>
            </a:effectLst>
          </a:endParaRPr>
        </a:p>
      </dgm:t>
    </dgm:pt>
    <dgm:pt modelId="{147C95CC-17FD-9B4C-8546-28D2F9775A04}" type="parTrans" cxnId="{9721C6C5-F662-334D-8CF7-DD8D5ABF707C}">
      <dgm:prSet/>
      <dgm:spPr/>
      <dgm:t>
        <a:bodyPr/>
        <a:lstStyle/>
        <a:p>
          <a:endParaRPr lang="en-US"/>
        </a:p>
      </dgm:t>
    </dgm:pt>
    <dgm:pt modelId="{B5989E77-C1E3-1446-A256-A624D4227113}" type="sibTrans" cxnId="{9721C6C5-F662-334D-8CF7-DD8D5ABF707C}">
      <dgm:prSet/>
      <dgm:spPr/>
      <dgm:t>
        <a:bodyPr/>
        <a:lstStyle/>
        <a:p>
          <a:endParaRPr lang="en-US"/>
        </a:p>
      </dgm:t>
    </dgm:pt>
    <dgm:pt modelId="{6F6E2719-61EF-6149-B191-2DCF83949795}">
      <dgm:prSet/>
      <dgm:spPr/>
      <dgm:t>
        <a:bodyPr/>
        <a:lstStyle/>
        <a:p>
          <a:pPr rtl="0"/>
          <a:r>
            <a:rPr kumimoji="1" lang="en-US" b="1" i="0" dirty="0" smtClean="0">
              <a:effectLst>
                <a:outerShdw blurRad="38100" dist="38100" dir="2700000" algn="tl">
                  <a:srgbClr val="000000">
                    <a:alpha val="43137"/>
                  </a:srgbClr>
                </a:outerShdw>
              </a:effectLst>
            </a:rPr>
            <a:t>Error detecting code calculated from the remaining bits of the frame, exclusive of flags</a:t>
          </a:r>
          <a:endParaRPr lang="en-US" b="1" i="0" dirty="0">
            <a:effectLst>
              <a:outerShdw blurRad="38100" dist="38100" dir="2700000" algn="tl">
                <a:srgbClr val="000000">
                  <a:alpha val="43137"/>
                </a:srgbClr>
              </a:outerShdw>
            </a:effectLst>
          </a:endParaRPr>
        </a:p>
      </dgm:t>
    </dgm:pt>
    <dgm:pt modelId="{F8654C46-A7E2-0749-80FD-B06776EC9B0F}" type="parTrans" cxnId="{95885220-5F02-4242-B55C-33205EE1C568}">
      <dgm:prSet/>
      <dgm:spPr/>
      <dgm:t>
        <a:bodyPr/>
        <a:lstStyle/>
        <a:p>
          <a:endParaRPr lang="en-US"/>
        </a:p>
      </dgm:t>
    </dgm:pt>
    <dgm:pt modelId="{257633E8-41D4-A34D-BD2B-C76A7F739BE7}" type="sibTrans" cxnId="{95885220-5F02-4242-B55C-33205EE1C568}">
      <dgm:prSet/>
      <dgm:spPr/>
      <dgm:t>
        <a:bodyPr/>
        <a:lstStyle/>
        <a:p>
          <a:endParaRPr lang="en-US"/>
        </a:p>
      </dgm:t>
    </dgm:pt>
    <dgm:pt modelId="{A8908C6C-AA09-614D-A4CC-46346802BCAE}">
      <dgm:prSet/>
      <dgm:spPr/>
      <dgm:t>
        <a:bodyPr/>
        <a:lstStyle/>
        <a:p>
          <a:pPr rtl="0"/>
          <a:r>
            <a:rPr kumimoji="1" lang="en-US" b="1" i="0" dirty="0" smtClean="0">
              <a:effectLst>
                <a:outerShdw blurRad="38100" dist="38100" dir="2700000" algn="tl">
                  <a:srgbClr val="000000">
                    <a:alpha val="43137"/>
                  </a:srgbClr>
                </a:outerShdw>
              </a:effectLst>
            </a:rPr>
            <a:t>The normal code is the 16 bit CRC-CCITT</a:t>
          </a:r>
          <a:endParaRPr lang="en-US" b="1" i="0" dirty="0">
            <a:effectLst>
              <a:outerShdw blurRad="38100" dist="38100" dir="2700000" algn="tl">
                <a:srgbClr val="000000">
                  <a:alpha val="43137"/>
                </a:srgbClr>
              </a:outerShdw>
            </a:effectLst>
          </a:endParaRPr>
        </a:p>
      </dgm:t>
    </dgm:pt>
    <dgm:pt modelId="{8DC50F6B-8774-3B4A-97FF-5C5617DC9638}" type="parTrans" cxnId="{7047B608-5DD2-3640-B14A-B98384D1E854}">
      <dgm:prSet/>
      <dgm:spPr/>
      <dgm:t>
        <a:bodyPr/>
        <a:lstStyle/>
        <a:p>
          <a:endParaRPr lang="en-US"/>
        </a:p>
      </dgm:t>
    </dgm:pt>
    <dgm:pt modelId="{23D4B5D1-5E9A-AA46-A1CF-4FABEE022ED0}" type="sibTrans" cxnId="{7047B608-5DD2-3640-B14A-B98384D1E854}">
      <dgm:prSet/>
      <dgm:spPr/>
      <dgm:t>
        <a:bodyPr/>
        <a:lstStyle/>
        <a:p>
          <a:endParaRPr lang="en-US"/>
        </a:p>
      </dgm:t>
    </dgm:pt>
    <dgm:pt modelId="{95232E18-1456-054C-A2B1-EFA79F21D2C5}">
      <dgm:prSet/>
      <dgm:spPr/>
      <dgm:t>
        <a:bodyPr/>
        <a:lstStyle/>
        <a:p>
          <a:pPr rtl="0"/>
          <a:r>
            <a:rPr kumimoji="1" lang="en-US" b="1" i="0" dirty="0" smtClean="0">
              <a:effectLst>
                <a:outerShdw blurRad="38100" dist="38100" dir="2700000" algn="tl">
                  <a:srgbClr val="000000">
                    <a:alpha val="43137"/>
                  </a:srgbClr>
                </a:outerShdw>
              </a:effectLst>
            </a:rPr>
            <a:t>Optional 32-bit FCS, using CRC-32, may be employed if the frame length or the line reliability dictates this choice</a:t>
          </a:r>
          <a:endParaRPr lang="en-US" b="1" i="0" dirty="0">
            <a:effectLst>
              <a:outerShdw blurRad="38100" dist="38100" dir="2700000" algn="tl">
                <a:srgbClr val="000000">
                  <a:alpha val="43137"/>
                </a:srgbClr>
              </a:outerShdw>
            </a:effectLst>
          </a:endParaRPr>
        </a:p>
      </dgm:t>
    </dgm:pt>
    <dgm:pt modelId="{87C1CBD8-EB57-1C4C-BC9C-4B6735FF50B6}" type="parTrans" cxnId="{D3CD0E40-2A09-244F-ABF1-4FCF7E49F1E1}">
      <dgm:prSet/>
      <dgm:spPr/>
      <dgm:t>
        <a:bodyPr/>
        <a:lstStyle/>
        <a:p>
          <a:endParaRPr lang="en-US"/>
        </a:p>
      </dgm:t>
    </dgm:pt>
    <dgm:pt modelId="{E4AA2776-EEFF-3F48-8450-DA9DF46C71ED}" type="sibTrans" cxnId="{D3CD0E40-2A09-244F-ABF1-4FCF7E49F1E1}">
      <dgm:prSet/>
      <dgm:spPr/>
      <dgm:t>
        <a:bodyPr/>
        <a:lstStyle/>
        <a:p>
          <a:endParaRPr lang="en-US"/>
        </a:p>
      </dgm:t>
    </dgm:pt>
    <dgm:pt modelId="{4C12F86D-53D9-3448-BF3B-C8E3C45B88C6}" type="pres">
      <dgm:prSet presAssocID="{C166765C-60CD-184B-B46F-743F9DE98CF7}" presName="theList" presStyleCnt="0">
        <dgm:presLayoutVars>
          <dgm:dir/>
          <dgm:animLvl val="lvl"/>
          <dgm:resizeHandles val="exact"/>
        </dgm:presLayoutVars>
      </dgm:prSet>
      <dgm:spPr/>
      <dgm:t>
        <a:bodyPr/>
        <a:lstStyle/>
        <a:p>
          <a:endParaRPr lang="en-US"/>
        </a:p>
      </dgm:t>
    </dgm:pt>
    <dgm:pt modelId="{108F3BDC-5053-1548-BC5E-A455B9F1FB43}" type="pres">
      <dgm:prSet presAssocID="{81CC02EC-3614-2745-939D-EC648066A823}" presName="compNode" presStyleCnt="0"/>
      <dgm:spPr/>
      <dgm:t>
        <a:bodyPr/>
        <a:lstStyle/>
        <a:p>
          <a:endParaRPr lang="en-US"/>
        </a:p>
      </dgm:t>
    </dgm:pt>
    <dgm:pt modelId="{0187DE0B-0350-4143-81C1-EC414EC4A964}" type="pres">
      <dgm:prSet presAssocID="{81CC02EC-3614-2745-939D-EC648066A823}" presName="aNode" presStyleLbl="bgShp" presStyleIdx="0" presStyleCnt="2"/>
      <dgm:spPr/>
      <dgm:t>
        <a:bodyPr/>
        <a:lstStyle/>
        <a:p>
          <a:endParaRPr lang="en-US"/>
        </a:p>
      </dgm:t>
    </dgm:pt>
    <dgm:pt modelId="{172570DC-C997-C646-96B8-4242304019C5}" type="pres">
      <dgm:prSet presAssocID="{81CC02EC-3614-2745-939D-EC648066A823}" presName="textNode" presStyleLbl="bgShp" presStyleIdx="0" presStyleCnt="2"/>
      <dgm:spPr/>
      <dgm:t>
        <a:bodyPr/>
        <a:lstStyle/>
        <a:p>
          <a:endParaRPr lang="en-US"/>
        </a:p>
      </dgm:t>
    </dgm:pt>
    <dgm:pt modelId="{0C10EDE3-D024-F149-9EB4-2A8F4E334299}" type="pres">
      <dgm:prSet presAssocID="{81CC02EC-3614-2745-939D-EC648066A823}" presName="compChildNode" presStyleCnt="0"/>
      <dgm:spPr/>
      <dgm:t>
        <a:bodyPr/>
        <a:lstStyle/>
        <a:p>
          <a:endParaRPr lang="en-US"/>
        </a:p>
      </dgm:t>
    </dgm:pt>
    <dgm:pt modelId="{53D5AF68-A083-8B42-9B8C-36AFCE880775}" type="pres">
      <dgm:prSet presAssocID="{81CC02EC-3614-2745-939D-EC648066A823}" presName="theInnerList" presStyleCnt="0"/>
      <dgm:spPr/>
      <dgm:t>
        <a:bodyPr/>
        <a:lstStyle/>
        <a:p>
          <a:endParaRPr lang="en-US"/>
        </a:p>
      </dgm:t>
    </dgm:pt>
    <dgm:pt modelId="{6E080B3C-EAAB-ED46-821E-206D7D7BFF6C}" type="pres">
      <dgm:prSet presAssocID="{131DF6FC-24F2-8246-870E-6560CB07F0E8}" presName="childNode" presStyleLbl="node1" presStyleIdx="0" presStyleCnt="6">
        <dgm:presLayoutVars>
          <dgm:bulletEnabled val="1"/>
        </dgm:presLayoutVars>
      </dgm:prSet>
      <dgm:spPr/>
      <dgm:t>
        <a:bodyPr/>
        <a:lstStyle/>
        <a:p>
          <a:endParaRPr lang="en-US"/>
        </a:p>
      </dgm:t>
    </dgm:pt>
    <dgm:pt modelId="{86879DDB-4408-2644-8498-A6E47701DABC}" type="pres">
      <dgm:prSet presAssocID="{131DF6FC-24F2-8246-870E-6560CB07F0E8}" presName="aSpace2" presStyleCnt="0"/>
      <dgm:spPr/>
      <dgm:t>
        <a:bodyPr/>
        <a:lstStyle/>
        <a:p>
          <a:endParaRPr lang="en-US"/>
        </a:p>
      </dgm:t>
    </dgm:pt>
    <dgm:pt modelId="{331CD666-9E43-1B4D-96E7-A8162FFE6C89}" type="pres">
      <dgm:prSet presAssocID="{87D4349F-92BA-1B46-8FBF-0E2E1B1BC9AE}" presName="childNode" presStyleLbl="node1" presStyleIdx="1" presStyleCnt="6">
        <dgm:presLayoutVars>
          <dgm:bulletEnabled val="1"/>
        </dgm:presLayoutVars>
      </dgm:prSet>
      <dgm:spPr/>
      <dgm:t>
        <a:bodyPr/>
        <a:lstStyle/>
        <a:p>
          <a:endParaRPr lang="en-US"/>
        </a:p>
      </dgm:t>
    </dgm:pt>
    <dgm:pt modelId="{8D61B10E-C5D8-194F-9927-F19276FFD26C}" type="pres">
      <dgm:prSet presAssocID="{87D4349F-92BA-1B46-8FBF-0E2E1B1BC9AE}" presName="aSpace2" presStyleCnt="0"/>
      <dgm:spPr/>
      <dgm:t>
        <a:bodyPr/>
        <a:lstStyle/>
        <a:p>
          <a:endParaRPr lang="en-US"/>
        </a:p>
      </dgm:t>
    </dgm:pt>
    <dgm:pt modelId="{845C9306-1070-0D4E-8C69-FB4FA3E9E3E3}" type="pres">
      <dgm:prSet presAssocID="{76EDD1AA-7CA1-2C43-9D25-0F65A5FFFA54}" presName="childNode" presStyleLbl="node1" presStyleIdx="2" presStyleCnt="6">
        <dgm:presLayoutVars>
          <dgm:bulletEnabled val="1"/>
        </dgm:presLayoutVars>
      </dgm:prSet>
      <dgm:spPr/>
      <dgm:t>
        <a:bodyPr/>
        <a:lstStyle/>
        <a:p>
          <a:endParaRPr lang="en-US"/>
        </a:p>
      </dgm:t>
    </dgm:pt>
    <dgm:pt modelId="{35FC9E69-6B11-B647-B886-E68E24B7C585}" type="pres">
      <dgm:prSet presAssocID="{81CC02EC-3614-2745-939D-EC648066A823}" presName="aSpace" presStyleCnt="0"/>
      <dgm:spPr/>
      <dgm:t>
        <a:bodyPr/>
        <a:lstStyle/>
        <a:p>
          <a:endParaRPr lang="en-US"/>
        </a:p>
      </dgm:t>
    </dgm:pt>
    <dgm:pt modelId="{728BAAFD-4623-654D-BE37-8E33B6903F7B}" type="pres">
      <dgm:prSet presAssocID="{224E3104-5028-2744-8E94-C89BE1E0F92D}" presName="compNode" presStyleCnt="0"/>
      <dgm:spPr/>
      <dgm:t>
        <a:bodyPr/>
        <a:lstStyle/>
        <a:p>
          <a:endParaRPr lang="en-US"/>
        </a:p>
      </dgm:t>
    </dgm:pt>
    <dgm:pt modelId="{9BE65B16-7932-2745-81CF-9A2C35E788BA}" type="pres">
      <dgm:prSet presAssocID="{224E3104-5028-2744-8E94-C89BE1E0F92D}" presName="aNode" presStyleLbl="bgShp" presStyleIdx="1" presStyleCnt="2"/>
      <dgm:spPr/>
      <dgm:t>
        <a:bodyPr/>
        <a:lstStyle/>
        <a:p>
          <a:endParaRPr lang="en-US"/>
        </a:p>
      </dgm:t>
    </dgm:pt>
    <dgm:pt modelId="{D70E2802-DE8D-3444-90BF-B49B9DB8F27C}" type="pres">
      <dgm:prSet presAssocID="{224E3104-5028-2744-8E94-C89BE1E0F92D}" presName="textNode" presStyleLbl="bgShp" presStyleIdx="1" presStyleCnt="2"/>
      <dgm:spPr/>
      <dgm:t>
        <a:bodyPr/>
        <a:lstStyle/>
        <a:p>
          <a:endParaRPr lang="en-US"/>
        </a:p>
      </dgm:t>
    </dgm:pt>
    <dgm:pt modelId="{8E26AFA6-C182-CE40-91E3-2F3FD6AAEAAE}" type="pres">
      <dgm:prSet presAssocID="{224E3104-5028-2744-8E94-C89BE1E0F92D}" presName="compChildNode" presStyleCnt="0"/>
      <dgm:spPr/>
      <dgm:t>
        <a:bodyPr/>
        <a:lstStyle/>
        <a:p>
          <a:endParaRPr lang="en-US"/>
        </a:p>
      </dgm:t>
    </dgm:pt>
    <dgm:pt modelId="{28EF3380-061D-D042-82F2-6C6EB7F1DDC2}" type="pres">
      <dgm:prSet presAssocID="{224E3104-5028-2744-8E94-C89BE1E0F92D}" presName="theInnerList" presStyleCnt="0"/>
      <dgm:spPr/>
      <dgm:t>
        <a:bodyPr/>
        <a:lstStyle/>
        <a:p>
          <a:endParaRPr lang="en-US"/>
        </a:p>
      </dgm:t>
    </dgm:pt>
    <dgm:pt modelId="{61696D15-75F5-BB44-A969-3793FAB2A0C9}" type="pres">
      <dgm:prSet presAssocID="{6F6E2719-61EF-6149-B191-2DCF83949795}" presName="childNode" presStyleLbl="node1" presStyleIdx="3" presStyleCnt="6">
        <dgm:presLayoutVars>
          <dgm:bulletEnabled val="1"/>
        </dgm:presLayoutVars>
      </dgm:prSet>
      <dgm:spPr/>
      <dgm:t>
        <a:bodyPr/>
        <a:lstStyle/>
        <a:p>
          <a:endParaRPr lang="en-US"/>
        </a:p>
      </dgm:t>
    </dgm:pt>
    <dgm:pt modelId="{FEF079FC-0632-1545-B9A8-5D7F6014E368}" type="pres">
      <dgm:prSet presAssocID="{6F6E2719-61EF-6149-B191-2DCF83949795}" presName="aSpace2" presStyleCnt="0"/>
      <dgm:spPr/>
      <dgm:t>
        <a:bodyPr/>
        <a:lstStyle/>
        <a:p>
          <a:endParaRPr lang="en-US"/>
        </a:p>
      </dgm:t>
    </dgm:pt>
    <dgm:pt modelId="{392B0582-CB1F-754B-99F5-E6D31EE315B8}" type="pres">
      <dgm:prSet presAssocID="{A8908C6C-AA09-614D-A4CC-46346802BCAE}" presName="childNode" presStyleLbl="node1" presStyleIdx="4" presStyleCnt="6">
        <dgm:presLayoutVars>
          <dgm:bulletEnabled val="1"/>
        </dgm:presLayoutVars>
      </dgm:prSet>
      <dgm:spPr/>
      <dgm:t>
        <a:bodyPr/>
        <a:lstStyle/>
        <a:p>
          <a:endParaRPr lang="en-US"/>
        </a:p>
      </dgm:t>
    </dgm:pt>
    <dgm:pt modelId="{E69FD278-F372-1F48-B47C-A1E3404FFF3F}" type="pres">
      <dgm:prSet presAssocID="{A8908C6C-AA09-614D-A4CC-46346802BCAE}" presName="aSpace2" presStyleCnt="0"/>
      <dgm:spPr/>
      <dgm:t>
        <a:bodyPr/>
        <a:lstStyle/>
        <a:p>
          <a:endParaRPr lang="en-US"/>
        </a:p>
      </dgm:t>
    </dgm:pt>
    <dgm:pt modelId="{E235BAD8-F08F-3E4A-8361-30057A15260E}" type="pres">
      <dgm:prSet presAssocID="{95232E18-1456-054C-A2B1-EFA79F21D2C5}" presName="childNode" presStyleLbl="node1" presStyleIdx="5" presStyleCnt="6">
        <dgm:presLayoutVars>
          <dgm:bulletEnabled val="1"/>
        </dgm:presLayoutVars>
      </dgm:prSet>
      <dgm:spPr/>
      <dgm:t>
        <a:bodyPr/>
        <a:lstStyle/>
        <a:p>
          <a:endParaRPr lang="en-US"/>
        </a:p>
      </dgm:t>
    </dgm:pt>
  </dgm:ptLst>
  <dgm:cxnLst>
    <dgm:cxn modelId="{53205945-78F1-B84C-A5AB-91C60A726EDC}" type="presOf" srcId="{A8908C6C-AA09-614D-A4CC-46346802BCAE}" destId="{392B0582-CB1F-754B-99F5-E6D31EE315B8}" srcOrd="0" destOrd="0" presId="urn:microsoft.com/office/officeart/2005/8/layout/lProcess2"/>
    <dgm:cxn modelId="{DAD8CE03-E3AA-0C49-8BAA-341F349AFBBE}" type="presOf" srcId="{81CC02EC-3614-2745-939D-EC648066A823}" destId="{0187DE0B-0350-4143-81C1-EC414EC4A964}" srcOrd="0" destOrd="0" presId="urn:microsoft.com/office/officeart/2005/8/layout/lProcess2"/>
    <dgm:cxn modelId="{B0140054-4729-A644-83F0-97880942EC64}" type="presOf" srcId="{131DF6FC-24F2-8246-870E-6560CB07F0E8}" destId="{6E080B3C-EAAB-ED46-821E-206D7D7BFF6C}" srcOrd="0" destOrd="0" presId="urn:microsoft.com/office/officeart/2005/8/layout/lProcess2"/>
    <dgm:cxn modelId="{2256F957-BD97-4142-92B5-361EB9430FA3}" srcId="{81CC02EC-3614-2745-939D-EC648066A823}" destId="{76EDD1AA-7CA1-2C43-9D25-0F65A5FFFA54}" srcOrd="2" destOrd="0" parTransId="{10658C50-17AE-D140-B638-FF8A4DA57F25}" sibTransId="{E0811EDD-D0F8-B147-9352-D7E2BB478F93}"/>
    <dgm:cxn modelId="{9721C6C5-F662-334D-8CF7-DD8D5ABF707C}" srcId="{C166765C-60CD-184B-B46F-743F9DE98CF7}" destId="{224E3104-5028-2744-8E94-C89BE1E0F92D}" srcOrd="1" destOrd="0" parTransId="{147C95CC-17FD-9B4C-8546-28D2F9775A04}" sibTransId="{B5989E77-C1E3-1446-A256-A624D4227113}"/>
    <dgm:cxn modelId="{304E5834-0B86-E74E-8AEF-4F53E145100E}" type="presOf" srcId="{87D4349F-92BA-1B46-8FBF-0E2E1B1BC9AE}" destId="{331CD666-9E43-1B4D-96E7-A8162FFE6C89}" srcOrd="0" destOrd="0" presId="urn:microsoft.com/office/officeart/2005/8/layout/lProcess2"/>
    <dgm:cxn modelId="{7047B608-5DD2-3640-B14A-B98384D1E854}" srcId="{224E3104-5028-2744-8E94-C89BE1E0F92D}" destId="{A8908C6C-AA09-614D-A4CC-46346802BCAE}" srcOrd="1" destOrd="0" parTransId="{8DC50F6B-8774-3B4A-97FF-5C5617DC9638}" sibTransId="{23D4B5D1-5E9A-AA46-A1CF-4FABEE022ED0}"/>
    <dgm:cxn modelId="{F282AE43-A541-0746-BF30-695F398B440F}" srcId="{81CC02EC-3614-2745-939D-EC648066A823}" destId="{87D4349F-92BA-1B46-8FBF-0E2E1B1BC9AE}" srcOrd="1" destOrd="0" parTransId="{B12AC5A6-344E-D547-827B-3AB09668D20F}" sibTransId="{C55CACDC-638A-1F47-825B-488EBFC90347}"/>
    <dgm:cxn modelId="{B618D153-D86D-2242-BFE6-100429F46971}" type="presOf" srcId="{6F6E2719-61EF-6149-B191-2DCF83949795}" destId="{61696D15-75F5-BB44-A969-3793FAB2A0C9}" srcOrd="0" destOrd="0" presId="urn:microsoft.com/office/officeart/2005/8/layout/lProcess2"/>
    <dgm:cxn modelId="{48095B67-ECD0-374E-B100-16105D5399CD}" type="presOf" srcId="{95232E18-1456-054C-A2B1-EFA79F21D2C5}" destId="{E235BAD8-F08F-3E4A-8361-30057A15260E}" srcOrd="0" destOrd="0" presId="urn:microsoft.com/office/officeart/2005/8/layout/lProcess2"/>
    <dgm:cxn modelId="{3C942BD8-DB3F-C14C-A4FD-B66B2344CBF2}" type="presOf" srcId="{224E3104-5028-2744-8E94-C89BE1E0F92D}" destId="{D70E2802-DE8D-3444-90BF-B49B9DB8F27C}" srcOrd="1" destOrd="0" presId="urn:microsoft.com/office/officeart/2005/8/layout/lProcess2"/>
    <dgm:cxn modelId="{D3CD0E40-2A09-244F-ABF1-4FCF7E49F1E1}" srcId="{224E3104-5028-2744-8E94-C89BE1E0F92D}" destId="{95232E18-1456-054C-A2B1-EFA79F21D2C5}" srcOrd="2" destOrd="0" parTransId="{87C1CBD8-EB57-1C4C-BC9C-4B6735FF50B6}" sibTransId="{E4AA2776-EEFF-3F48-8450-DA9DF46C71ED}"/>
    <dgm:cxn modelId="{96971541-524D-A946-B38F-29B5205AA314}" type="presOf" srcId="{224E3104-5028-2744-8E94-C89BE1E0F92D}" destId="{9BE65B16-7932-2745-81CF-9A2C35E788BA}" srcOrd="0" destOrd="0" presId="urn:microsoft.com/office/officeart/2005/8/layout/lProcess2"/>
    <dgm:cxn modelId="{31792C70-9494-1644-94E7-FCBDFBA6ABE1}" type="presOf" srcId="{C166765C-60CD-184B-B46F-743F9DE98CF7}" destId="{4C12F86D-53D9-3448-BF3B-C8E3C45B88C6}" srcOrd="0" destOrd="0" presId="urn:microsoft.com/office/officeart/2005/8/layout/lProcess2"/>
    <dgm:cxn modelId="{E5B88D24-1D0E-144C-AFB9-D04D29EF6B38}" srcId="{81CC02EC-3614-2745-939D-EC648066A823}" destId="{131DF6FC-24F2-8246-870E-6560CB07F0E8}" srcOrd="0" destOrd="0" parTransId="{9A9B07D2-C720-A34D-8FF4-2220599D9F61}" sibTransId="{0EB93A2D-BEA9-6941-B2EE-84E37074B1BD}"/>
    <dgm:cxn modelId="{8B9A252F-9CA3-2644-AD93-75A4208F26D0}" type="presOf" srcId="{76EDD1AA-7CA1-2C43-9D25-0F65A5FFFA54}" destId="{845C9306-1070-0D4E-8C69-FB4FA3E9E3E3}" srcOrd="0" destOrd="0" presId="urn:microsoft.com/office/officeart/2005/8/layout/lProcess2"/>
    <dgm:cxn modelId="{D7EA2CDC-0F1E-4940-AEDF-4EADE6F060A3}" srcId="{C166765C-60CD-184B-B46F-743F9DE98CF7}" destId="{81CC02EC-3614-2745-939D-EC648066A823}" srcOrd="0" destOrd="0" parTransId="{A4744801-3EFD-5F42-A476-D04CF51C9A04}" sibTransId="{5B36D32A-7B5F-6E48-8B98-CE49C2F60EDC}"/>
    <dgm:cxn modelId="{95885220-5F02-4242-B55C-33205EE1C568}" srcId="{224E3104-5028-2744-8E94-C89BE1E0F92D}" destId="{6F6E2719-61EF-6149-B191-2DCF83949795}" srcOrd="0" destOrd="0" parTransId="{F8654C46-A7E2-0749-80FD-B06776EC9B0F}" sibTransId="{257633E8-41D4-A34D-BD2B-C76A7F739BE7}"/>
    <dgm:cxn modelId="{6203C2AA-4B80-A043-B010-8860E1C5D877}" type="presOf" srcId="{81CC02EC-3614-2745-939D-EC648066A823}" destId="{172570DC-C997-C646-96B8-4242304019C5}" srcOrd="1" destOrd="0" presId="urn:microsoft.com/office/officeart/2005/8/layout/lProcess2"/>
    <dgm:cxn modelId="{73EBC54F-4542-F446-9941-4E7598381D00}" type="presParOf" srcId="{4C12F86D-53D9-3448-BF3B-C8E3C45B88C6}" destId="{108F3BDC-5053-1548-BC5E-A455B9F1FB43}" srcOrd="0" destOrd="0" presId="urn:microsoft.com/office/officeart/2005/8/layout/lProcess2"/>
    <dgm:cxn modelId="{7B6FFF3A-6C79-0948-9C3E-FDF673679B7D}" type="presParOf" srcId="{108F3BDC-5053-1548-BC5E-A455B9F1FB43}" destId="{0187DE0B-0350-4143-81C1-EC414EC4A964}" srcOrd="0" destOrd="0" presId="urn:microsoft.com/office/officeart/2005/8/layout/lProcess2"/>
    <dgm:cxn modelId="{393E3B75-4B00-A84E-9D64-379F04FBF139}" type="presParOf" srcId="{108F3BDC-5053-1548-BC5E-A455B9F1FB43}" destId="{172570DC-C997-C646-96B8-4242304019C5}" srcOrd="1" destOrd="0" presId="urn:microsoft.com/office/officeart/2005/8/layout/lProcess2"/>
    <dgm:cxn modelId="{D35F6604-F84C-4944-A474-79A012B2F0A9}" type="presParOf" srcId="{108F3BDC-5053-1548-BC5E-A455B9F1FB43}" destId="{0C10EDE3-D024-F149-9EB4-2A8F4E334299}" srcOrd="2" destOrd="0" presId="urn:microsoft.com/office/officeart/2005/8/layout/lProcess2"/>
    <dgm:cxn modelId="{16809252-43AA-2A4A-A384-CA5E95510F08}" type="presParOf" srcId="{0C10EDE3-D024-F149-9EB4-2A8F4E334299}" destId="{53D5AF68-A083-8B42-9B8C-36AFCE880775}" srcOrd="0" destOrd="0" presId="urn:microsoft.com/office/officeart/2005/8/layout/lProcess2"/>
    <dgm:cxn modelId="{129100B4-91ED-9B47-A502-CFDA84EAFC79}" type="presParOf" srcId="{53D5AF68-A083-8B42-9B8C-36AFCE880775}" destId="{6E080B3C-EAAB-ED46-821E-206D7D7BFF6C}" srcOrd="0" destOrd="0" presId="urn:microsoft.com/office/officeart/2005/8/layout/lProcess2"/>
    <dgm:cxn modelId="{930B9EDC-B750-C041-8FC9-0DACA0085918}" type="presParOf" srcId="{53D5AF68-A083-8B42-9B8C-36AFCE880775}" destId="{86879DDB-4408-2644-8498-A6E47701DABC}" srcOrd="1" destOrd="0" presId="urn:microsoft.com/office/officeart/2005/8/layout/lProcess2"/>
    <dgm:cxn modelId="{EA2A71E3-15F7-7F4C-B5F0-507C72530401}" type="presParOf" srcId="{53D5AF68-A083-8B42-9B8C-36AFCE880775}" destId="{331CD666-9E43-1B4D-96E7-A8162FFE6C89}" srcOrd="2" destOrd="0" presId="urn:microsoft.com/office/officeart/2005/8/layout/lProcess2"/>
    <dgm:cxn modelId="{8EF5DB09-B002-9A4F-8132-5E2B354C0EEC}" type="presParOf" srcId="{53D5AF68-A083-8B42-9B8C-36AFCE880775}" destId="{8D61B10E-C5D8-194F-9927-F19276FFD26C}" srcOrd="3" destOrd="0" presId="urn:microsoft.com/office/officeart/2005/8/layout/lProcess2"/>
    <dgm:cxn modelId="{FF6C7714-563C-FD4A-B5CF-A169B6DB51BB}" type="presParOf" srcId="{53D5AF68-A083-8B42-9B8C-36AFCE880775}" destId="{845C9306-1070-0D4E-8C69-FB4FA3E9E3E3}" srcOrd="4" destOrd="0" presId="urn:microsoft.com/office/officeart/2005/8/layout/lProcess2"/>
    <dgm:cxn modelId="{709E313D-01CA-EF4A-B757-A28AA6D4F61F}" type="presParOf" srcId="{4C12F86D-53D9-3448-BF3B-C8E3C45B88C6}" destId="{35FC9E69-6B11-B647-B886-E68E24B7C585}" srcOrd="1" destOrd="0" presId="urn:microsoft.com/office/officeart/2005/8/layout/lProcess2"/>
    <dgm:cxn modelId="{81600911-1592-DE49-B53D-5C770BC68167}" type="presParOf" srcId="{4C12F86D-53D9-3448-BF3B-C8E3C45B88C6}" destId="{728BAAFD-4623-654D-BE37-8E33B6903F7B}" srcOrd="2" destOrd="0" presId="urn:microsoft.com/office/officeart/2005/8/layout/lProcess2"/>
    <dgm:cxn modelId="{E214FC61-B271-8040-8B63-3C853884AB03}" type="presParOf" srcId="{728BAAFD-4623-654D-BE37-8E33B6903F7B}" destId="{9BE65B16-7932-2745-81CF-9A2C35E788BA}" srcOrd="0" destOrd="0" presId="urn:microsoft.com/office/officeart/2005/8/layout/lProcess2"/>
    <dgm:cxn modelId="{28F75288-B4A4-C140-86DA-E7B90142D108}" type="presParOf" srcId="{728BAAFD-4623-654D-BE37-8E33B6903F7B}" destId="{D70E2802-DE8D-3444-90BF-B49B9DB8F27C}" srcOrd="1" destOrd="0" presId="urn:microsoft.com/office/officeart/2005/8/layout/lProcess2"/>
    <dgm:cxn modelId="{AD1FB2DD-4BE8-3943-8D34-CB3592494D6B}" type="presParOf" srcId="{728BAAFD-4623-654D-BE37-8E33B6903F7B}" destId="{8E26AFA6-C182-CE40-91E3-2F3FD6AAEAAE}" srcOrd="2" destOrd="0" presId="urn:microsoft.com/office/officeart/2005/8/layout/lProcess2"/>
    <dgm:cxn modelId="{5F5EC5F4-1A63-FA47-877E-D82877425103}" type="presParOf" srcId="{8E26AFA6-C182-CE40-91E3-2F3FD6AAEAAE}" destId="{28EF3380-061D-D042-82F2-6C6EB7F1DDC2}" srcOrd="0" destOrd="0" presId="urn:microsoft.com/office/officeart/2005/8/layout/lProcess2"/>
    <dgm:cxn modelId="{55F0E9FC-A175-8148-A41B-29F9D75177F4}" type="presParOf" srcId="{28EF3380-061D-D042-82F2-6C6EB7F1DDC2}" destId="{61696D15-75F5-BB44-A969-3793FAB2A0C9}" srcOrd="0" destOrd="0" presId="urn:microsoft.com/office/officeart/2005/8/layout/lProcess2"/>
    <dgm:cxn modelId="{9A0321E0-0738-B64D-91B6-F8518A16DC69}" type="presParOf" srcId="{28EF3380-061D-D042-82F2-6C6EB7F1DDC2}" destId="{FEF079FC-0632-1545-B9A8-5D7F6014E368}" srcOrd="1" destOrd="0" presId="urn:microsoft.com/office/officeart/2005/8/layout/lProcess2"/>
    <dgm:cxn modelId="{C1E9F04C-57C5-A947-9AEA-E3CD5C4DF878}" type="presParOf" srcId="{28EF3380-061D-D042-82F2-6C6EB7F1DDC2}" destId="{392B0582-CB1F-754B-99F5-E6D31EE315B8}" srcOrd="2" destOrd="0" presId="urn:microsoft.com/office/officeart/2005/8/layout/lProcess2"/>
    <dgm:cxn modelId="{4E847CCF-3AFE-AF46-97E6-4A73F95D7ABE}" type="presParOf" srcId="{28EF3380-061D-D042-82F2-6C6EB7F1DDC2}" destId="{E69FD278-F372-1F48-B47C-A1E3404FFF3F}" srcOrd="3" destOrd="0" presId="urn:microsoft.com/office/officeart/2005/8/layout/lProcess2"/>
    <dgm:cxn modelId="{61D4D20B-7CDB-5F44-B9C2-5EBB6764A72E}" type="presParOf" srcId="{28EF3380-061D-D042-82F2-6C6EB7F1DDC2}" destId="{E235BAD8-F08F-3E4A-8361-30057A15260E}"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83EB88-5F83-2245-922C-6EFCF0FC7D34}" type="doc">
      <dgm:prSet loTypeId="urn:microsoft.com/office/officeart/2009/3/layout/PieProcess" loCatId="" qsTypeId="urn:microsoft.com/office/officeart/2005/8/quickstyle/simple4" qsCatId="simple" csTypeId="urn:microsoft.com/office/officeart/2005/8/colors/accent1_2" csCatId="accent1" phldr="1"/>
      <dgm:spPr/>
      <dgm:t>
        <a:bodyPr/>
        <a:lstStyle/>
        <a:p>
          <a:endParaRPr lang="en-US"/>
        </a:p>
      </dgm:t>
    </dgm:pt>
    <dgm:pt modelId="{D38E3B43-B14C-2D45-AC90-AAA68E166FF8}">
      <dgm:prSet custT="1"/>
      <dgm:spPr/>
      <dgm:t>
        <a:bodyPr/>
        <a:lstStyle/>
        <a:p>
          <a:pPr rtl="0"/>
          <a:r>
            <a:rPr kumimoji="1" lang="en-US" sz="1400" b="1" i="0" dirty="0" smtClean="0">
              <a:solidFill>
                <a:schemeClr val="tx2"/>
              </a:solidFill>
              <a:effectLst>
                <a:outerShdw blurRad="38100" dist="38100" dir="2700000" algn="tl">
                  <a:srgbClr val="000000">
                    <a:alpha val="43137"/>
                  </a:srgbClr>
                </a:outerShdw>
              </a:effectLst>
            </a:rPr>
            <a:t>Initialization</a:t>
          </a:r>
          <a:endParaRPr kumimoji="1" lang="en-US" sz="1400" b="1" i="0" dirty="0">
            <a:solidFill>
              <a:schemeClr val="tx2"/>
            </a:solidFill>
            <a:effectLst>
              <a:outerShdw blurRad="38100" dist="38100" dir="2700000" algn="tl">
                <a:srgbClr val="000000">
                  <a:alpha val="43137"/>
                </a:srgbClr>
              </a:outerShdw>
            </a:effectLst>
          </a:endParaRPr>
        </a:p>
      </dgm:t>
    </dgm:pt>
    <dgm:pt modelId="{34B9CF0C-C49B-BE44-82DC-2AEF180A636B}" type="parTrans" cxnId="{3984EFEA-EC42-7C45-98E9-52C31051FF51}">
      <dgm:prSet/>
      <dgm:spPr/>
      <dgm:t>
        <a:bodyPr/>
        <a:lstStyle/>
        <a:p>
          <a:endParaRPr lang="en-US"/>
        </a:p>
      </dgm:t>
    </dgm:pt>
    <dgm:pt modelId="{A5C6018D-6F9A-9E41-8C3E-40CCD9360551}" type="sibTrans" cxnId="{3984EFEA-EC42-7C45-98E9-52C31051FF51}">
      <dgm:prSet/>
      <dgm:spPr/>
      <dgm:t>
        <a:bodyPr/>
        <a:lstStyle/>
        <a:p>
          <a:endParaRPr lang="en-US"/>
        </a:p>
      </dgm:t>
    </dgm:pt>
    <dgm:pt modelId="{B5BDD552-08DC-5A49-BDB0-E7B294C8D0B5}">
      <dgm:prSet custT="1"/>
      <dgm:spPr/>
      <dgm:t>
        <a:bodyPr/>
        <a:lstStyle/>
        <a:p>
          <a:pPr algn="l" rtl="0"/>
          <a:r>
            <a:rPr lang="en-US" sz="1400" b="1" i="0" dirty="0" smtClean="0">
              <a:effectLst/>
            </a:rPr>
            <a:t>Signals the other side that initialization is requested</a:t>
          </a:r>
          <a:endParaRPr lang="en-US" sz="1400" b="1" i="0" dirty="0">
            <a:effectLst/>
          </a:endParaRPr>
        </a:p>
      </dgm:t>
    </dgm:pt>
    <dgm:pt modelId="{0402E23E-4097-1342-9C15-88DABEFC55A5}" type="parTrans" cxnId="{97486659-D8DA-9A4E-8816-D21C832523E3}">
      <dgm:prSet/>
      <dgm:spPr/>
      <dgm:t>
        <a:bodyPr/>
        <a:lstStyle/>
        <a:p>
          <a:endParaRPr lang="en-US"/>
        </a:p>
      </dgm:t>
    </dgm:pt>
    <dgm:pt modelId="{BADA4EF1-9B8B-C44F-966F-BFBAEB152BD9}" type="sibTrans" cxnId="{97486659-D8DA-9A4E-8816-D21C832523E3}">
      <dgm:prSet/>
      <dgm:spPr/>
      <dgm:t>
        <a:bodyPr/>
        <a:lstStyle/>
        <a:p>
          <a:endParaRPr lang="en-US"/>
        </a:p>
      </dgm:t>
    </dgm:pt>
    <dgm:pt modelId="{8149711C-771C-FA4C-9522-37527E75B3E9}">
      <dgm:prSet custT="1"/>
      <dgm:spPr/>
      <dgm:t>
        <a:bodyPr/>
        <a:lstStyle/>
        <a:p>
          <a:pPr rtl="0"/>
          <a:r>
            <a:rPr kumimoji="1" lang="en-US" sz="1400" b="1" i="0" dirty="0" smtClean="0">
              <a:solidFill>
                <a:schemeClr val="tx2"/>
              </a:solidFill>
              <a:effectLst>
                <a:outerShdw blurRad="38100" dist="38100" dir="2700000" algn="tl">
                  <a:srgbClr val="000000">
                    <a:alpha val="43137"/>
                  </a:srgbClr>
                </a:outerShdw>
              </a:effectLst>
            </a:rPr>
            <a:t>Data Transfer</a:t>
          </a:r>
          <a:endParaRPr kumimoji="1" lang="en-US" sz="1400" b="1" i="0" dirty="0">
            <a:solidFill>
              <a:schemeClr val="tx2"/>
            </a:solidFill>
            <a:effectLst>
              <a:outerShdw blurRad="38100" dist="38100" dir="2700000" algn="tl">
                <a:srgbClr val="000000">
                  <a:alpha val="43137"/>
                </a:srgbClr>
              </a:outerShdw>
            </a:effectLst>
          </a:endParaRPr>
        </a:p>
      </dgm:t>
    </dgm:pt>
    <dgm:pt modelId="{56033EF7-CE34-2C4B-B2BA-190FC666610C}" type="parTrans" cxnId="{B143B957-2B3D-6844-95BC-8CAC69F6BD93}">
      <dgm:prSet/>
      <dgm:spPr/>
      <dgm:t>
        <a:bodyPr/>
        <a:lstStyle/>
        <a:p>
          <a:endParaRPr lang="en-US"/>
        </a:p>
      </dgm:t>
    </dgm:pt>
    <dgm:pt modelId="{D286DEBA-8457-F443-94B6-44DFF61BAA61}" type="sibTrans" cxnId="{B143B957-2B3D-6844-95BC-8CAC69F6BD93}">
      <dgm:prSet/>
      <dgm:spPr/>
      <dgm:t>
        <a:bodyPr/>
        <a:lstStyle/>
        <a:p>
          <a:endParaRPr lang="en-US"/>
        </a:p>
      </dgm:t>
    </dgm:pt>
    <dgm:pt modelId="{F77FA5C9-08E2-6344-BF69-93154AFD543F}">
      <dgm:prSet custT="1"/>
      <dgm:spPr/>
      <dgm:t>
        <a:bodyPr/>
        <a:lstStyle/>
        <a:p>
          <a:pPr rtl="0"/>
          <a:r>
            <a:rPr lang="en-US" sz="1400" b="1" i="0" dirty="0" smtClean="0"/>
            <a:t>The N(S) and N(R) fields of the I-frame are sequence numbers that support flow control and error control</a:t>
          </a:r>
          <a:endParaRPr lang="en-US" sz="1400" b="1" i="0" dirty="0"/>
        </a:p>
      </dgm:t>
    </dgm:pt>
    <dgm:pt modelId="{DA492A14-84BA-8343-BE27-A6ECB9E5F4C1}" type="parTrans" cxnId="{711902EC-D47C-F344-A309-5DF6B8F8C165}">
      <dgm:prSet/>
      <dgm:spPr/>
      <dgm:t>
        <a:bodyPr/>
        <a:lstStyle/>
        <a:p>
          <a:endParaRPr lang="en-US"/>
        </a:p>
      </dgm:t>
    </dgm:pt>
    <dgm:pt modelId="{C507035B-29FD-2E4B-B0D1-2755CE5F2067}" type="sibTrans" cxnId="{711902EC-D47C-F344-A309-5DF6B8F8C165}">
      <dgm:prSet/>
      <dgm:spPr/>
      <dgm:t>
        <a:bodyPr/>
        <a:lstStyle/>
        <a:p>
          <a:endParaRPr lang="en-US"/>
        </a:p>
      </dgm:t>
    </dgm:pt>
    <dgm:pt modelId="{61CA7B94-8DA5-9C4C-8DF6-4BB8E656541C}">
      <dgm:prSet custT="1"/>
      <dgm:spPr/>
      <dgm:t>
        <a:bodyPr/>
        <a:lstStyle/>
        <a:p>
          <a:pPr rtl="0"/>
          <a:r>
            <a:rPr kumimoji="1" lang="en-US" sz="1400" b="1" i="0" dirty="0" smtClean="0">
              <a:solidFill>
                <a:schemeClr val="tx2"/>
              </a:solidFill>
              <a:effectLst>
                <a:outerShdw blurRad="38100" dist="38100" dir="2700000" algn="tl">
                  <a:srgbClr val="000000">
                    <a:alpha val="43137"/>
                  </a:srgbClr>
                </a:outerShdw>
              </a:effectLst>
            </a:rPr>
            <a:t>Disconnect </a:t>
          </a:r>
          <a:endParaRPr kumimoji="1" lang="en-US" sz="1400" b="1" i="0" dirty="0">
            <a:solidFill>
              <a:schemeClr val="tx2"/>
            </a:solidFill>
            <a:effectLst>
              <a:outerShdw blurRad="38100" dist="38100" dir="2700000" algn="tl">
                <a:srgbClr val="000000">
                  <a:alpha val="43137"/>
                </a:srgbClr>
              </a:outerShdw>
            </a:effectLst>
          </a:endParaRPr>
        </a:p>
      </dgm:t>
    </dgm:pt>
    <dgm:pt modelId="{AC863DD0-00C2-E146-9F30-0C9F46200C01}" type="parTrans" cxnId="{686D2920-F449-DD43-9E82-D2BFA55B128D}">
      <dgm:prSet/>
      <dgm:spPr/>
      <dgm:t>
        <a:bodyPr/>
        <a:lstStyle/>
        <a:p>
          <a:endParaRPr lang="en-US"/>
        </a:p>
      </dgm:t>
    </dgm:pt>
    <dgm:pt modelId="{F89B8240-463A-F244-A4C1-D782F9544EB3}" type="sibTrans" cxnId="{686D2920-F449-DD43-9E82-D2BFA55B128D}">
      <dgm:prSet/>
      <dgm:spPr/>
      <dgm:t>
        <a:bodyPr/>
        <a:lstStyle/>
        <a:p>
          <a:endParaRPr lang="en-US"/>
        </a:p>
      </dgm:t>
    </dgm:pt>
    <dgm:pt modelId="{E0FDDC3D-CE1E-2F45-8898-BB3B304CA677}">
      <dgm:prSet custT="1"/>
      <dgm:spPr/>
      <dgm:t>
        <a:bodyPr/>
        <a:lstStyle/>
        <a:p>
          <a:pPr rtl="0"/>
          <a:r>
            <a:rPr lang="en-US" sz="1400" b="1" i="0" dirty="0" smtClean="0"/>
            <a:t>Either module can initiate</a:t>
          </a:r>
          <a:endParaRPr lang="en-US" sz="1400" b="1" i="0" dirty="0"/>
        </a:p>
      </dgm:t>
    </dgm:pt>
    <dgm:pt modelId="{358C9B2F-8A1D-C84E-80D4-0E157BE00D5C}" type="parTrans" cxnId="{BBF5340C-E648-A64C-A28C-3281ED6225A9}">
      <dgm:prSet/>
      <dgm:spPr/>
      <dgm:t>
        <a:bodyPr/>
        <a:lstStyle/>
        <a:p>
          <a:endParaRPr lang="en-US"/>
        </a:p>
      </dgm:t>
    </dgm:pt>
    <dgm:pt modelId="{FBA3E871-0128-324E-9BCC-396E812AA45B}" type="sibTrans" cxnId="{BBF5340C-E648-A64C-A28C-3281ED6225A9}">
      <dgm:prSet/>
      <dgm:spPr/>
      <dgm:t>
        <a:bodyPr/>
        <a:lstStyle/>
        <a:p>
          <a:endParaRPr lang="en-US"/>
        </a:p>
      </dgm:t>
    </dgm:pt>
    <dgm:pt modelId="{3B865204-FE1F-5A43-B002-675E25D82FE3}">
      <dgm:prSet custT="1"/>
      <dgm:spPr/>
      <dgm:t>
        <a:bodyPr/>
        <a:lstStyle/>
        <a:p>
          <a:pPr algn="l" rtl="0"/>
          <a:r>
            <a:rPr lang="en-US" sz="1400" b="1" i="0" dirty="0" smtClean="0">
              <a:effectLst/>
            </a:rPr>
            <a:t>Specifies which of the three modes (NRM, ABM, ARM) is requested</a:t>
          </a:r>
          <a:endParaRPr lang="en-US" sz="1400" b="1" i="0" dirty="0">
            <a:effectLst/>
          </a:endParaRPr>
        </a:p>
      </dgm:t>
    </dgm:pt>
    <dgm:pt modelId="{1C5D5C2C-9747-BF47-BD4D-0C86B9A87373}" type="parTrans" cxnId="{904D8E36-E0F3-F549-B224-BC9C10DCC854}">
      <dgm:prSet/>
      <dgm:spPr/>
      <dgm:t>
        <a:bodyPr/>
        <a:lstStyle/>
        <a:p>
          <a:endParaRPr lang="en-US"/>
        </a:p>
      </dgm:t>
    </dgm:pt>
    <dgm:pt modelId="{8AC1D012-0261-0047-A709-98DCB9B8759F}" type="sibTrans" cxnId="{904D8E36-E0F3-F549-B224-BC9C10DCC854}">
      <dgm:prSet/>
      <dgm:spPr/>
      <dgm:t>
        <a:bodyPr/>
        <a:lstStyle/>
        <a:p>
          <a:endParaRPr lang="en-US"/>
        </a:p>
      </dgm:t>
    </dgm:pt>
    <dgm:pt modelId="{72B34BBF-01DC-3A43-97B8-286EC1474A63}">
      <dgm:prSet custT="1"/>
      <dgm:spPr/>
      <dgm:t>
        <a:bodyPr/>
        <a:lstStyle/>
        <a:p>
          <a:pPr algn="l" rtl="0"/>
          <a:r>
            <a:rPr lang="en-US" sz="1400" b="1" i="0" dirty="0" smtClean="0">
              <a:effectLst/>
            </a:rPr>
            <a:t>Specifies whether 3- or 7-bit sequence numbers are to be used</a:t>
          </a:r>
          <a:endParaRPr lang="en-US" sz="1400" b="1" i="0" dirty="0">
            <a:effectLst/>
          </a:endParaRPr>
        </a:p>
      </dgm:t>
    </dgm:pt>
    <dgm:pt modelId="{D8410118-9036-8745-881D-191DAEFD7F30}" type="parTrans" cxnId="{BD4F4621-40DA-174B-963F-8CF8AAE3806C}">
      <dgm:prSet/>
      <dgm:spPr/>
      <dgm:t>
        <a:bodyPr/>
        <a:lstStyle/>
        <a:p>
          <a:endParaRPr lang="en-US"/>
        </a:p>
      </dgm:t>
    </dgm:pt>
    <dgm:pt modelId="{34576FFD-AD78-C54E-B87B-FA63553DAEE5}" type="sibTrans" cxnId="{BD4F4621-40DA-174B-963F-8CF8AAE3806C}">
      <dgm:prSet/>
      <dgm:spPr/>
      <dgm:t>
        <a:bodyPr/>
        <a:lstStyle/>
        <a:p>
          <a:endParaRPr lang="en-US"/>
        </a:p>
      </dgm:t>
    </dgm:pt>
    <dgm:pt modelId="{89D89B45-AB35-354F-9C66-A81DF7AD911A}">
      <dgm:prSet custT="1"/>
      <dgm:spPr/>
      <dgm:t>
        <a:bodyPr/>
        <a:lstStyle/>
        <a:p>
          <a:pPr rtl="0"/>
          <a:r>
            <a:rPr lang="en-US" sz="1400" b="1" i="0" dirty="0" smtClean="0"/>
            <a:t>An HDLC module will number them sequentially</a:t>
          </a:r>
          <a:endParaRPr lang="en-US" sz="1400" b="1" i="0" dirty="0"/>
        </a:p>
      </dgm:t>
    </dgm:pt>
    <dgm:pt modelId="{6AA2E9CE-1D4E-ED4F-8428-8A37CF77DB09}" type="parTrans" cxnId="{689ACE76-F6EE-214F-85AC-73E4FA2B94ED}">
      <dgm:prSet/>
      <dgm:spPr/>
      <dgm:t>
        <a:bodyPr/>
        <a:lstStyle/>
        <a:p>
          <a:endParaRPr lang="en-US"/>
        </a:p>
      </dgm:t>
    </dgm:pt>
    <dgm:pt modelId="{DE53E60E-B5EE-844C-A87D-9C7078E777F3}" type="sibTrans" cxnId="{689ACE76-F6EE-214F-85AC-73E4FA2B94ED}">
      <dgm:prSet/>
      <dgm:spPr/>
      <dgm:t>
        <a:bodyPr/>
        <a:lstStyle/>
        <a:p>
          <a:endParaRPr lang="en-US"/>
        </a:p>
      </dgm:t>
    </dgm:pt>
    <dgm:pt modelId="{4CB11C18-D956-8A4B-B75E-E21EFC4D981E}">
      <dgm:prSet custT="1"/>
      <dgm:spPr/>
      <dgm:t>
        <a:bodyPr/>
        <a:lstStyle/>
        <a:p>
          <a:pPr rtl="0"/>
          <a:r>
            <a:rPr lang="en-US" sz="1400" b="1" i="0" dirty="0" smtClean="0"/>
            <a:t>Receive Ready (RR) is used when there is no reverse user data traffic</a:t>
          </a:r>
          <a:endParaRPr lang="en-US" sz="1400" b="1" i="0" dirty="0"/>
        </a:p>
      </dgm:t>
    </dgm:pt>
    <dgm:pt modelId="{948965EC-FC4C-914E-AB46-B5FA796D0AEF}" type="parTrans" cxnId="{A63DDEAF-0470-394D-82FD-0FD0FCC452E6}">
      <dgm:prSet/>
      <dgm:spPr/>
      <dgm:t>
        <a:bodyPr/>
        <a:lstStyle/>
        <a:p>
          <a:endParaRPr lang="en-US"/>
        </a:p>
      </dgm:t>
    </dgm:pt>
    <dgm:pt modelId="{B11D344A-5826-5144-AFD7-51701D0E944B}" type="sibTrans" cxnId="{A63DDEAF-0470-394D-82FD-0FD0FCC452E6}">
      <dgm:prSet/>
      <dgm:spPr/>
      <dgm:t>
        <a:bodyPr/>
        <a:lstStyle/>
        <a:p>
          <a:endParaRPr lang="en-US"/>
        </a:p>
      </dgm:t>
    </dgm:pt>
    <dgm:pt modelId="{39FEA717-2E93-6846-9D9B-3BE3EB76D7B9}">
      <dgm:prSet custT="1"/>
      <dgm:spPr/>
      <dgm:t>
        <a:bodyPr/>
        <a:lstStyle/>
        <a:p>
          <a:pPr rtl="0"/>
          <a:r>
            <a:rPr lang="en-US" sz="1400" b="1" i="0" dirty="0" smtClean="0"/>
            <a:t>Sends disconnect (DISC) frame</a:t>
          </a:r>
          <a:endParaRPr lang="en-US" sz="1400" b="1" i="0" dirty="0"/>
        </a:p>
      </dgm:t>
    </dgm:pt>
    <dgm:pt modelId="{B592ECF6-BE40-014F-B3EB-BE1C2C292BC1}" type="parTrans" cxnId="{BEB0585F-A785-E545-B6CF-12CE5805C9AC}">
      <dgm:prSet/>
      <dgm:spPr/>
      <dgm:t>
        <a:bodyPr/>
        <a:lstStyle/>
        <a:p>
          <a:endParaRPr lang="en-US"/>
        </a:p>
      </dgm:t>
    </dgm:pt>
    <dgm:pt modelId="{2F0C3067-CA47-DA4B-AEB3-8244F7E38A51}" type="sibTrans" cxnId="{BEB0585F-A785-E545-B6CF-12CE5805C9AC}">
      <dgm:prSet/>
      <dgm:spPr/>
      <dgm:t>
        <a:bodyPr/>
        <a:lstStyle/>
        <a:p>
          <a:endParaRPr lang="en-US"/>
        </a:p>
      </dgm:t>
    </dgm:pt>
    <dgm:pt modelId="{3FABF336-7F34-094D-9F66-7605D1FFA225}">
      <dgm:prSet custT="1"/>
      <dgm:spPr/>
      <dgm:t>
        <a:bodyPr/>
        <a:lstStyle/>
        <a:p>
          <a:pPr rtl="0"/>
          <a:r>
            <a:rPr lang="en-US" sz="1400" b="1" i="0" dirty="0" smtClean="0"/>
            <a:t>Remote entity replies with a UA</a:t>
          </a:r>
          <a:endParaRPr lang="en-US" sz="1400" b="1" i="0" dirty="0"/>
        </a:p>
      </dgm:t>
    </dgm:pt>
    <dgm:pt modelId="{79706F70-4DC1-4242-8471-945E781B4961}" type="parTrans" cxnId="{9C475418-4207-AA41-B01B-6955F7F1E38E}">
      <dgm:prSet/>
      <dgm:spPr/>
      <dgm:t>
        <a:bodyPr/>
        <a:lstStyle/>
        <a:p>
          <a:endParaRPr lang="en-US"/>
        </a:p>
      </dgm:t>
    </dgm:pt>
    <dgm:pt modelId="{E16D1596-AD32-D540-92C6-8898D3196CA2}" type="sibTrans" cxnId="{9C475418-4207-AA41-B01B-6955F7F1E38E}">
      <dgm:prSet/>
      <dgm:spPr/>
      <dgm:t>
        <a:bodyPr/>
        <a:lstStyle/>
        <a:p>
          <a:endParaRPr lang="en-US"/>
        </a:p>
      </dgm:t>
    </dgm:pt>
    <dgm:pt modelId="{0EFB3DC1-CC56-9444-8938-794D337418B9}">
      <dgm:prSet custT="1"/>
      <dgm:spPr/>
      <dgm:t>
        <a:bodyPr/>
        <a:lstStyle/>
        <a:p>
          <a:pPr rtl="0"/>
          <a:r>
            <a:rPr lang="en-US" sz="1400" b="1" i="0" dirty="0" smtClean="0"/>
            <a:t>Any outstanding unacknowledged </a:t>
          </a:r>
        </a:p>
        <a:p>
          <a:pPr rtl="0"/>
          <a:r>
            <a:rPr lang="en-US" sz="1400" b="1" i="0" dirty="0" smtClean="0"/>
            <a:t>I-frames may be lost</a:t>
          </a:r>
          <a:endParaRPr lang="en-US" sz="1400" b="1" i="0" dirty="0"/>
        </a:p>
      </dgm:t>
    </dgm:pt>
    <dgm:pt modelId="{055C4982-FE28-1244-8E40-A6278B54D9BC}" type="parTrans" cxnId="{04B7E657-475C-114B-81A1-F9323236EDDC}">
      <dgm:prSet/>
      <dgm:spPr/>
      <dgm:t>
        <a:bodyPr/>
        <a:lstStyle/>
        <a:p>
          <a:endParaRPr lang="en-US"/>
        </a:p>
      </dgm:t>
    </dgm:pt>
    <dgm:pt modelId="{9794EB97-DE5A-D643-83AE-2BAD05DA0F68}" type="sibTrans" cxnId="{04B7E657-475C-114B-81A1-F9323236EDDC}">
      <dgm:prSet/>
      <dgm:spPr/>
      <dgm:t>
        <a:bodyPr/>
        <a:lstStyle/>
        <a:p>
          <a:endParaRPr lang="en-US"/>
        </a:p>
      </dgm:t>
    </dgm:pt>
    <dgm:pt modelId="{1D2C2679-2D10-4C42-AC40-700CB7D53DDE}">
      <dgm:prSet custT="1"/>
      <dgm:spPr/>
      <dgm:t>
        <a:bodyPr/>
        <a:lstStyle/>
        <a:p>
          <a:pPr rtl="0"/>
          <a:r>
            <a:rPr lang="en-US" sz="1400" b="1" i="0" dirty="0" smtClean="0"/>
            <a:t>Either on its own initiative if there is some sort of fault, or at the request of its higher-layer user</a:t>
          </a:r>
          <a:endParaRPr lang="en-US" sz="1400" b="1" i="0" dirty="0"/>
        </a:p>
      </dgm:t>
    </dgm:pt>
    <dgm:pt modelId="{783D8CAD-29C6-0547-B9F3-57D036196D5A}" type="parTrans" cxnId="{75D9B2BF-E6F6-584D-980C-98041E4A0347}">
      <dgm:prSet/>
      <dgm:spPr/>
      <dgm:t>
        <a:bodyPr/>
        <a:lstStyle/>
        <a:p>
          <a:endParaRPr lang="en-US"/>
        </a:p>
      </dgm:t>
    </dgm:pt>
    <dgm:pt modelId="{5FA821A8-087D-0E44-827B-4FA6A5C1A755}" type="sibTrans" cxnId="{75D9B2BF-E6F6-584D-980C-98041E4A0347}">
      <dgm:prSet/>
      <dgm:spPr/>
      <dgm:t>
        <a:bodyPr/>
        <a:lstStyle/>
        <a:p>
          <a:endParaRPr lang="en-US"/>
        </a:p>
      </dgm:t>
    </dgm:pt>
    <dgm:pt modelId="{3ABF47E5-E991-A14E-ABBB-2B287760C236}">
      <dgm:prSet custT="1"/>
      <dgm:spPr/>
      <dgm:t>
        <a:bodyPr/>
        <a:lstStyle/>
        <a:p>
          <a:pPr rtl="0"/>
          <a:r>
            <a:rPr lang="en-US" sz="1400" b="1" i="0" dirty="0" smtClean="0"/>
            <a:t>Recovery is the responsibility of higher layers</a:t>
          </a:r>
          <a:endParaRPr lang="en-US" sz="1400" b="1" i="0" dirty="0"/>
        </a:p>
      </dgm:t>
    </dgm:pt>
    <dgm:pt modelId="{ECE604B6-C1E0-4748-A64B-E526ACDC2A6B}" type="parTrans" cxnId="{ABDB15DD-1723-5E40-B93A-DA0F4A8FB3F3}">
      <dgm:prSet/>
      <dgm:spPr/>
      <dgm:t>
        <a:bodyPr/>
        <a:lstStyle/>
        <a:p>
          <a:endParaRPr lang="en-US"/>
        </a:p>
      </dgm:t>
    </dgm:pt>
    <dgm:pt modelId="{FDD7FFDB-4622-6D41-A810-167E2794A1FA}" type="sibTrans" cxnId="{ABDB15DD-1723-5E40-B93A-DA0F4A8FB3F3}">
      <dgm:prSet/>
      <dgm:spPr/>
      <dgm:t>
        <a:bodyPr/>
        <a:lstStyle/>
        <a:p>
          <a:endParaRPr lang="en-US"/>
        </a:p>
      </dgm:t>
    </dgm:pt>
    <dgm:pt modelId="{39097DEB-BE7F-4747-B336-A8B4D1850B51}" type="pres">
      <dgm:prSet presAssocID="{6483EB88-5F83-2245-922C-6EFCF0FC7D34}" presName="Name0" presStyleCnt="0">
        <dgm:presLayoutVars>
          <dgm:chMax val="7"/>
          <dgm:chPref val="7"/>
          <dgm:dir/>
          <dgm:animOne val="branch"/>
          <dgm:animLvl val="lvl"/>
        </dgm:presLayoutVars>
      </dgm:prSet>
      <dgm:spPr/>
      <dgm:t>
        <a:bodyPr/>
        <a:lstStyle/>
        <a:p>
          <a:endParaRPr lang="en-US"/>
        </a:p>
      </dgm:t>
    </dgm:pt>
    <dgm:pt modelId="{AC006546-646E-4E4D-B8B5-076D7795207D}" type="pres">
      <dgm:prSet presAssocID="{D38E3B43-B14C-2D45-AC90-AAA68E166FF8}" presName="ParentComposite" presStyleCnt="0"/>
      <dgm:spPr/>
    </dgm:pt>
    <dgm:pt modelId="{A646AA75-B2A6-EB42-90A2-BAF3431939D6}" type="pres">
      <dgm:prSet presAssocID="{D38E3B43-B14C-2D45-AC90-AAA68E166FF8}" presName="Chord" presStyleLbl="bgShp" presStyleIdx="0" presStyleCnt="3"/>
      <dgm:spPr/>
    </dgm:pt>
    <dgm:pt modelId="{CD6D4852-6C91-9B45-919B-371689340263}" type="pres">
      <dgm:prSet presAssocID="{D38E3B43-B14C-2D45-AC90-AAA68E166FF8}" presName="Pie" presStyleLbl="alignNode1" presStyleIdx="0" presStyleCnt="3"/>
      <dgm:spPr/>
    </dgm:pt>
    <dgm:pt modelId="{0E3EAA68-C88B-8743-B6AF-17386DE922B2}" type="pres">
      <dgm:prSet presAssocID="{D38E3B43-B14C-2D45-AC90-AAA68E166FF8}" presName="Parent" presStyleLbl="revTx" presStyleIdx="0" presStyleCnt="6">
        <dgm:presLayoutVars>
          <dgm:chMax val="1"/>
          <dgm:chPref val="1"/>
          <dgm:bulletEnabled val="1"/>
        </dgm:presLayoutVars>
      </dgm:prSet>
      <dgm:spPr/>
      <dgm:t>
        <a:bodyPr/>
        <a:lstStyle/>
        <a:p>
          <a:endParaRPr lang="en-US"/>
        </a:p>
      </dgm:t>
    </dgm:pt>
    <dgm:pt modelId="{14D1D46F-FD84-7B44-B051-01386B78E9C9}" type="pres">
      <dgm:prSet presAssocID="{BADA4EF1-9B8B-C44F-966F-BFBAEB152BD9}" presName="negSibTrans" presStyleCnt="0"/>
      <dgm:spPr/>
    </dgm:pt>
    <dgm:pt modelId="{07B4A196-D8E4-014B-BD6F-EA8C2B425BCE}" type="pres">
      <dgm:prSet presAssocID="{D38E3B43-B14C-2D45-AC90-AAA68E166FF8}" presName="composite" presStyleCnt="0"/>
      <dgm:spPr/>
    </dgm:pt>
    <dgm:pt modelId="{42882FBA-31EF-B14A-8911-B80854F71ED4}" type="pres">
      <dgm:prSet presAssocID="{D38E3B43-B14C-2D45-AC90-AAA68E166FF8}" presName="Child" presStyleLbl="revTx" presStyleIdx="1" presStyleCnt="6">
        <dgm:presLayoutVars>
          <dgm:chMax val="0"/>
          <dgm:chPref val="0"/>
          <dgm:bulletEnabled val="1"/>
        </dgm:presLayoutVars>
      </dgm:prSet>
      <dgm:spPr/>
      <dgm:t>
        <a:bodyPr/>
        <a:lstStyle/>
        <a:p>
          <a:endParaRPr lang="en-US"/>
        </a:p>
      </dgm:t>
    </dgm:pt>
    <dgm:pt modelId="{4FDAB7F9-87CE-444C-ABBF-AD0F82B6FDB6}" type="pres">
      <dgm:prSet presAssocID="{A5C6018D-6F9A-9E41-8C3E-40CCD9360551}" presName="sibTrans" presStyleCnt="0"/>
      <dgm:spPr/>
    </dgm:pt>
    <dgm:pt modelId="{12113264-F537-2343-9BD7-B3626AB56226}" type="pres">
      <dgm:prSet presAssocID="{8149711C-771C-FA4C-9522-37527E75B3E9}" presName="ParentComposite" presStyleCnt="0"/>
      <dgm:spPr/>
    </dgm:pt>
    <dgm:pt modelId="{7AF767C0-AA40-2A49-9EE0-9650FAF09D26}" type="pres">
      <dgm:prSet presAssocID="{8149711C-771C-FA4C-9522-37527E75B3E9}" presName="Chord" presStyleLbl="bgShp" presStyleIdx="1" presStyleCnt="3"/>
      <dgm:spPr/>
    </dgm:pt>
    <dgm:pt modelId="{C1DA0AD1-0608-0A44-B229-75C0A0C5D28E}" type="pres">
      <dgm:prSet presAssocID="{8149711C-771C-FA4C-9522-37527E75B3E9}" presName="Pie" presStyleLbl="alignNode1" presStyleIdx="1" presStyleCnt="3"/>
      <dgm:spPr/>
    </dgm:pt>
    <dgm:pt modelId="{F5F852C9-D135-1747-B118-DD84950ADD9D}" type="pres">
      <dgm:prSet presAssocID="{8149711C-771C-FA4C-9522-37527E75B3E9}" presName="Parent" presStyleLbl="revTx" presStyleIdx="2" presStyleCnt="6">
        <dgm:presLayoutVars>
          <dgm:chMax val="1"/>
          <dgm:chPref val="1"/>
          <dgm:bulletEnabled val="1"/>
        </dgm:presLayoutVars>
      </dgm:prSet>
      <dgm:spPr/>
      <dgm:t>
        <a:bodyPr/>
        <a:lstStyle/>
        <a:p>
          <a:endParaRPr lang="en-US"/>
        </a:p>
      </dgm:t>
    </dgm:pt>
    <dgm:pt modelId="{D0E7C4DB-9CDB-874A-9375-CADF1D90A5C2}" type="pres">
      <dgm:prSet presAssocID="{C507035B-29FD-2E4B-B0D1-2755CE5F2067}" presName="negSibTrans" presStyleCnt="0"/>
      <dgm:spPr/>
    </dgm:pt>
    <dgm:pt modelId="{ED62A642-C86B-A042-8C38-D3E50960AB1A}" type="pres">
      <dgm:prSet presAssocID="{8149711C-771C-FA4C-9522-37527E75B3E9}" presName="composite" presStyleCnt="0"/>
      <dgm:spPr/>
    </dgm:pt>
    <dgm:pt modelId="{CCEF5109-F39D-B546-A970-AA3A75D0A324}" type="pres">
      <dgm:prSet presAssocID="{8149711C-771C-FA4C-9522-37527E75B3E9}" presName="Child" presStyleLbl="revTx" presStyleIdx="3" presStyleCnt="6">
        <dgm:presLayoutVars>
          <dgm:chMax val="0"/>
          <dgm:chPref val="0"/>
          <dgm:bulletEnabled val="1"/>
        </dgm:presLayoutVars>
      </dgm:prSet>
      <dgm:spPr/>
      <dgm:t>
        <a:bodyPr/>
        <a:lstStyle/>
        <a:p>
          <a:endParaRPr lang="en-US"/>
        </a:p>
      </dgm:t>
    </dgm:pt>
    <dgm:pt modelId="{83A87C12-992F-984B-BE1F-F6103141D085}" type="pres">
      <dgm:prSet presAssocID="{D286DEBA-8457-F443-94B6-44DFF61BAA61}" presName="sibTrans" presStyleCnt="0"/>
      <dgm:spPr/>
    </dgm:pt>
    <dgm:pt modelId="{CB2D491B-04B3-5341-9DA8-42BB68995400}" type="pres">
      <dgm:prSet presAssocID="{61CA7B94-8DA5-9C4C-8DF6-4BB8E656541C}" presName="ParentComposite" presStyleCnt="0"/>
      <dgm:spPr/>
    </dgm:pt>
    <dgm:pt modelId="{C4D60F38-9583-E44D-8366-053C9E7A2E2A}" type="pres">
      <dgm:prSet presAssocID="{61CA7B94-8DA5-9C4C-8DF6-4BB8E656541C}" presName="Chord" presStyleLbl="bgShp" presStyleIdx="2" presStyleCnt="3"/>
      <dgm:spPr/>
    </dgm:pt>
    <dgm:pt modelId="{0C918049-84A0-8140-AC8F-80A5C14A6EF3}" type="pres">
      <dgm:prSet presAssocID="{61CA7B94-8DA5-9C4C-8DF6-4BB8E656541C}" presName="Pie" presStyleLbl="alignNode1" presStyleIdx="2" presStyleCnt="3"/>
      <dgm:spPr/>
    </dgm:pt>
    <dgm:pt modelId="{F443E1CF-4B4D-2D47-A4B2-A80DBA493426}" type="pres">
      <dgm:prSet presAssocID="{61CA7B94-8DA5-9C4C-8DF6-4BB8E656541C}" presName="Parent" presStyleLbl="revTx" presStyleIdx="4" presStyleCnt="6">
        <dgm:presLayoutVars>
          <dgm:chMax val="1"/>
          <dgm:chPref val="1"/>
          <dgm:bulletEnabled val="1"/>
        </dgm:presLayoutVars>
      </dgm:prSet>
      <dgm:spPr/>
      <dgm:t>
        <a:bodyPr/>
        <a:lstStyle/>
        <a:p>
          <a:endParaRPr lang="en-US"/>
        </a:p>
      </dgm:t>
    </dgm:pt>
    <dgm:pt modelId="{DFFBC232-6F15-544C-B638-697D40078FFF}" type="pres">
      <dgm:prSet presAssocID="{FBA3E871-0128-324E-9BCC-396E812AA45B}" presName="negSibTrans" presStyleCnt="0"/>
      <dgm:spPr/>
    </dgm:pt>
    <dgm:pt modelId="{D0754FB9-B0F2-5945-9917-51AF33501437}" type="pres">
      <dgm:prSet presAssocID="{61CA7B94-8DA5-9C4C-8DF6-4BB8E656541C}" presName="composite" presStyleCnt="0"/>
      <dgm:spPr/>
    </dgm:pt>
    <dgm:pt modelId="{AE588A0B-0E6A-0043-AF5F-C787508335AC}" type="pres">
      <dgm:prSet presAssocID="{61CA7B94-8DA5-9C4C-8DF6-4BB8E656541C}" presName="Child" presStyleLbl="revTx" presStyleIdx="5" presStyleCnt="6">
        <dgm:presLayoutVars>
          <dgm:chMax val="0"/>
          <dgm:chPref val="0"/>
          <dgm:bulletEnabled val="1"/>
        </dgm:presLayoutVars>
      </dgm:prSet>
      <dgm:spPr/>
      <dgm:t>
        <a:bodyPr/>
        <a:lstStyle/>
        <a:p>
          <a:endParaRPr lang="en-US"/>
        </a:p>
      </dgm:t>
    </dgm:pt>
  </dgm:ptLst>
  <dgm:cxnLst>
    <dgm:cxn modelId="{BBF5340C-E648-A64C-A28C-3281ED6225A9}" srcId="{61CA7B94-8DA5-9C4C-8DF6-4BB8E656541C}" destId="{E0FDDC3D-CE1E-2F45-8898-BB3B304CA677}" srcOrd="0" destOrd="0" parTransId="{358C9B2F-8A1D-C84E-80D4-0E157BE00D5C}" sibTransId="{FBA3E871-0128-324E-9BCC-396E812AA45B}"/>
    <dgm:cxn modelId="{75D9B2BF-E6F6-584D-980C-98041E4A0347}" srcId="{E0FDDC3D-CE1E-2F45-8898-BB3B304CA677}" destId="{1D2C2679-2D10-4C42-AC40-700CB7D53DDE}" srcOrd="0" destOrd="0" parTransId="{783D8CAD-29C6-0547-B9F3-57D036196D5A}" sibTransId="{5FA821A8-087D-0E44-827B-4FA6A5C1A755}"/>
    <dgm:cxn modelId="{63B8F8AF-CABC-0445-B025-0D14D0F9CE33}" type="presOf" srcId="{3B865204-FE1F-5A43-B002-675E25D82FE3}" destId="{42882FBA-31EF-B14A-8911-B80854F71ED4}" srcOrd="0" destOrd="1" presId="urn:microsoft.com/office/officeart/2009/3/layout/PieProcess"/>
    <dgm:cxn modelId="{322DF573-6F54-504E-8443-BE7AE12605DC}" type="presOf" srcId="{3FABF336-7F34-094D-9F66-7605D1FFA225}" destId="{AE588A0B-0E6A-0043-AF5F-C787508335AC}" srcOrd="0" destOrd="3" presId="urn:microsoft.com/office/officeart/2009/3/layout/PieProcess"/>
    <dgm:cxn modelId="{904D8E36-E0F3-F549-B224-BC9C10DCC854}" srcId="{D38E3B43-B14C-2D45-AC90-AAA68E166FF8}" destId="{3B865204-FE1F-5A43-B002-675E25D82FE3}" srcOrd="1" destOrd="0" parTransId="{1C5D5C2C-9747-BF47-BD4D-0C86B9A87373}" sibTransId="{8AC1D012-0261-0047-A709-98DCB9B8759F}"/>
    <dgm:cxn modelId="{2CDE2935-6094-3441-875B-B3014F5F7F51}" type="presOf" srcId="{D38E3B43-B14C-2D45-AC90-AAA68E166FF8}" destId="{0E3EAA68-C88B-8743-B6AF-17386DE922B2}" srcOrd="0" destOrd="0" presId="urn:microsoft.com/office/officeart/2009/3/layout/PieProcess"/>
    <dgm:cxn modelId="{419948B1-CD12-574D-8B8C-BAB11890DF5B}" type="presOf" srcId="{F77FA5C9-08E2-6344-BF69-93154AFD543F}" destId="{CCEF5109-F39D-B546-A970-AA3A75D0A324}" srcOrd="0" destOrd="0" presId="urn:microsoft.com/office/officeart/2009/3/layout/PieProcess"/>
    <dgm:cxn modelId="{7BFDA075-0E0F-F240-A56E-67CB39051C60}" type="presOf" srcId="{0EFB3DC1-CC56-9444-8938-794D337418B9}" destId="{AE588A0B-0E6A-0043-AF5F-C787508335AC}" srcOrd="0" destOrd="4" presId="urn:microsoft.com/office/officeart/2009/3/layout/PieProcess"/>
    <dgm:cxn modelId="{ABDB15DD-1723-5E40-B93A-DA0F4A8FB3F3}" srcId="{0EFB3DC1-CC56-9444-8938-794D337418B9}" destId="{3ABF47E5-E991-A14E-ABBB-2B287760C236}" srcOrd="0" destOrd="0" parTransId="{ECE604B6-C1E0-4748-A64B-E526ACDC2A6B}" sibTransId="{FDD7FFDB-4622-6D41-A810-167E2794A1FA}"/>
    <dgm:cxn modelId="{9C475418-4207-AA41-B01B-6955F7F1E38E}" srcId="{61CA7B94-8DA5-9C4C-8DF6-4BB8E656541C}" destId="{3FABF336-7F34-094D-9F66-7605D1FFA225}" srcOrd="2" destOrd="0" parTransId="{79706F70-4DC1-4242-8471-945E781B4961}" sibTransId="{E16D1596-AD32-D540-92C6-8898D3196CA2}"/>
    <dgm:cxn modelId="{689ACE76-F6EE-214F-85AC-73E4FA2B94ED}" srcId="{8149711C-771C-FA4C-9522-37527E75B3E9}" destId="{89D89B45-AB35-354F-9C66-A81DF7AD911A}" srcOrd="1" destOrd="0" parTransId="{6AA2E9CE-1D4E-ED4F-8428-8A37CF77DB09}" sibTransId="{DE53E60E-B5EE-844C-A87D-9C7078E777F3}"/>
    <dgm:cxn modelId="{E71CDDAB-FB13-CE45-A096-D07014082702}" type="presOf" srcId="{E0FDDC3D-CE1E-2F45-8898-BB3B304CA677}" destId="{AE588A0B-0E6A-0043-AF5F-C787508335AC}" srcOrd="0" destOrd="0" presId="urn:microsoft.com/office/officeart/2009/3/layout/PieProcess"/>
    <dgm:cxn modelId="{5F7A80E5-969F-5142-9AE2-351BC60EB5BC}" type="presOf" srcId="{39FEA717-2E93-6846-9D9B-3BE3EB76D7B9}" destId="{AE588A0B-0E6A-0043-AF5F-C787508335AC}" srcOrd="0" destOrd="2" presId="urn:microsoft.com/office/officeart/2009/3/layout/PieProcess"/>
    <dgm:cxn modelId="{B143B957-2B3D-6844-95BC-8CAC69F6BD93}" srcId="{6483EB88-5F83-2245-922C-6EFCF0FC7D34}" destId="{8149711C-771C-FA4C-9522-37527E75B3E9}" srcOrd="1" destOrd="0" parTransId="{56033EF7-CE34-2C4B-B2BA-190FC666610C}" sibTransId="{D286DEBA-8457-F443-94B6-44DFF61BAA61}"/>
    <dgm:cxn modelId="{C544BD0C-1BB0-4D4A-A64A-4E3CE605567E}" type="presOf" srcId="{8149711C-771C-FA4C-9522-37527E75B3E9}" destId="{F5F852C9-D135-1747-B118-DD84950ADD9D}" srcOrd="0" destOrd="0" presId="urn:microsoft.com/office/officeart/2009/3/layout/PieProcess"/>
    <dgm:cxn modelId="{3984EFEA-EC42-7C45-98E9-52C31051FF51}" srcId="{6483EB88-5F83-2245-922C-6EFCF0FC7D34}" destId="{D38E3B43-B14C-2D45-AC90-AAA68E166FF8}" srcOrd="0" destOrd="0" parTransId="{34B9CF0C-C49B-BE44-82DC-2AEF180A636B}" sibTransId="{A5C6018D-6F9A-9E41-8C3E-40CCD9360551}"/>
    <dgm:cxn modelId="{6A8ED516-2712-9944-A700-A8A3D532582B}" type="presOf" srcId="{61CA7B94-8DA5-9C4C-8DF6-4BB8E656541C}" destId="{F443E1CF-4B4D-2D47-A4B2-A80DBA493426}" srcOrd="0" destOrd="0" presId="urn:microsoft.com/office/officeart/2009/3/layout/PieProcess"/>
    <dgm:cxn modelId="{CD7DB55F-8CDC-914E-B520-DA3BAAAF26A5}" type="presOf" srcId="{1D2C2679-2D10-4C42-AC40-700CB7D53DDE}" destId="{AE588A0B-0E6A-0043-AF5F-C787508335AC}" srcOrd="0" destOrd="1" presId="urn:microsoft.com/office/officeart/2009/3/layout/PieProcess"/>
    <dgm:cxn modelId="{711902EC-D47C-F344-A309-5DF6B8F8C165}" srcId="{8149711C-771C-FA4C-9522-37527E75B3E9}" destId="{F77FA5C9-08E2-6344-BF69-93154AFD543F}" srcOrd="0" destOrd="0" parTransId="{DA492A14-84BA-8343-BE27-A6ECB9E5F4C1}" sibTransId="{C507035B-29FD-2E4B-B0D1-2755CE5F2067}"/>
    <dgm:cxn modelId="{BD4F4621-40DA-174B-963F-8CF8AAE3806C}" srcId="{D38E3B43-B14C-2D45-AC90-AAA68E166FF8}" destId="{72B34BBF-01DC-3A43-97B8-286EC1474A63}" srcOrd="2" destOrd="0" parTransId="{D8410118-9036-8745-881D-191DAEFD7F30}" sibTransId="{34576FFD-AD78-C54E-B87B-FA63553DAEE5}"/>
    <dgm:cxn modelId="{E01E5460-0278-D54A-84D7-CFE04FAE1DF6}" type="presOf" srcId="{89D89B45-AB35-354F-9C66-A81DF7AD911A}" destId="{CCEF5109-F39D-B546-A970-AA3A75D0A324}" srcOrd="0" destOrd="1" presId="urn:microsoft.com/office/officeart/2009/3/layout/PieProcess"/>
    <dgm:cxn modelId="{E8E5E084-B8EC-B445-B59A-9051F6592606}" type="presOf" srcId="{B5BDD552-08DC-5A49-BDB0-E7B294C8D0B5}" destId="{42882FBA-31EF-B14A-8911-B80854F71ED4}" srcOrd="0" destOrd="0" presId="urn:microsoft.com/office/officeart/2009/3/layout/PieProcess"/>
    <dgm:cxn modelId="{97486659-D8DA-9A4E-8816-D21C832523E3}" srcId="{D38E3B43-B14C-2D45-AC90-AAA68E166FF8}" destId="{B5BDD552-08DC-5A49-BDB0-E7B294C8D0B5}" srcOrd="0" destOrd="0" parTransId="{0402E23E-4097-1342-9C15-88DABEFC55A5}" sibTransId="{BADA4EF1-9B8B-C44F-966F-BFBAEB152BD9}"/>
    <dgm:cxn modelId="{686D2920-F449-DD43-9E82-D2BFA55B128D}" srcId="{6483EB88-5F83-2245-922C-6EFCF0FC7D34}" destId="{61CA7B94-8DA5-9C4C-8DF6-4BB8E656541C}" srcOrd="2" destOrd="0" parTransId="{AC863DD0-00C2-E146-9F30-0C9F46200C01}" sibTransId="{F89B8240-463A-F244-A4C1-D782F9544EB3}"/>
    <dgm:cxn modelId="{A63DDEAF-0470-394D-82FD-0FD0FCC452E6}" srcId="{8149711C-771C-FA4C-9522-37527E75B3E9}" destId="{4CB11C18-D956-8A4B-B75E-E21EFC4D981E}" srcOrd="2" destOrd="0" parTransId="{948965EC-FC4C-914E-AB46-B5FA796D0AEF}" sibTransId="{B11D344A-5826-5144-AFD7-51701D0E944B}"/>
    <dgm:cxn modelId="{04B7E657-475C-114B-81A1-F9323236EDDC}" srcId="{61CA7B94-8DA5-9C4C-8DF6-4BB8E656541C}" destId="{0EFB3DC1-CC56-9444-8938-794D337418B9}" srcOrd="3" destOrd="0" parTransId="{055C4982-FE28-1244-8E40-A6278B54D9BC}" sibTransId="{9794EB97-DE5A-D643-83AE-2BAD05DA0F68}"/>
    <dgm:cxn modelId="{BEB0585F-A785-E545-B6CF-12CE5805C9AC}" srcId="{61CA7B94-8DA5-9C4C-8DF6-4BB8E656541C}" destId="{39FEA717-2E93-6846-9D9B-3BE3EB76D7B9}" srcOrd="1" destOrd="0" parTransId="{B592ECF6-BE40-014F-B3EB-BE1C2C292BC1}" sibTransId="{2F0C3067-CA47-DA4B-AEB3-8244F7E38A51}"/>
    <dgm:cxn modelId="{03447F11-6D04-9648-8CFC-BDE3FFC22E87}" type="presOf" srcId="{72B34BBF-01DC-3A43-97B8-286EC1474A63}" destId="{42882FBA-31EF-B14A-8911-B80854F71ED4}" srcOrd="0" destOrd="2" presId="urn:microsoft.com/office/officeart/2009/3/layout/PieProcess"/>
    <dgm:cxn modelId="{2AED7A55-A9F0-5E49-9955-A7EE20793AD9}" type="presOf" srcId="{3ABF47E5-E991-A14E-ABBB-2B287760C236}" destId="{AE588A0B-0E6A-0043-AF5F-C787508335AC}" srcOrd="0" destOrd="5" presId="urn:microsoft.com/office/officeart/2009/3/layout/PieProcess"/>
    <dgm:cxn modelId="{A9D3F18C-6F4D-6D46-BCA4-8A4A9C482B30}" type="presOf" srcId="{4CB11C18-D956-8A4B-B75E-E21EFC4D981E}" destId="{CCEF5109-F39D-B546-A970-AA3A75D0A324}" srcOrd="0" destOrd="2" presId="urn:microsoft.com/office/officeart/2009/3/layout/PieProcess"/>
    <dgm:cxn modelId="{074C66BE-F9A3-644F-A08B-76C67D63EFB0}" type="presOf" srcId="{6483EB88-5F83-2245-922C-6EFCF0FC7D34}" destId="{39097DEB-BE7F-4747-B336-A8B4D1850B51}" srcOrd="0" destOrd="0" presId="urn:microsoft.com/office/officeart/2009/3/layout/PieProcess"/>
    <dgm:cxn modelId="{73E1317B-52E2-6C45-903E-937A13E5FCAA}" type="presParOf" srcId="{39097DEB-BE7F-4747-B336-A8B4D1850B51}" destId="{AC006546-646E-4E4D-B8B5-076D7795207D}" srcOrd="0" destOrd="0" presId="urn:microsoft.com/office/officeart/2009/3/layout/PieProcess"/>
    <dgm:cxn modelId="{B1381621-DC56-634F-B4D0-6EBC2AB4D732}" type="presParOf" srcId="{AC006546-646E-4E4D-B8B5-076D7795207D}" destId="{A646AA75-B2A6-EB42-90A2-BAF3431939D6}" srcOrd="0" destOrd="0" presId="urn:microsoft.com/office/officeart/2009/3/layout/PieProcess"/>
    <dgm:cxn modelId="{878978BA-2F7D-B04B-9F84-0A5323C3945A}" type="presParOf" srcId="{AC006546-646E-4E4D-B8B5-076D7795207D}" destId="{CD6D4852-6C91-9B45-919B-371689340263}" srcOrd="1" destOrd="0" presId="urn:microsoft.com/office/officeart/2009/3/layout/PieProcess"/>
    <dgm:cxn modelId="{0305C0A2-6CFF-3A40-9E6F-77E690D3E026}" type="presParOf" srcId="{AC006546-646E-4E4D-B8B5-076D7795207D}" destId="{0E3EAA68-C88B-8743-B6AF-17386DE922B2}" srcOrd="2" destOrd="0" presId="urn:microsoft.com/office/officeart/2009/3/layout/PieProcess"/>
    <dgm:cxn modelId="{B611EB63-D022-5F44-B5FF-C2CED4E4A050}" type="presParOf" srcId="{39097DEB-BE7F-4747-B336-A8B4D1850B51}" destId="{14D1D46F-FD84-7B44-B051-01386B78E9C9}" srcOrd="1" destOrd="0" presId="urn:microsoft.com/office/officeart/2009/3/layout/PieProcess"/>
    <dgm:cxn modelId="{15BC4D72-E3A8-CD41-BE02-824C97EFCFA5}" type="presParOf" srcId="{39097DEB-BE7F-4747-B336-A8B4D1850B51}" destId="{07B4A196-D8E4-014B-BD6F-EA8C2B425BCE}" srcOrd="2" destOrd="0" presId="urn:microsoft.com/office/officeart/2009/3/layout/PieProcess"/>
    <dgm:cxn modelId="{4D4A8CA7-120A-D847-870F-E3108A81A9D3}" type="presParOf" srcId="{07B4A196-D8E4-014B-BD6F-EA8C2B425BCE}" destId="{42882FBA-31EF-B14A-8911-B80854F71ED4}" srcOrd="0" destOrd="0" presId="urn:microsoft.com/office/officeart/2009/3/layout/PieProcess"/>
    <dgm:cxn modelId="{6FA57800-0C0B-5845-8420-A3C86BCC2583}" type="presParOf" srcId="{39097DEB-BE7F-4747-B336-A8B4D1850B51}" destId="{4FDAB7F9-87CE-444C-ABBF-AD0F82B6FDB6}" srcOrd="3" destOrd="0" presId="urn:microsoft.com/office/officeart/2009/3/layout/PieProcess"/>
    <dgm:cxn modelId="{F545ED1F-C324-AB42-916E-756F2F5DCCFE}" type="presParOf" srcId="{39097DEB-BE7F-4747-B336-A8B4D1850B51}" destId="{12113264-F537-2343-9BD7-B3626AB56226}" srcOrd="4" destOrd="0" presId="urn:microsoft.com/office/officeart/2009/3/layout/PieProcess"/>
    <dgm:cxn modelId="{9EA6DA63-B0FC-D14E-B490-A1FEC8751909}" type="presParOf" srcId="{12113264-F537-2343-9BD7-B3626AB56226}" destId="{7AF767C0-AA40-2A49-9EE0-9650FAF09D26}" srcOrd="0" destOrd="0" presId="urn:microsoft.com/office/officeart/2009/3/layout/PieProcess"/>
    <dgm:cxn modelId="{8CB462C5-113C-BC47-8E12-E85402D353FB}" type="presParOf" srcId="{12113264-F537-2343-9BD7-B3626AB56226}" destId="{C1DA0AD1-0608-0A44-B229-75C0A0C5D28E}" srcOrd="1" destOrd="0" presId="urn:microsoft.com/office/officeart/2009/3/layout/PieProcess"/>
    <dgm:cxn modelId="{D07DF8A0-CD92-7D44-907D-C71FCE4453F8}" type="presParOf" srcId="{12113264-F537-2343-9BD7-B3626AB56226}" destId="{F5F852C9-D135-1747-B118-DD84950ADD9D}" srcOrd="2" destOrd="0" presId="urn:microsoft.com/office/officeart/2009/3/layout/PieProcess"/>
    <dgm:cxn modelId="{21851AE5-5031-D149-B63E-AB921FEFBBDE}" type="presParOf" srcId="{39097DEB-BE7F-4747-B336-A8B4D1850B51}" destId="{D0E7C4DB-9CDB-874A-9375-CADF1D90A5C2}" srcOrd="5" destOrd="0" presId="urn:microsoft.com/office/officeart/2009/3/layout/PieProcess"/>
    <dgm:cxn modelId="{89F5766F-FDAD-0B48-B8BB-76692227246B}" type="presParOf" srcId="{39097DEB-BE7F-4747-B336-A8B4D1850B51}" destId="{ED62A642-C86B-A042-8C38-D3E50960AB1A}" srcOrd="6" destOrd="0" presId="urn:microsoft.com/office/officeart/2009/3/layout/PieProcess"/>
    <dgm:cxn modelId="{C9D1ECAA-7455-6243-9316-E55185A495C1}" type="presParOf" srcId="{ED62A642-C86B-A042-8C38-D3E50960AB1A}" destId="{CCEF5109-F39D-B546-A970-AA3A75D0A324}" srcOrd="0" destOrd="0" presId="urn:microsoft.com/office/officeart/2009/3/layout/PieProcess"/>
    <dgm:cxn modelId="{EE4BDB0E-83B5-7040-8265-B09B7D84B83C}" type="presParOf" srcId="{39097DEB-BE7F-4747-B336-A8B4D1850B51}" destId="{83A87C12-992F-984B-BE1F-F6103141D085}" srcOrd="7" destOrd="0" presId="urn:microsoft.com/office/officeart/2009/3/layout/PieProcess"/>
    <dgm:cxn modelId="{4542D0C1-8374-D14B-812F-0808E414165E}" type="presParOf" srcId="{39097DEB-BE7F-4747-B336-A8B4D1850B51}" destId="{CB2D491B-04B3-5341-9DA8-42BB68995400}" srcOrd="8" destOrd="0" presId="urn:microsoft.com/office/officeart/2009/3/layout/PieProcess"/>
    <dgm:cxn modelId="{788D13A7-2EAB-B742-8DAF-2A2BA41F3134}" type="presParOf" srcId="{CB2D491B-04B3-5341-9DA8-42BB68995400}" destId="{C4D60F38-9583-E44D-8366-053C9E7A2E2A}" srcOrd="0" destOrd="0" presId="urn:microsoft.com/office/officeart/2009/3/layout/PieProcess"/>
    <dgm:cxn modelId="{A165576F-B1DE-274A-8668-2C654DF3CD4A}" type="presParOf" srcId="{CB2D491B-04B3-5341-9DA8-42BB68995400}" destId="{0C918049-84A0-8140-AC8F-80A5C14A6EF3}" srcOrd="1" destOrd="0" presId="urn:microsoft.com/office/officeart/2009/3/layout/PieProcess"/>
    <dgm:cxn modelId="{C57A1488-B48E-8C45-BA81-A7821223265F}" type="presParOf" srcId="{CB2D491B-04B3-5341-9DA8-42BB68995400}" destId="{F443E1CF-4B4D-2D47-A4B2-A80DBA493426}" srcOrd="2" destOrd="0" presId="urn:microsoft.com/office/officeart/2009/3/layout/PieProcess"/>
    <dgm:cxn modelId="{6829A574-15A0-D941-8D22-BFFD11FFC45A}" type="presParOf" srcId="{39097DEB-BE7F-4747-B336-A8B4D1850B51}" destId="{DFFBC232-6F15-544C-B638-697D40078FFF}" srcOrd="9" destOrd="0" presId="urn:microsoft.com/office/officeart/2009/3/layout/PieProcess"/>
    <dgm:cxn modelId="{E8BCF84F-17E6-7344-B3A1-5A279997F55C}" type="presParOf" srcId="{39097DEB-BE7F-4747-B336-A8B4D1850B51}" destId="{D0754FB9-B0F2-5945-9917-51AF33501437}" srcOrd="10" destOrd="0" presId="urn:microsoft.com/office/officeart/2009/3/layout/PieProcess"/>
    <dgm:cxn modelId="{4C6073A8-8FFA-5048-A517-A9A636DF5538}" type="presParOf" srcId="{D0754FB9-B0F2-5945-9917-51AF33501437}" destId="{AE588A0B-0E6A-0043-AF5F-C787508335AC}"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0BDEF-36EC-DB43-AFFC-8A0F710452EB}">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F30E37-FA1C-504B-B9FC-D44381850034}">
      <dsp:nvSpPr>
        <dsp:cNvPr id="0" name=""/>
        <dsp:cNvSpPr/>
      </dsp:nvSpPr>
      <dsp:spPr>
        <a:xfrm>
          <a:off x="328048" y="214010"/>
          <a:ext cx="5712764"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smtClean="0"/>
            <a:t>Frame synchronization</a:t>
          </a:r>
          <a:endParaRPr lang="en-US" sz="2200" kern="1200"/>
        </a:p>
      </dsp:txBody>
      <dsp:txXfrm>
        <a:off x="328048" y="214010"/>
        <a:ext cx="5712764" cy="427857"/>
      </dsp:txXfrm>
    </dsp:sp>
    <dsp:sp modelId="{2FD2AE34-79CB-D244-869B-51D774521432}">
      <dsp:nvSpPr>
        <dsp:cNvPr id="0" name=""/>
        <dsp:cNvSpPr/>
      </dsp:nvSpPr>
      <dsp:spPr>
        <a:xfrm>
          <a:off x="60637" y="160528"/>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37F30DD-9B64-2D47-AA7F-066FE8E65735}">
      <dsp:nvSpPr>
        <dsp:cNvPr id="0" name=""/>
        <dsp:cNvSpPr/>
      </dsp:nvSpPr>
      <dsp:spPr>
        <a:xfrm>
          <a:off x="679991" y="855715"/>
          <a:ext cx="5360822"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smtClean="0"/>
            <a:t>Flow control</a:t>
          </a:r>
          <a:endParaRPr lang="en-US" sz="2200" kern="1200" dirty="0" smtClean="0"/>
        </a:p>
      </dsp:txBody>
      <dsp:txXfrm>
        <a:off x="679991" y="855715"/>
        <a:ext cx="5360822" cy="427857"/>
      </dsp:txXfrm>
    </dsp:sp>
    <dsp:sp modelId="{3FFBAFCF-33C8-4B4F-BDBC-B49510BC7E7E}">
      <dsp:nvSpPr>
        <dsp:cNvPr id="0" name=""/>
        <dsp:cNvSpPr/>
      </dsp:nvSpPr>
      <dsp:spPr>
        <a:xfrm>
          <a:off x="412579" y="802233"/>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4EEDF66-4B71-5642-BD1B-84E65C5E0821}">
      <dsp:nvSpPr>
        <dsp:cNvPr id="0" name=""/>
        <dsp:cNvSpPr/>
      </dsp:nvSpPr>
      <dsp:spPr>
        <a:xfrm>
          <a:off x="840925" y="1497421"/>
          <a:ext cx="5199888"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smtClean="0"/>
            <a:t>Error control</a:t>
          </a:r>
          <a:endParaRPr lang="en-US" sz="2200" kern="1200" dirty="0" smtClean="0"/>
        </a:p>
      </dsp:txBody>
      <dsp:txXfrm>
        <a:off x="840925" y="1497421"/>
        <a:ext cx="5199888" cy="427857"/>
      </dsp:txXfrm>
    </dsp:sp>
    <dsp:sp modelId="{095AF9E3-BEE3-3E46-9DD0-E227297333E2}">
      <dsp:nvSpPr>
        <dsp:cNvPr id="0" name=""/>
        <dsp:cNvSpPr/>
      </dsp:nvSpPr>
      <dsp:spPr>
        <a:xfrm>
          <a:off x="573514" y="1443939"/>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11F29B7-CA44-F54E-A036-8EADE28950DD}">
      <dsp:nvSpPr>
        <dsp:cNvPr id="0" name=""/>
        <dsp:cNvSpPr/>
      </dsp:nvSpPr>
      <dsp:spPr>
        <a:xfrm>
          <a:off x="840925" y="2138720"/>
          <a:ext cx="5199888"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smtClean="0"/>
            <a:t>Addressing</a:t>
          </a:r>
          <a:endParaRPr lang="en-US" sz="2200" kern="1200" dirty="0" smtClean="0"/>
        </a:p>
      </dsp:txBody>
      <dsp:txXfrm>
        <a:off x="840925" y="2138720"/>
        <a:ext cx="5199888" cy="427857"/>
      </dsp:txXfrm>
    </dsp:sp>
    <dsp:sp modelId="{410AA3D6-22FD-2E49-A54D-2C54CB9AC64D}">
      <dsp:nvSpPr>
        <dsp:cNvPr id="0" name=""/>
        <dsp:cNvSpPr/>
      </dsp:nvSpPr>
      <dsp:spPr>
        <a:xfrm>
          <a:off x="573514" y="2085238"/>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C47846B-3B10-934C-9C92-22E9FE684937}">
      <dsp:nvSpPr>
        <dsp:cNvPr id="0" name=""/>
        <dsp:cNvSpPr/>
      </dsp:nvSpPr>
      <dsp:spPr>
        <a:xfrm>
          <a:off x="679991" y="2780426"/>
          <a:ext cx="5360822"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smtClean="0"/>
            <a:t>Control and data</a:t>
          </a:r>
          <a:endParaRPr lang="en-US" sz="2200" kern="1200" dirty="0" smtClean="0"/>
        </a:p>
      </dsp:txBody>
      <dsp:txXfrm>
        <a:off x="679991" y="2780426"/>
        <a:ext cx="5360822" cy="427857"/>
      </dsp:txXfrm>
    </dsp:sp>
    <dsp:sp modelId="{EECE5EA6-4EB4-1E4E-94B7-60BA510DA03F}">
      <dsp:nvSpPr>
        <dsp:cNvPr id="0" name=""/>
        <dsp:cNvSpPr/>
      </dsp:nvSpPr>
      <dsp:spPr>
        <a:xfrm>
          <a:off x="412579" y="2726944"/>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02EA6FE-D0E2-8F41-8E76-05BED9FD8883}">
      <dsp:nvSpPr>
        <dsp:cNvPr id="0" name=""/>
        <dsp:cNvSpPr/>
      </dsp:nvSpPr>
      <dsp:spPr>
        <a:xfrm>
          <a:off x="328048" y="3422131"/>
          <a:ext cx="5712764" cy="427857"/>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Link management</a:t>
          </a:r>
        </a:p>
      </dsp:txBody>
      <dsp:txXfrm>
        <a:off x="328048" y="3422131"/>
        <a:ext cx="5712764" cy="427857"/>
      </dsp:txXfrm>
    </dsp:sp>
    <dsp:sp modelId="{E4E2B76D-B824-0E46-9E12-BE8ABDF831C3}">
      <dsp:nvSpPr>
        <dsp:cNvPr id="0" name=""/>
        <dsp:cNvSpPr/>
      </dsp:nvSpPr>
      <dsp:spPr>
        <a:xfrm>
          <a:off x="60637" y="3368649"/>
          <a:ext cx="534822" cy="53482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83A9B-AC96-4A99-BB7F-E4E029B2B29B}">
      <dsp:nvSpPr>
        <dsp:cNvPr id="0" name=""/>
        <dsp:cNvSpPr/>
      </dsp:nvSpPr>
      <dsp:spPr>
        <a:xfrm>
          <a:off x="825225" y="2418"/>
          <a:ext cx="3531148" cy="899666"/>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kumimoji="1" lang="en-US" sz="1700" b="1" i="0" kern="1200" dirty="0" smtClean="0"/>
            <a:t>Source transmits frame</a:t>
          </a:r>
          <a:endParaRPr lang="en-US" sz="1700" b="1" i="0" kern="1200" dirty="0"/>
        </a:p>
      </dsp:txBody>
      <dsp:txXfrm>
        <a:off x="851575" y="28768"/>
        <a:ext cx="3478448" cy="846966"/>
      </dsp:txXfrm>
    </dsp:sp>
    <dsp:sp modelId="{8E0DCBA5-A73F-4D29-9902-29DA5D5D6218}">
      <dsp:nvSpPr>
        <dsp:cNvPr id="0" name=""/>
        <dsp:cNvSpPr/>
      </dsp:nvSpPr>
      <dsp:spPr>
        <a:xfrm rot="5400000">
          <a:off x="2422112" y="924576"/>
          <a:ext cx="337374" cy="404849"/>
        </a:xfrm>
        <a:prstGeom prst="rightArrow">
          <a:avLst>
            <a:gd name="adj1" fmla="val 60000"/>
            <a:gd name="adj2" fmla="val 50000"/>
          </a:avLst>
        </a:prstGeom>
        <a:solidFill>
          <a:schemeClr val="accent1">
            <a:tint val="60000"/>
            <a:hueOff val="0"/>
            <a:satOff val="0"/>
            <a:lumOff val="0"/>
            <a:alphaOff val="0"/>
          </a:schemeClr>
        </a:solidFill>
        <a:ln w="6350" cap="flat" cmpd="sng" algn="ctr">
          <a:solidFill>
            <a:schemeClr val="accent1">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2469345" y="958313"/>
        <a:ext cx="242909" cy="236162"/>
      </dsp:txXfrm>
    </dsp:sp>
    <dsp:sp modelId="{C9C2CE0A-9D0F-49E2-B8B7-DEA7F450730E}">
      <dsp:nvSpPr>
        <dsp:cNvPr id="0" name=""/>
        <dsp:cNvSpPr/>
      </dsp:nvSpPr>
      <dsp:spPr>
        <a:xfrm>
          <a:off x="825225" y="1351917"/>
          <a:ext cx="3531148" cy="899666"/>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kumimoji="1" lang="en-US" sz="1700" b="1" i="0" kern="1200" dirty="0" smtClean="0"/>
            <a:t>Destination receives frame and replies with acknowledgement (ACK)</a:t>
          </a:r>
          <a:endParaRPr lang="en-US" sz="1700" b="1" i="0" kern="1200" dirty="0"/>
        </a:p>
      </dsp:txBody>
      <dsp:txXfrm>
        <a:off x="851575" y="1378267"/>
        <a:ext cx="3478448" cy="846966"/>
      </dsp:txXfrm>
    </dsp:sp>
    <dsp:sp modelId="{6724DC0C-20C5-4239-8FD4-CB4596511281}">
      <dsp:nvSpPr>
        <dsp:cNvPr id="0" name=""/>
        <dsp:cNvSpPr/>
      </dsp:nvSpPr>
      <dsp:spPr>
        <a:xfrm rot="5400000">
          <a:off x="2422112" y="2274075"/>
          <a:ext cx="337374" cy="404849"/>
        </a:xfrm>
        <a:prstGeom prst="rightArrow">
          <a:avLst>
            <a:gd name="adj1" fmla="val 60000"/>
            <a:gd name="adj2" fmla="val 50000"/>
          </a:avLst>
        </a:prstGeom>
        <a:solidFill>
          <a:schemeClr val="accent1">
            <a:tint val="60000"/>
            <a:hueOff val="0"/>
            <a:satOff val="0"/>
            <a:lumOff val="0"/>
            <a:alphaOff val="0"/>
          </a:schemeClr>
        </a:solidFill>
        <a:ln w="6350" cap="flat" cmpd="sng" algn="ctr">
          <a:solidFill>
            <a:schemeClr val="accent1">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2469345" y="2307812"/>
        <a:ext cx="242909" cy="236162"/>
      </dsp:txXfrm>
    </dsp:sp>
    <dsp:sp modelId="{901D684F-A6F8-412F-A759-0AC0A34D970B}">
      <dsp:nvSpPr>
        <dsp:cNvPr id="0" name=""/>
        <dsp:cNvSpPr/>
      </dsp:nvSpPr>
      <dsp:spPr>
        <a:xfrm>
          <a:off x="863467" y="2701416"/>
          <a:ext cx="3454664" cy="899666"/>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kumimoji="1" lang="en-US" sz="1700" b="1" i="0" kern="1200" dirty="0" smtClean="0"/>
            <a:t>Source waits for ACK before sending next frame</a:t>
          </a:r>
          <a:endParaRPr lang="en-US" sz="1700" b="1" i="0" kern="1200" dirty="0"/>
        </a:p>
      </dsp:txBody>
      <dsp:txXfrm>
        <a:off x="889817" y="2727766"/>
        <a:ext cx="3401964" cy="846966"/>
      </dsp:txXfrm>
    </dsp:sp>
    <dsp:sp modelId="{4F240309-0E1D-4A14-9718-DDEE2E67F33B}">
      <dsp:nvSpPr>
        <dsp:cNvPr id="0" name=""/>
        <dsp:cNvSpPr/>
      </dsp:nvSpPr>
      <dsp:spPr>
        <a:xfrm rot="5400000">
          <a:off x="2422112" y="3623574"/>
          <a:ext cx="337374" cy="404849"/>
        </a:xfrm>
        <a:prstGeom prst="rightArrow">
          <a:avLst>
            <a:gd name="adj1" fmla="val 60000"/>
            <a:gd name="adj2" fmla="val 50000"/>
          </a:avLst>
        </a:prstGeom>
        <a:solidFill>
          <a:schemeClr val="accent1">
            <a:tint val="60000"/>
            <a:hueOff val="0"/>
            <a:satOff val="0"/>
            <a:lumOff val="0"/>
            <a:alphaOff val="0"/>
          </a:schemeClr>
        </a:solidFill>
        <a:ln w="6350" cap="flat" cmpd="sng" algn="ctr">
          <a:solidFill>
            <a:schemeClr val="accent1">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2469345" y="3657311"/>
        <a:ext cx="242909" cy="236162"/>
      </dsp:txXfrm>
    </dsp:sp>
    <dsp:sp modelId="{CFFF78B0-C1FB-4F80-BA5C-44E6895A3679}">
      <dsp:nvSpPr>
        <dsp:cNvPr id="0" name=""/>
        <dsp:cNvSpPr/>
      </dsp:nvSpPr>
      <dsp:spPr>
        <a:xfrm>
          <a:off x="803898" y="4050915"/>
          <a:ext cx="3573802" cy="899666"/>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kumimoji="1" lang="en-US" sz="1700" b="1" i="0" kern="1200" dirty="0" smtClean="0"/>
            <a:t>Destination can stop flow by not sending ACK</a:t>
          </a:r>
          <a:endParaRPr lang="en-US" sz="1700" b="1" i="0" kern="1200" dirty="0"/>
        </a:p>
      </dsp:txBody>
      <dsp:txXfrm>
        <a:off x="830248" y="4077265"/>
        <a:ext cx="3521102" cy="84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035D4-71FB-F243-85D8-6433AFD23F89}">
      <dsp:nvSpPr>
        <dsp:cNvPr id="0" name=""/>
        <dsp:cNvSpPr/>
      </dsp:nvSpPr>
      <dsp:spPr>
        <a:xfrm>
          <a:off x="1447800" y="0"/>
          <a:ext cx="4876800" cy="4876800"/>
        </a:xfrm>
        <a:prstGeom prst="diamond">
          <a:avLst/>
        </a:prstGeom>
        <a:solidFill>
          <a:schemeClr val="tx2"/>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A9C9373-31BA-3B4C-9F9D-2CDD557FCFB5}">
      <dsp:nvSpPr>
        <dsp:cNvPr id="0" name=""/>
        <dsp:cNvSpPr/>
      </dsp:nvSpPr>
      <dsp:spPr>
        <a:xfrm>
          <a:off x="1676395" y="380998"/>
          <a:ext cx="1901952" cy="1901952"/>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Error detection</a:t>
          </a:r>
          <a:endParaRPr lang="en-US" sz="2000" b="1" i="0" kern="1200" dirty="0"/>
        </a:p>
      </dsp:txBody>
      <dsp:txXfrm>
        <a:off x="1769241" y="473844"/>
        <a:ext cx="1716260" cy="1716260"/>
      </dsp:txXfrm>
    </dsp:sp>
    <dsp:sp modelId="{79159CE1-2969-FB48-B5D3-AB475FCE4B0B}">
      <dsp:nvSpPr>
        <dsp:cNvPr id="0" name=""/>
        <dsp:cNvSpPr/>
      </dsp:nvSpPr>
      <dsp:spPr>
        <a:xfrm>
          <a:off x="3733799" y="457190"/>
          <a:ext cx="2523738" cy="1901952"/>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Positive acknowledgment</a:t>
          </a:r>
          <a:endParaRPr lang="en-US" sz="2000" b="1" i="0" kern="1200" dirty="0"/>
        </a:p>
      </dsp:txBody>
      <dsp:txXfrm>
        <a:off x="3826645" y="550036"/>
        <a:ext cx="2338046" cy="1716260"/>
      </dsp:txXfrm>
    </dsp:sp>
    <dsp:sp modelId="{883B8161-F8F9-0944-B468-1EC736065CDD}">
      <dsp:nvSpPr>
        <dsp:cNvPr id="0" name=""/>
        <dsp:cNvSpPr/>
      </dsp:nvSpPr>
      <dsp:spPr>
        <a:xfrm>
          <a:off x="1066790" y="2438402"/>
          <a:ext cx="2511546" cy="1901952"/>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Retransmission after timeout</a:t>
          </a:r>
          <a:endParaRPr lang="en-US" sz="2000" b="1" i="0" kern="1200" dirty="0"/>
        </a:p>
      </dsp:txBody>
      <dsp:txXfrm>
        <a:off x="1159636" y="2531248"/>
        <a:ext cx="2325854" cy="1716260"/>
      </dsp:txXfrm>
    </dsp:sp>
    <dsp:sp modelId="{F43F860C-08B1-D847-B3FF-D5D8B66843A9}">
      <dsp:nvSpPr>
        <dsp:cNvPr id="0" name=""/>
        <dsp:cNvSpPr/>
      </dsp:nvSpPr>
      <dsp:spPr>
        <a:xfrm>
          <a:off x="3733809" y="2438402"/>
          <a:ext cx="2676141" cy="1901952"/>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Negative acknowledgment and retransmission</a:t>
          </a:r>
          <a:endParaRPr lang="en-US" sz="2000" b="1" i="0" kern="1200" dirty="0"/>
        </a:p>
      </dsp:txBody>
      <dsp:txXfrm>
        <a:off x="3826655" y="2531248"/>
        <a:ext cx="2490449" cy="1716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0F0F7-981C-384F-B147-50D5CFEA8AAF}">
      <dsp:nvSpPr>
        <dsp:cNvPr id="0" name=""/>
        <dsp:cNvSpPr/>
      </dsp:nvSpPr>
      <dsp:spPr>
        <a:xfrm>
          <a:off x="1902534" y="233852"/>
          <a:ext cx="2124600" cy="1814673"/>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Stop-and-wait</a:t>
          </a:r>
        </a:p>
      </dsp:txBody>
      <dsp:txXfrm>
        <a:off x="2213674" y="499605"/>
        <a:ext cx="1502320" cy="1283167"/>
      </dsp:txXfrm>
    </dsp:sp>
    <dsp:sp modelId="{AC183B1C-81B0-634D-AA60-10D063C6FF38}">
      <dsp:nvSpPr>
        <dsp:cNvPr id="0" name=""/>
        <dsp:cNvSpPr/>
      </dsp:nvSpPr>
      <dsp:spPr>
        <a:xfrm>
          <a:off x="1578159" y="1677545"/>
          <a:ext cx="783992" cy="783679"/>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2A069340-A926-1745-BD98-CE7D450060D8}">
      <dsp:nvSpPr>
        <dsp:cNvPr id="0" name=""/>
        <dsp:cNvSpPr/>
      </dsp:nvSpPr>
      <dsp:spPr>
        <a:xfrm>
          <a:off x="3893837" y="657100"/>
          <a:ext cx="456175" cy="455877"/>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12A07935-A325-AF4E-8474-CC16F9F06841}">
      <dsp:nvSpPr>
        <dsp:cNvPr id="0" name=""/>
        <dsp:cNvSpPr/>
      </dsp:nvSpPr>
      <dsp:spPr>
        <a:xfrm>
          <a:off x="3460040" y="1187144"/>
          <a:ext cx="2124600" cy="1814673"/>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Go-back-N</a:t>
          </a:r>
        </a:p>
      </dsp:txBody>
      <dsp:txXfrm>
        <a:off x="3771180" y="1452897"/>
        <a:ext cx="1502320" cy="1283167"/>
      </dsp:txXfrm>
    </dsp:sp>
    <dsp:sp modelId="{98A65019-D0ED-354B-ACBC-9DFC693E1DC4}">
      <dsp:nvSpPr>
        <dsp:cNvPr id="0" name=""/>
        <dsp:cNvSpPr/>
      </dsp:nvSpPr>
      <dsp:spPr>
        <a:xfrm>
          <a:off x="3891217" y="2990139"/>
          <a:ext cx="456175" cy="455877"/>
        </a:xfrm>
        <a:prstGeom prst="ellipse">
          <a:avLst/>
        </a:prstGeom>
        <a:solidFill>
          <a:schemeClr val="tx2"/>
        </a:solidFill>
        <a:ln>
          <a:noFill/>
        </a:ln>
        <a:effectLst/>
      </dsp:spPr>
      <dsp:style>
        <a:lnRef idx="0">
          <a:scrgbClr r="0" g="0" b="0"/>
        </a:lnRef>
        <a:fillRef idx="3">
          <a:scrgbClr r="0" g="0" b="0"/>
        </a:fillRef>
        <a:effectRef idx="0">
          <a:scrgbClr r="0" g="0" b="0"/>
        </a:effectRef>
        <a:fontRef idx="minor">
          <a:schemeClr val="tx1"/>
        </a:fontRef>
      </dsp:style>
    </dsp:sp>
    <dsp:sp modelId="{E579EA2C-960F-4F41-9974-91E4417EE454}">
      <dsp:nvSpPr>
        <dsp:cNvPr id="0" name=""/>
        <dsp:cNvSpPr/>
      </dsp:nvSpPr>
      <dsp:spPr>
        <a:xfrm>
          <a:off x="1828803" y="2099244"/>
          <a:ext cx="2328942" cy="1814673"/>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Selective-reject</a:t>
          </a:r>
          <a:endParaRPr kumimoji="1" lang="en-US" sz="1600" b="1" i="0" kern="1200" dirty="0"/>
        </a:p>
      </dsp:txBody>
      <dsp:txXfrm>
        <a:off x="2169869" y="2364997"/>
        <a:ext cx="1646810" cy="1283167"/>
      </dsp:txXfrm>
    </dsp:sp>
    <dsp:sp modelId="{444A1193-CD5E-5C46-A90E-C1B806753BDE}">
      <dsp:nvSpPr>
        <dsp:cNvPr id="0" name=""/>
        <dsp:cNvSpPr/>
      </dsp:nvSpPr>
      <dsp:spPr>
        <a:xfrm>
          <a:off x="1581078" y="3812591"/>
          <a:ext cx="4000642" cy="931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kumimoji="1" lang="en-US" sz="4300" kern="1200" dirty="0" smtClean="0"/>
            <a:t>Versions of ARQ</a:t>
          </a:r>
          <a:endParaRPr lang="en-US" sz="4300" kern="1200" dirty="0"/>
        </a:p>
      </dsp:txBody>
      <dsp:txXfrm>
        <a:off x="1581078" y="3812591"/>
        <a:ext cx="4000642" cy="931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02F48-62D1-1E4F-91AB-954D4CE3593E}">
      <dsp:nvSpPr>
        <dsp:cNvPr id="0" name=""/>
        <dsp:cNvSpPr/>
      </dsp:nvSpPr>
      <dsp:spPr>
        <a:xfrm rot="5400000">
          <a:off x="764025" y="1232479"/>
          <a:ext cx="1082385" cy="1232257"/>
        </a:xfrm>
        <a:prstGeom prst="bentUpArrow">
          <a:avLst>
            <a:gd name="adj1" fmla="val 32840"/>
            <a:gd name="adj2" fmla="val 25000"/>
            <a:gd name="adj3" fmla="val 35780"/>
          </a:avLst>
        </a:prstGeom>
        <a:solidFill>
          <a:schemeClr val="tx2"/>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9942453A-4E45-334B-9656-8ADDB1BE5BDF}">
      <dsp:nvSpPr>
        <dsp:cNvPr id="0" name=""/>
        <dsp:cNvSpPr/>
      </dsp:nvSpPr>
      <dsp:spPr>
        <a:xfrm>
          <a:off x="477258" y="32634"/>
          <a:ext cx="1822099" cy="1275410"/>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smtClean="0"/>
            <a:t>Source transmits single frame</a:t>
          </a:r>
          <a:endParaRPr lang="en-US" sz="1800" kern="1200"/>
        </a:p>
      </dsp:txBody>
      <dsp:txXfrm>
        <a:off x="539530" y="94906"/>
        <a:ext cx="1697555" cy="1150866"/>
      </dsp:txXfrm>
    </dsp:sp>
    <dsp:sp modelId="{8676C30F-FAB3-BF47-8388-A1031F3F2311}">
      <dsp:nvSpPr>
        <dsp:cNvPr id="0" name=""/>
        <dsp:cNvSpPr/>
      </dsp:nvSpPr>
      <dsp:spPr>
        <a:xfrm>
          <a:off x="2299358" y="154273"/>
          <a:ext cx="1325221" cy="103084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86C297-B7C3-0748-8B7E-F3D5CC788BA0}">
      <dsp:nvSpPr>
        <dsp:cNvPr id="0" name=""/>
        <dsp:cNvSpPr/>
      </dsp:nvSpPr>
      <dsp:spPr>
        <a:xfrm rot="5400000">
          <a:off x="2274739" y="2665186"/>
          <a:ext cx="1082385" cy="1232257"/>
        </a:xfrm>
        <a:prstGeom prst="bentUpArrow">
          <a:avLst>
            <a:gd name="adj1" fmla="val 32840"/>
            <a:gd name="adj2" fmla="val 25000"/>
            <a:gd name="adj3" fmla="val 35780"/>
          </a:avLst>
        </a:prstGeom>
        <a:solidFill>
          <a:schemeClr val="tx2"/>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E85AC374-F5A0-904E-A196-5C166624CC2D}">
      <dsp:nvSpPr>
        <dsp:cNvPr id="0" name=""/>
        <dsp:cNvSpPr/>
      </dsp:nvSpPr>
      <dsp:spPr>
        <a:xfrm>
          <a:off x="1987973" y="1465341"/>
          <a:ext cx="1822099" cy="1275410"/>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smtClean="0"/>
            <a:t>Waits for ACK</a:t>
          </a:r>
          <a:endParaRPr lang="en-US" sz="1800" kern="1200"/>
        </a:p>
      </dsp:txBody>
      <dsp:txXfrm>
        <a:off x="2050245" y="1527613"/>
        <a:ext cx="1697555" cy="1150866"/>
      </dsp:txXfrm>
    </dsp:sp>
    <dsp:sp modelId="{1084DC01-ED10-534E-90EA-88AF2E77A81B}">
      <dsp:nvSpPr>
        <dsp:cNvPr id="0" name=""/>
        <dsp:cNvSpPr/>
      </dsp:nvSpPr>
      <dsp:spPr>
        <a:xfrm>
          <a:off x="3810006" y="1600196"/>
          <a:ext cx="2696826" cy="103084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smtClean="0"/>
            <a:t>No other data can be sent until destination’s reply arrives</a:t>
          </a:r>
          <a:endParaRPr lang="en-US" sz="1400" kern="1200" dirty="0"/>
        </a:p>
      </dsp:txBody>
      <dsp:txXfrm>
        <a:off x="3810006" y="1600196"/>
        <a:ext cx="2696826" cy="1030843"/>
      </dsp:txXfrm>
    </dsp:sp>
    <dsp:sp modelId="{9D72C82D-FF4D-9541-A78F-918AC42439C1}">
      <dsp:nvSpPr>
        <dsp:cNvPr id="0" name=""/>
        <dsp:cNvSpPr/>
      </dsp:nvSpPr>
      <dsp:spPr>
        <a:xfrm rot="5400000">
          <a:off x="3785453" y="4097893"/>
          <a:ext cx="1082385" cy="1232257"/>
        </a:xfrm>
        <a:prstGeom prst="bentUpArrow">
          <a:avLst>
            <a:gd name="adj1" fmla="val 32840"/>
            <a:gd name="adj2" fmla="val 25000"/>
            <a:gd name="adj3" fmla="val 35780"/>
          </a:avLst>
        </a:prstGeom>
        <a:solidFill>
          <a:schemeClr val="tx2"/>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BAE4F81-6870-A040-9C41-497836D79FDC}">
      <dsp:nvSpPr>
        <dsp:cNvPr id="0" name=""/>
        <dsp:cNvSpPr/>
      </dsp:nvSpPr>
      <dsp:spPr>
        <a:xfrm>
          <a:off x="3498687" y="2898048"/>
          <a:ext cx="1822099" cy="1275410"/>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If frame received is damaged, discard it</a:t>
          </a:r>
          <a:endParaRPr lang="en-US" sz="1800" kern="1200" dirty="0"/>
        </a:p>
      </dsp:txBody>
      <dsp:txXfrm>
        <a:off x="3560959" y="2960320"/>
        <a:ext cx="1697555" cy="1150866"/>
      </dsp:txXfrm>
    </dsp:sp>
    <dsp:sp modelId="{C8F7B4E7-C016-2B4D-8547-E1FC8DF3D654}">
      <dsp:nvSpPr>
        <dsp:cNvPr id="0" name=""/>
        <dsp:cNvSpPr/>
      </dsp:nvSpPr>
      <dsp:spPr>
        <a:xfrm>
          <a:off x="5321091" y="3048004"/>
          <a:ext cx="1762332" cy="103084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smtClean="0"/>
            <a:t>Transmitter has timeout</a:t>
          </a:r>
          <a:endParaRPr lang="en-US" sz="1400" kern="1200" dirty="0"/>
        </a:p>
        <a:p>
          <a:pPr marL="114300" lvl="1" indent="-114300" algn="l" defTabSz="622300" rtl="0">
            <a:lnSpc>
              <a:spcPct val="90000"/>
            </a:lnSpc>
            <a:spcBef>
              <a:spcPct val="0"/>
            </a:spcBef>
            <a:spcAft>
              <a:spcPct val="15000"/>
            </a:spcAft>
            <a:buChar char="••"/>
          </a:pPr>
          <a:r>
            <a:rPr kumimoji="1" lang="en-US" sz="1400" kern="1200" dirty="0" smtClean="0"/>
            <a:t>If no ACK within timeout, retransmit</a:t>
          </a:r>
          <a:endParaRPr lang="en-US" sz="1400" kern="1200" dirty="0"/>
        </a:p>
      </dsp:txBody>
      <dsp:txXfrm>
        <a:off x="5321091" y="3048004"/>
        <a:ext cx="1762332" cy="1030843"/>
      </dsp:txXfrm>
    </dsp:sp>
    <dsp:sp modelId="{F2709E9D-7041-384B-A3E9-00812CB24E0F}">
      <dsp:nvSpPr>
        <dsp:cNvPr id="0" name=""/>
        <dsp:cNvSpPr/>
      </dsp:nvSpPr>
      <dsp:spPr>
        <a:xfrm>
          <a:off x="5009401" y="4330755"/>
          <a:ext cx="1822099" cy="1275410"/>
        </a:xfrm>
        <a:prstGeom prst="roundRect">
          <a:avLst>
            <a:gd name="adj" fmla="val 166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smtClean="0"/>
            <a:t>If ACK is damaged, transmitter will not recognize</a:t>
          </a:r>
          <a:endParaRPr lang="en-US" sz="1800" kern="1200"/>
        </a:p>
      </dsp:txBody>
      <dsp:txXfrm>
        <a:off x="5071673" y="4393027"/>
        <a:ext cx="1697555" cy="1150866"/>
      </dsp:txXfrm>
    </dsp:sp>
    <dsp:sp modelId="{A7513D72-7A66-0B4A-B834-6571E0CFFE96}">
      <dsp:nvSpPr>
        <dsp:cNvPr id="0" name=""/>
        <dsp:cNvSpPr/>
      </dsp:nvSpPr>
      <dsp:spPr>
        <a:xfrm>
          <a:off x="6722541" y="4495803"/>
          <a:ext cx="2497658" cy="103084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rtl="0">
            <a:lnSpc>
              <a:spcPct val="90000"/>
            </a:lnSpc>
            <a:spcBef>
              <a:spcPct val="0"/>
            </a:spcBef>
            <a:spcAft>
              <a:spcPct val="15000"/>
            </a:spcAft>
            <a:buChar char="••"/>
          </a:pPr>
          <a:r>
            <a:rPr kumimoji="1" lang="en-US" sz="1400" kern="1200" dirty="0" smtClean="0"/>
            <a:t>Transmitter will retransmit</a:t>
          </a:r>
          <a:endParaRPr lang="en-US" sz="1400" kern="1200" dirty="0"/>
        </a:p>
        <a:p>
          <a:pPr marL="114300" lvl="1" indent="-114300" algn="l" defTabSz="622300" rtl="0">
            <a:lnSpc>
              <a:spcPct val="90000"/>
            </a:lnSpc>
            <a:spcBef>
              <a:spcPct val="0"/>
            </a:spcBef>
            <a:spcAft>
              <a:spcPct val="15000"/>
            </a:spcAft>
            <a:buChar char="••"/>
          </a:pPr>
          <a:r>
            <a:rPr kumimoji="1" lang="en-US" sz="1400" kern="1200" dirty="0" smtClean="0"/>
            <a:t>Receiver gets two copies of frame</a:t>
          </a:r>
          <a:endParaRPr lang="en-US" sz="1400" kern="1200" dirty="0"/>
        </a:p>
        <a:p>
          <a:pPr marL="114300" lvl="1" indent="-114300" algn="l" defTabSz="622300" rtl="0">
            <a:lnSpc>
              <a:spcPct val="90000"/>
            </a:lnSpc>
            <a:spcBef>
              <a:spcPct val="0"/>
            </a:spcBef>
            <a:spcAft>
              <a:spcPct val="15000"/>
            </a:spcAft>
            <a:buChar char="••"/>
          </a:pPr>
          <a:r>
            <a:rPr kumimoji="1" lang="en-US" sz="1400" kern="1200" dirty="0" smtClean="0"/>
            <a:t>Use alternate numbering and ACK0 / ACK1</a:t>
          </a:r>
          <a:endParaRPr lang="en-US" sz="1400" kern="1200" dirty="0"/>
        </a:p>
      </dsp:txBody>
      <dsp:txXfrm>
        <a:off x="6722541" y="4495803"/>
        <a:ext cx="2497658" cy="1030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599A0-F1BA-8A4C-A023-31922C091050}">
      <dsp:nvSpPr>
        <dsp:cNvPr id="0" name=""/>
        <dsp:cNvSpPr/>
      </dsp:nvSpPr>
      <dsp:spPr>
        <a:xfrm>
          <a:off x="1451404" y="1470"/>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rtl="0">
            <a:lnSpc>
              <a:spcPct val="90000"/>
            </a:lnSpc>
            <a:spcBef>
              <a:spcPct val="0"/>
            </a:spcBef>
            <a:spcAft>
              <a:spcPct val="35000"/>
            </a:spcAft>
          </a:pPr>
          <a:r>
            <a:rPr kumimoji="1" lang="en-US" sz="2200" b="1" i="0" kern="1200" dirty="0" smtClean="0">
              <a:solidFill>
                <a:schemeClr val="tx2"/>
              </a:solidFill>
            </a:rPr>
            <a:t>Most important data link control protocol</a:t>
          </a:r>
          <a:endParaRPr lang="en-US" sz="2200" b="1" i="0" kern="1200" dirty="0">
            <a:solidFill>
              <a:schemeClr val="tx2"/>
            </a:solidFill>
          </a:endParaRPr>
        </a:p>
      </dsp:txBody>
      <dsp:txXfrm>
        <a:off x="1451404" y="1470"/>
        <a:ext cx="6427767" cy="584342"/>
      </dsp:txXfrm>
    </dsp:sp>
    <dsp:sp modelId="{3E0CBC73-9F7D-2644-9E1D-76BE752F34C1}">
      <dsp:nvSpPr>
        <dsp:cNvPr id="0" name=""/>
        <dsp:cNvSpPr/>
      </dsp:nvSpPr>
      <dsp:spPr>
        <a:xfrm>
          <a:off x="1451404"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5F3D925-8368-3140-860E-30345398BE6D}">
      <dsp:nvSpPr>
        <dsp:cNvPr id="0" name=""/>
        <dsp:cNvSpPr/>
      </dsp:nvSpPr>
      <dsp:spPr>
        <a:xfrm>
          <a:off x="2354862"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9A5B5E-2A2A-134B-8479-730CD21BF59B}">
      <dsp:nvSpPr>
        <dsp:cNvPr id="0" name=""/>
        <dsp:cNvSpPr/>
      </dsp:nvSpPr>
      <dsp:spPr>
        <a:xfrm>
          <a:off x="3259035"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F1BF29-B497-CB47-918F-095DD07C8A87}">
      <dsp:nvSpPr>
        <dsp:cNvPr id="0" name=""/>
        <dsp:cNvSpPr/>
      </dsp:nvSpPr>
      <dsp:spPr>
        <a:xfrm>
          <a:off x="4162494"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366D00-F5CF-9C4D-B755-608EAA7BFA9F}">
      <dsp:nvSpPr>
        <dsp:cNvPr id="0" name=""/>
        <dsp:cNvSpPr/>
      </dsp:nvSpPr>
      <dsp:spPr>
        <a:xfrm>
          <a:off x="5066666"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F68651-65E5-044C-AE34-E9E26B60B68E}">
      <dsp:nvSpPr>
        <dsp:cNvPr id="0" name=""/>
        <dsp:cNvSpPr/>
      </dsp:nvSpPr>
      <dsp:spPr>
        <a:xfrm>
          <a:off x="5970125"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2BC357-7DEB-6C4C-B8CC-C9A223456B96}">
      <dsp:nvSpPr>
        <dsp:cNvPr id="0" name=""/>
        <dsp:cNvSpPr/>
      </dsp:nvSpPr>
      <dsp:spPr>
        <a:xfrm>
          <a:off x="6874297" y="585813"/>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711AA7-3B07-F344-95B7-8C033914C10F}">
      <dsp:nvSpPr>
        <dsp:cNvPr id="0" name=""/>
        <dsp:cNvSpPr/>
      </dsp:nvSpPr>
      <dsp:spPr>
        <a:xfrm>
          <a:off x="1451404" y="704846"/>
          <a:ext cx="6511328" cy="9522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rtl="0">
            <a:lnSpc>
              <a:spcPct val="90000"/>
            </a:lnSpc>
            <a:spcBef>
              <a:spcPct val="0"/>
            </a:spcBef>
            <a:spcAft>
              <a:spcPct val="35000"/>
            </a:spcAft>
          </a:pPr>
          <a:r>
            <a:rPr kumimoji="1" lang="en-US" sz="2000" b="1" i="0" kern="1200" smtClean="0">
              <a:solidFill>
                <a:schemeClr val="bg1"/>
              </a:solidFill>
            </a:rPr>
            <a:t>Specified as ISO 3009, ISO 4335</a:t>
          </a:r>
          <a:endParaRPr lang="en-US" sz="2000" b="1" i="0" kern="1200" dirty="0">
            <a:solidFill>
              <a:schemeClr val="bg1"/>
            </a:solidFill>
          </a:endParaRPr>
        </a:p>
        <a:p>
          <a:pPr lvl="0" algn="l" defTabSz="889000" rtl="0">
            <a:lnSpc>
              <a:spcPct val="90000"/>
            </a:lnSpc>
            <a:spcBef>
              <a:spcPct val="0"/>
            </a:spcBef>
            <a:spcAft>
              <a:spcPct val="35000"/>
            </a:spcAft>
          </a:pPr>
          <a:r>
            <a:rPr kumimoji="1" lang="en-US" sz="2000" b="1" i="0" kern="1200" smtClean="0">
              <a:solidFill>
                <a:schemeClr val="bg1"/>
              </a:solidFill>
            </a:rPr>
            <a:t>Basis for other data link control protocols</a:t>
          </a:r>
          <a:endParaRPr lang="en-US" sz="2000" b="1" i="0" kern="1200" dirty="0">
            <a:solidFill>
              <a:schemeClr val="bg1"/>
            </a:solidFill>
          </a:endParaRPr>
        </a:p>
      </dsp:txBody>
      <dsp:txXfrm>
        <a:off x="1451404" y="704846"/>
        <a:ext cx="6511328" cy="952261"/>
      </dsp:txXfrm>
    </dsp:sp>
    <dsp:sp modelId="{7CA3238B-AD7B-8C40-A905-5434AE96F452}">
      <dsp:nvSpPr>
        <dsp:cNvPr id="0" name=""/>
        <dsp:cNvSpPr/>
      </dsp:nvSpPr>
      <dsp:spPr>
        <a:xfrm>
          <a:off x="1451404" y="1855865"/>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rtl="0">
            <a:lnSpc>
              <a:spcPct val="90000"/>
            </a:lnSpc>
            <a:spcBef>
              <a:spcPct val="0"/>
            </a:spcBef>
            <a:spcAft>
              <a:spcPct val="35000"/>
            </a:spcAft>
          </a:pPr>
          <a:r>
            <a:rPr kumimoji="1" lang="en-US" sz="2700" b="1" i="0" kern="1200" smtClean="0">
              <a:solidFill>
                <a:schemeClr val="tx2"/>
              </a:solidFill>
            </a:rPr>
            <a:t>Station types</a:t>
          </a:r>
          <a:endParaRPr lang="en-US" sz="2700" b="1" i="0" kern="1200" dirty="0">
            <a:solidFill>
              <a:schemeClr val="tx2"/>
            </a:solidFill>
          </a:endParaRPr>
        </a:p>
      </dsp:txBody>
      <dsp:txXfrm>
        <a:off x="1451404" y="1855865"/>
        <a:ext cx="6427767" cy="584342"/>
      </dsp:txXfrm>
    </dsp:sp>
    <dsp:sp modelId="{7BDAF1A3-54C5-C542-863F-05F98E1D6A60}">
      <dsp:nvSpPr>
        <dsp:cNvPr id="0" name=""/>
        <dsp:cNvSpPr/>
      </dsp:nvSpPr>
      <dsp:spPr>
        <a:xfrm>
          <a:off x="1451404"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5B4F70-53AF-7A40-A892-B157AC23C5B6}">
      <dsp:nvSpPr>
        <dsp:cNvPr id="0" name=""/>
        <dsp:cNvSpPr/>
      </dsp:nvSpPr>
      <dsp:spPr>
        <a:xfrm>
          <a:off x="2354862"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634A1AE-4283-CE4E-BD66-A4BEBC01F9C4}">
      <dsp:nvSpPr>
        <dsp:cNvPr id="0" name=""/>
        <dsp:cNvSpPr/>
      </dsp:nvSpPr>
      <dsp:spPr>
        <a:xfrm>
          <a:off x="3259035"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D7D19BD-F0B2-0F47-83B0-8D949E64A80B}">
      <dsp:nvSpPr>
        <dsp:cNvPr id="0" name=""/>
        <dsp:cNvSpPr/>
      </dsp:nvSpPr>
      <dsp:spPr>
        <a:xfrm>
          <a:off x="4162494"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5C8F31-75AE-C541-9EC8-690D45081E17}">
      <dsp:nvSpPr>
        <dsp:cNvPr id="0" name=""/>
        <dsp:cNvSpPr/>
      </dsp:nvSpPr>
      <dsp:spPr>
        <a:xfrm>
          <a:off x="5066666"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ABA406-A942-EA43-B2B3-07F89E64CEE9}">
      <dsp:nvSpPr>
        <dsp:cNvPr id="0" name=""/>
        <dsp:cNvSpPr/>
      </dsp:nvSpPr>
      <dsp:spPr>
        <a:xfrm>
          <a:off x="5970125"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FD0591-C312-C74F-8EF0-80B0DC16C8A6}">
      <dsp:nvSpPr>
        <dsp:cNvPr id="0" name=""/>
        <dsp:cNvSpPr/>
      </dsp:nvSpPr>
      <dsp:spPr>
        <a:xfrm>
          <a:off x="6874297" y="2440207"/>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E8A3A8C-CCF6-D541-A2AF-E1155B8A242D}">
      <dsp:nvSpPr>
        <dsp:cNvPr id="0" name=""/>
        <dsp:cNvSpPr/>
      </dsp:nvSpPr>
      <dsp:spPr>
        <a:xfrm>
          <a:off x="1451404" y="2559240"/>
          <a:ext cx="6511328" cy="9522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rtl="0">
            <a:lnSpc>
              <a:spcPct val="90000"/>
            </a:lnSpc>
            <a:spcBef>
              <a:spcPct val="0"/>
            </a:spcBef>
            <a:spcAft>
              <a:spcPct val="35000"/>
            </a:spcAft>
          </a:pPr>
          <a:r>
            <a:rPr kumimoji="1" lang="en-US" sz="2000" b="1" i="0" kern="1200" smtClean="0">
              <a:solidFill>
                <a:schemeClr val="bg1"/>
              </a:solidFill>
            </a:rPr>
            <a:t>Primary - controls operation of link</a:t>
          </a:r>
          <a:endParaRPr lang="en-US" sz="2000" b="1" i="0" kern="1200" dirty="0">
            <a:solidFill>
              <a:schemeClr val="bg1"/>
            </a:solidFill>
          </a:endParaRPr>
        </a:p>
        <a:p>
          <a:pPr lvl="0" algn="l" defTabSz="889000" rtl="0">
            <a:lnSpc>
              <a:spcPct val="90000"/>
            </a:lnSpc>
            <a:spcBef>
              <a:spcPct val="0"/>
            </a:spcBef>
            <a:spcAft>
              <a:spcPct val="35000"/>
            </a:spcAft>
          </a:pPr>
          <a:r>
            <a:rPr kumimoji="1" lang="en-US" sz="2000" b="1" i="0" kern="1200" smtClean="0">
              <a:solidFill>
                <a:schemeClr val="bg1"/>
              </a:solidFill>
            </a:rPr>
            <a:t>Secondary - under control of primary station</a:t>
          </a:r>
          <a:endParaRPr lang="en-US" sz="2000" b="1" i="0" kern="1200" dirty="0">
            <a:solidFill>
              <a:schemeClr val="bg1"/>
            </a:solidFill>
          </a:endParaRPr>
        </a:p>
        <a:p>
          <a:pPr lvl="0" algn="l" defTabSz="889000" rtl="0">
            <a:lnSpc>
              <a:spcPct val="90000"/>
            </a:lnSpc>
            <a:spcBef>
              <a:spcPct val="0"/>
            </a:spcBef>
            <a:spcAft>
              <a:spcPct val="35000"/>
            </a:spcAft>
          </a:pPr>
          <a:r>
            <a:rPr kumimoji="1" lang="en-US" sz="2000" b="1" i="0" kern="1200" smtClean="0">
              <a:solidFill>
                <a:schemeClr val="bg1"/>
              </a:solidFill>
            </a:rPr>
            <a:t>Combined - issues commands and responses</a:t>
          </a:r>
          <a:endParaRPr lang="en-US" sz="2000" b="1" i="0" kern="1200" dirty="0">
            <a:solidFill>
              <a:schemeClr val="bg1"/>
            </a:solidFill>
          </a:endParaRPr>
        </a:p>
      </dsp:txBody>
      <dsp:txXfrm>
        <a:off x="1451404" y="2559240"/>
        <a:ext cx="6511328" cy="952261"/>
      </dsp:txXfrm>
    </dsp:sp>
    <dsp:sp modelId="{F286ED96-27C1-484C-A006-8A17645B662B}">
      <dsp:nvSpPr>
        <dsp:cNvPr id="0" name=""/>
        <dsp:cNvSpPr/>
      </dsp:nvSpPr>
      <dsp:spPr>
        <a:xfrm>
          <a:off x="1451404" y="3710259"/>
          <a:ext cx="6427767" cy="584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rtl="0">
            <a:lnSpc>
              <a:spcPct val="90000"/>
            </a:lnSpc>
            <a:spcBef>
              <a:spcPct val="0"/>
            </a:spcBef>
            <a:spcAft>
              <a:spcPct val="35000"/>
            </a:spcAft>
          </a:pPr>
          <a:r>
            <a:rPr kumimoji="1" lang="en-US" sz="2200" b="1" i="0" kern="1200" smtClean="0">
              <a:solidFill>
                <a:schemeClr val="tx2"/>
              </a:solidFill>
            </a:rPr>
            <a:t>Link configurations</a:t>
          </a:r>
          <a:endParaRPr lang="en-US" sz="2200" b="1" i="0" kern="1200" dirty="0">
            <a:solidFill>
              <a:schemeClr val="tx2"/>
            </a:solidFill>
          </a:endParaRPr>
        </a:p>
      </dsp:txBody>
      <dsp:txXfrm>
        <a:off x="1451404" y="3710259"/>
        <a:ext cx="6427767" cy="584342"/>
      </dsp:txXfrm>
    </dsp:sp>
    <dsp:sp modelId="{2435C6DD-088A-B94E-9EC3-139CE97D36B9}">
      <dsp:nvSpPr>
        <dsp:cNvPr id="0" name=""/>
        <dsp:cNvSpPr/>
      </dsp:nvSpPr>
      <dsp:spPr>
        <a:xfrm>
          <a:off x="1451404"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EDC59B-740C-E24E-8407-711E2410A901}">
      <dsp:nvSpPr>
        <dsp:cNvPr id="0" name=""/>
        <dsp:cNvSpPr/>
      </dsp:nvSpPr>
      <dsp:spPr>
        <a:xfrm>
          <a:off x="2354862"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F7412B6-7284-6D43-A9D1-030E6674A559}">
      <dsp:nvSpPr>
        <dsp:cNvPr id="0" name=""/>
        <dsp:cNvSpPr/>
      </dsp:nvSpPr>
      <dsp:spPr>
        <a:xfrm>
          <a:off x="3259035"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DF2CB9-EBA9-C54C-9213-7576BA27CECE}">
      <dsp:nvSpPr>
        <dsp:cNvPr id="0" name=""/>
        <dsp:cNvSpPr/>
      </dsp:nvSpPr>
      <dsp:spPr>
        <a:xfrm>
          <a:off x="4162494"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098DDA9-D4E1-3147-BE8B-0EFC3A3E1FE4}">
      <dsp:nvSpPr>
        <dsp:cNvPr id="0" name=""/>
        <dsp:cNvSpPr/>
      </dsp:nvSpPr>
      <dsp:spPr>
        <a:xfrm>
          <a:off x="5066666"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63774A7-0849-A34E-8222-1CF9B93B4D6F}">
      <dsp:nvSpPr>
        <dsp:cNvPr id="0" name=""/>
        <dsp:cNvSpPr/>
      </dsp:nvSpPr>
      <dsp:spPr>
        <a:xfrm>
          <a:off x="5970125"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388CDEC-BA34-034C-8DB5-A3C7FBC71C50}">
      <dsp:nvSpPr>
        <dsp:cNvPr id="0" name=""/>
        <dsp:cNvSpPr/>
      </dsp:nvSpPr>
      <dsp:spPr>
        <a:xfrm>
          <a:off x="6874297" y="4294601"/>
          <a:ext cx="1504097" cy="1190327"/>
        </a:xfrm>
        <a:prstGeom prst="chevron">
          <a:avLst>
            <a:gd name="adj" fmla="val 706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3278F7A-0F07-C24D-A611-6BEABD16FB02}">
      <dsp:nvSpPr>
        <dsp:cNvPr id="0" name=""/>
        <dsp:cNvSpPr/>
      </dsp:nvSpPr>
      <dsp:spPr>
        <a:xfrm>
          <a:off x="1451404" y="4413634"/>
          <a:ext cx="6511328" cy="9522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rtl="0">
            <a:lnSpc>
              <a:spcPct val="90000"/>
            </a:lnSpc>
            <a:spcBef>
              <a:spcPct val="0"/>
            </a:spcBef>
            <a:spcAft>
              <a:spcPct val="35000"/>
            </a:spcAft>
          </a:pPr>
          <a:r>
            <a:rPr kumimoji="1" lang="en-US" sz="2000" b="1" i="0" kern="1200" smtClean="0">
              <a:solidFill>
                <a:schemeClr val="bg1"/>
              </a:solidFill>
            </a:rPr>
            <a:t>Unbalanced - 1 primary, multiple secondary</a:t>
          </a:r>
          <a:endParaRPr lang="en-US" sz="2000" b="1" i="0" kern="1200" dirty="0">
            <a:solidFill>
              <a:schemeClr val="bg1"/>
            </a:solidFill>
          </a:endParaRPr>
        </a:p>
        <a:p>
          <a:pPr lvl="0" algn="l" defTabSz="889000" rtl="0">
            <a:lnSpc>
              <a:spcPct val="90000"/>
            </a:lnSpc>
            <a:spcBef>
              <a:spcPct val="0"/>
            </a:spcBef>
            <a:spcAft>
              <a:spcPct val="35000"/>
            </a:spcAft>
          </a:pPr>
          <a:r>
            <a:rPr kumimoji="1" lang="en-US" sz="2000" b="1" i="0" kern="1200" smtClean="0">
              <a:solidFill>
                <a:schemeClr val="bg1"/>
              </a:solidFill>
            </a:rPr>
            <a:t>Balanced - 2 combined stations</a:t>
          </a:r>
          <a:endParaRPr lang="en-US" sz="2000" b="1" i="0" kern="1200" dirty="0">
            <a:solidFill>
              <a:schemeClr val="bg1"/>
            </a:solidFill>
          </a:endParaRPr>
        </a:p>
      </dsp:txBody>
      <dsp:txXfrm>
        <a:off x="1451404" y="4413634"/>
        <a:ext cx="6511328" cy="9522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DF47F-2190-4A42-9150-F1D6B1672119}">
      <dsp:nvSpPr>
        <dsp:cNvPr id="0" name=""/>
        <dsp:cNvSpPr/>
      </dsp:nvSpPr>
      <dsp:spPr>
        <a:xfrm>
          <a:off x="0" y="116699"/>
          <a:ext cx="8610600" cy="671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solidFill>
                <a:schemeClr val="bg2">
                  <a:lumMod val="50000"/>
                </a:schemeClr>
              </a:solidFill>
            </a:rPr>
            <a:t>Normal Response Mode (NRM)</a:t>
          </a:r>
          <a:endParaRPr lang="en-US" sz="2800" b="1" i="0" kern="1200" dirty="0">
            <a:solidFill>
              <a:schemeClr val="bg2">
                <a:lumMod val="50000"/>
              </a:schemeClr>
            </a:solidFill>
          </a:endParaRPr>
        </a:p>
      </dsp:txBody>
      <dsp:txXfrm>
        <a:off x="32784" y="149483"/>
        <a:ext cx="8545032" cy="606012"/>
      </dsp:txXfrm>
    </dsp:sp>
    <dsp:sp modelId="{BCC9FCAD-8E5E-B04E-8461-8476D9D06FAD}">
      <dsp:nvSpPr>
        <dsp:cNvPr id="0" name=""/>
        <dsp:cNvSpPr/>
      </dsp:nvSpPr>
      <dsp:spPr>
        <a:xfrm>
          <a:off x="0" y="788279"/>
          <a:ext cx="8610600"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smtClean="0"/>
            <a:t>Used with an unbalanced configuration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Primary initiates transfer</a:t>
          </a:r>
          <a:endParaRPr lang="en-US" sz="2200" b="1" i="0" kern="1200" dirty="0"/>
        </a:p>
      </dsp:txBody>
      <dsp:txXfrm>
        <a:off x="0" y="788279"/>
        <a:ext cx="8610600" cy="753480"/>
      </dsp:txXfrm>
    </dsp:sp>
    <dsp:sp modelId="{F0B7F625-7B8E-5E4B-8FDC-3E4216190347}">
      <dsp:nvSpPr>
        <dsp:cNvPr id="0" name=""/>
        <dsp:cNvSpPr/>
      </dsp:nvSpPr>
      <dsp:spPr>
        <a:xfrm>
          <a:off x="0" y="1541759"/>
          <a:ext cx="8610600" cy="671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solidFill>
                <a:srgbClr val="004040"/>
              </a:solidFill>
            </a:rPr>
            <a:t>Asynchronous Balanced Mode (ABM)</a:t>
          </a:r>
          <a:endParaRPr lang="en-US" sz="2800" b="1" i="0" kern="1200" dirty="0">
            <a:solidFill>
              <a:srgbClr val="004040"/>
            </a:solidFill>
          </a:endParaRPr>
        </a:p>
      </dsp:txBody>
      <dsp:txXfrm>
        <a:off x="32784" y="1574543"/>
        <a:ext cx="8545032" cy="606012"/>
      </dsp:txXfrm>
    </dsp:sp>
    <dsp:sp modelId="{6F86E409-B772-D44B-877D-C29ECC88CC61}">
      <dsp:nvSpPr>
        <dsp:cNvPr id="0" name=""/>
        <dsp:cNvSpPr/>
      </dsp:nvSpPr>
      <dsp:spPr>
        <a:xfrm>
          <a:off x="0" y="2213340"/>
          <a:ext cx="8610600"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smtClean="0"/>
            <a:t>Used with a balanced configuration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Either station initiates transmission </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Has no polling overhead</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Most widely used</a:t>
          </a:r>
          <a:endParaRPr lang="en-US" sz="2200" b="1" i="0" kern="1200" dirty="0"/>
        </a:p>
      </dsp:txBody>
      <dsp:txXfrm>
        <a:off x="0" y="2213340"/>
        <a:ext cx="8610600" cy="1506960"/>
      </dsp:txXfrm>
    </dsp:sp>
    <dsp:sp modelId="{21ECBC68-1C4C-644C-857B-8904AB6A6B51}">
      <dsp:nvSpPr>
        <dsp:cNvPr id="0" name=""/>
        <dsp:cNvSpPr/>
      </dsp:nvSpPr>
      <dsp:spPr>
        <a:xfrm>
          <a:off x="0" y="3720299"/>
          <a:ext cx="8610600" cy="6715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solidFill>
                <a:srgbClr val="004040"/>
              </a:solidFill>
            </a:rPr>
            <a:t>Asynchronous Response Mode (ARM)</a:t>
          </a:r>
          <a:endParaRPr lang="en-US" sz="2800" b="1" i="0" kern="1200" dirty="0">
            <a:solidFill>
              <a:srgbClr val="004040"/>
            </a:solidFill>
          </a:endParaRPr>
        </a:p>
      </dsp:txBody>
      <dsp:txXfrm>
        <a:off x="32784" y="3753083"/>
        <a:ext cx="8545032" cy="606012"/>
      </dsp:txXfrm>
    </dsp:sp>
    <dsp:sp modelId="{777023B3-5611-4642-9377-3827BDFEC530}">
      <dsp:nvSpPr>
        <dsp:cNvPr id="0" name=""/>
        <dsp:cNvSpPr/>
      </dsp:nvSpPr>
      <dsp:spPr>
        <a:xfrm>
          <a:off x="0" y="4391879"/>
          <a:ext cx="86106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1" i="0" kern="1200" dirty="0" smtClean="0"/>
            <a:t>Used with unbalanced configuration</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Secondary may transmit without permission from primary</a:t>
          </a:r>
          <a:endParaRPr lang="en-US" sz="2200" b="1" i="0" kern="1200" dirty="0"/>
        </a:p>
        <a:p>
          <a:pPr marL="228600" lvl="1" indent="-228600" algn="l" defTabSz="977900" rtl="0">
            <a:lnSpc>
              <a:spcPct val="90000"/>
            </a:lnSpc>
            <a:spcBef>
              <a:spcPct val="0"/>
            </a:spcBef>
            <a:spcAft>
              <a:spcPct val="20000"/>
            </a:spcAft>
            <a:buChar char="••"/>
          </a:pPr>
          <a:r>
            <a:rPr kumimoji="1" lang="en-US" sz="2200" b="1" i="0" kern="1200" dirty="0" smtClean="0"/>
            <a:t>Rarely used</a:t>
          </a:r>
          <a:endParaRPr lang="en-US" sz="2200" b="1" i="0" kern="1200" dirty="0"/>
        </a:p>
      </dsp:txBody>
      <dsp:txXfrm>
        <a:off x="0" y="4391879"/>
        <a:ext cx="8610600" cy="11302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7DE0B-0350-4143-81C1-EC414EC4A964}">
      <dsp:nvSpPr>
        <dsp:cNvPr id="0" name=""/>
        <dsp:cNvSpPr/>
      </dsp:nvSpPr>
      <dsp:spPr>
        <a:xfrm>
          <a:off x="4118" y="0"/>
          <a:ext cx="3962102" cy="475932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kumimoji="1" lang="en-US" sz="3400" b="1" i="0" kern="1200" dirty="0" smtClean="0">
              <a:effectLst>
                <a:outerShdw blurRad="38100" dist="38100" dir="2700000" algn="tl">
                  <a:srgbClr val="000000">
                    <a:alpha val="43137"/>
                  </a:srgbClr>
                </a:outerShdw>
              </a:effectLst>
            </a:rPr>
            <a:t>Information Field </a:t>
          </a:r>
          <a:endParaRPr lang="en-US" sz="3400" b="1" i="0" kern="1200" dirty="0">
            <a:effectLst>
              <a:outerShdw blurRad="38100" dist="38100" dir="2700000" algn="tl">
                <a:srgbClr val="000000">
                  <a:alpha val="43137"/>
                </a:srgbClr>
              </a:outerShdw>
            </a:effectLst>
          </a:endParaRPr>
        </a:p>
      </dsp:txBody>
      <dsp:txXfrm>
        <a:off x="4118" y="0"/>
        <a:ext cx="3962102" cy="1427797"/>
      </dsp:txXfrm>
    </dsp:sp>
    <dsp:sp modelId="{6E080B3C-EAAB-ED46-821E-206D7D7BFF6C}">
      <dsp:nvSpPr>
        <dsp:cNvPr id="0" name=""/>
        <dsp:cNvSpPr/>
      </dsp:nvSpPr>
      <dsp:spPr>
        <a:xfrm>
          <a:off x="400329" y="1428204"/>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Present only in I-frames and some U-frames</a:t>
          </a:r>
          <a:endParaRPr lang="en-US" sz="1400" b="1" i="0" kern="1200" dirty="0">
            <a:effectLst>
              <a:outerShdw blurRad="38100" dist="38100" dir="2700000" algn="tl">
                <a:srgbClr val="000000">
                  <a:alpha val="43137"/>
                </a:srgbClr>
              </a:outerShdw>
            </a:effectLst>
          </a:endParaRPr>
        </a:p>
      </dsp:txBody>
      <dsp:txXfrm>
        <a:off x="427715" y="1455590"/>
        <a:ext cx="3114909" cy="880244"/>
      </dsp:txXfrm>
    </dsp:sp>
    <dsp:sp modelId="{331CD666-9E43-1B4D-96E7-A8162FFE6C89}">
      <dsp:nvSpPr>
        <dsp:cNvPr id="0" name=""/>
        <dsp:cNvSpPr/>
      </dsp:nvSpPr>
      <dsp:spPr>
        <a:xfrm>
          <a:off x="400329" y="2507069"/>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Must contain an integral number of octets</a:t>
          </a:r>
          <a:endParaRPr lang="en-US" sz="1400" b="1" i="0" kern="1200" dirty="0">
            <a:effectLst>
              <a:outerShdw blurRad="38100" dist="38100" dir="2700000" algn="tl">
                <a:srgbClr val="000000">
                  <a:alpha val="43137"/>
                </a:srgbClr>
              </a:outerShdw>
            </a:effectLst>
          </a:endParaRPr>
        </a:p>
      </dsp:txBody>
      <dsp:txXfrm>
        <a:off x="427715" y="2534455"/>
        <a:ext cx="3114909" cy="880244"/>
      </dsp:txXfrm>
    </dsp:sp>
    <dsp:sp modelId="{845C9306-1070-0D4E-8C69-FB4FA3E9E3E3}">
      <dsp:nvSpPr>
        <dsp:cNvPr id="0" name=""/>
        <dsp:cNvSpPr/>
      </dsp:nvSpPr>
      <dsp:spPr>
        <a:xfrm>
          <a:off x="400329" y="3585935"/>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Variable length</a:t>
          </a:r>
          <a:endParaRPr lang="en-US" sz="1400" b="1" i="0" kern="1200" dirty="0">
            <a:effectLst>
              <a:outerShdw blurRad="38100" dist="38100" dir="2700000" algn="tl">
                <a:srgbClr val="000000">
                  <a:alpha val="43137"/>
                </a:srgbClr>
              </a:outerShdw>
            </a:effectLst>
          </a:endParaRPr>
        </a:p>
      </dsp:txBody>
      <dsp:txXfrm>
        <a:off x="427715" y="3613321"/>
        <a:ext cx="3114909" cy="880244"/>
      </dsp:txXfrm>
    </dsp:sp>
    <dsp:sp modelId="{9BE65B16-7932-2745-81CF-9A2C35E788BA}">
      <dsp:nvSpPr>
        <dsp:cNvPr id="0" name=""/>
        <dsp:cNvSpPr/>
      </dsp:nvSpPr>
      <dsp:spPr>
        <a:xfrm>
          <a:off x="4263378" y="0"/>
          <a:ext cx="3962102" cy="475932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kumimoji="1" lang="en-US" sz="3400" b="1" i="0" kern="1200" dirty="0" smtClean="0">
              <a:effectLst>
                <a:outerShdw blurRad="38100" dist="38100" dir="2700000" algn="tl">
                  <a:srgbClr val="000000">
                    <a:alpha val="43137"/>
                  </a:srgbClr>
                </a:outerShdw>
              </a:effectLst>
            </a:rPr>
            <a:t>Frame Check Sequence Field (FCS)</a:t>
          </a:r>
          <a:endParaRPr lang="en-US" sz="3400" b="1" i="0" kern="1200" dirty="0">
            <a:effectLst>
              <a:outerShdw blurRad="38100" dist="38100" dir="2700000" algn="tl">
                <a:srgbClr val="000000">
                  <a:alpha val="43137"/>
                </a:srgbClr>
              </a:outerShdw>
            </a:effectLst>
          </a:endParaRPr>
        </a:p>
      </dsp:txBody>
      <dsp:txXfrm>
        <a:off x="4263378" y="0"/>
        <a:ext cx="3962102" cy="1427797"/>
      </dsp:txXfrm>
    </dsp:sp>
    <dsp:sp modelId="{61696D15-75F5-BB44-A969-3793FAB2A0C9}">
      <dsp:nvSpPr>
        <dsp:cNvPr id="0" name=""/>
        <dsp:cNvSpPr/>
      </dsp:nvSpPr>
      <dsp:spPr>
        <a:xfrm>
          <a:off x="4659589" y="1428204"/>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Error detecting code calculated from the remaining bits of the frame, exclusive of flags</a:t>
          </a:r>
          <a:endParaRPr lang="en-US" sz="1400" b="1" i="0" kern="1200" dirty="0">
            <a:effectLst>
              <a:outerShdw blurRad="38100" dist="38100" dir="2700000" algn="tl">
                <a:srgbClr val="000000">
                  <a:alpha val="43137"/>
                </a:srgbClr>
              </a:outerShdw>
            </a:effectLst>
          </a:endParaRPr>
        </a:p>
      </dsp:txBody>
      <dsp:txXfrm>
        <a:off x="4686975" y="1455590"/>
        <a:ext cx="3114909" cy="880244"/>
      </dsp:txXfrm>
    </dsp:sp>
    <dsp:sp modelId="{392B0582-CB1F-754B-99F5-E6D31EE315B8}">
      <dsp:nvSpPr>
        <dsp:cNvPr id="0" name=""/>
        <dsp:cNvSpPr/>
      </dsp:nvSpPr>
      <dsp:spPr>
        <a:xfrm>
          <a:off x="4659589" y="2507069"/>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The normal code is the 16 bit CRC-CCITT</a:t>
          </a:r>
          <a:endParaRPr lang="en-US" sz="1400" b="1" i="0" kern="1200" dirty="0">
            <a:effectLst>
              <a:outerShdw blurRad="38100" dist="38100" dir="2700000" algn="tl">
                <a:srgbClr val="000000">
                  <a:alpha val="43137"/>
                </a:srgbClr>
              </a:outerShdw>
            </a:effectLst>
          </a:endParaRPr>
        </a:p>
      </dsp:txBody>
      <dsp:txXfrm>
        <a:off x="4686975" y="2534455"/>
        <a:ext cx="3114909" cy="880244"/>
      </dsp:txXfrm>
    </dsp:sp>
    <dsp:sp modelId="{E235BAD8-F08F-3E4A-8361-30057A15260E}">
      <dsp:nvSpPr>
        <dsp:cNvPr id="0" name=""/>
        <dsp:cNvSpPr/>
      </dsp:nvSpPr>
      <dsp:spPr>
        <a:xfrm>
          <a:off x="4659589" y="3585935"/>
          <a:ext cx="3169681" cy="93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kumimoji="1" lang="en-US" sz="1400" b="1" i="0" kern="1200" dirty="0" smtClean="0">
              <a:effectLst>
                <a:outerShdw blurRad="38100" dist="38100" dir="2700000" algn="tl">
                  <a:srgbClr val="000000">
                    <a:alpha val="43137"/>
                  </a:srgbClr>
                </a:outerShdw>
              </a:effectLst>
            </a:rPr>
            <a:t>Optional 32-bit FCS, using CRC-32, may be employed if the frame length or the line reliability dictates this choice</a:t>
          </a:r>
          <a:endParaRPr lang="en-US" sz="1400" b="1" i="0" kern="1200" dirty="0">
            <a:effectLst>
              <a:outerShdw blurRad="38100" dist="38100" dir="2700000" algn="tl">
                <a:srgbClr val="000000">
                  <a:alpha val="43137"/>
                </a:srgbClr>
              </a:outerShdw>
            </a:effectLst>
          </a:endParaRPr>
        </a:p>
      </dsp:txBody>
      <dsp:txXfrm>
        <a:off x="4686975" y="3613321"/>
        <a:ext cx="3114909" cy="8802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6AA75-B2A6-EB42-90A2-BAF3431939D6}">
      <dsp:nvSpPr>
        <dsp:cNvPr id="0" name=""/>
        <dsp:cNvSpPr/>
      </dsp:nvSpPr>
      <dsp:spPr>
        <a:xfrm>
          <a:off x="2158"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D6D4852-6C91-9B45-919B-371689340263}">
      <dsp:nvSpPr>
        <dsp:cNvPr id="0" name=""/>
        <dsp:cNvSpPr/>
      </dsp:nvSpPr>
      <dsp:spPr>
        <a:xfrm>
          <a:off x="104663" y="947997"/>
          <a:ext cx="820042" cy="820042"/>
        </a:xfrm>
        <a:prstGeom prst="pie">
          <a:avLst>
            <a:gd name="adj1" fmla="val 126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E3EAA68-C88B-8743-B6AF-17386DE922B2}">
      <dsp:nvSpPr>
        <dsp:cNvPr id="0" name=""/>
        <dsp:cNvSpPr/>
      </dsp:nvSpPr>
      <dsp:spPr>
        <a:xfrm rot="16200000">
          <a:off x="-1176653"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622300" rtl="0">
            <a:lnSpc>
              <a:spcPct val="90000"/>
            </a:lnSpc>
            <a:spcBef>
              <a:spcPct val="0"/>
            </a:spcBef>
            <a:spcAft>
              <a:spcPct val="35000"/>
            </a:spcAft>
          </a:pPr>
          <a:r>
            <a:rPr kumimoji="1" lang="en-US" sz="1400" b="1" i="0" kern="1200" dirty="0" smtClean="0">
              <a:solidFill>
                <a:schemeClr val="tx2"/>
              </a:solidFill>
              <a:effectLst>
                <a:outerShdw blurRad="38100" dist="38100" dir="2700000" algn="tl">
                  <a:srgbClr val="000000">
                    <a:alpha val="43137"/>
                  </a:srgbClr>
                </a:outerShdw>
              </a:effectLst>
            </a:rPr>
            <a:t>Initialization</a:t>
          </a:r>
          <a:endParaRPr kumimoji="1" lang="en-US" sz="1400" b="1" i="0" kern="1200" dirty="0">
            <a:solidFill>
              <a:schemeClr val="tx2"/>
            </a:solidFill>
            <a:effectLst>
              <a:outerShdw blurRad="38100" dist="38100" dir="2700000" algn="tl">
                <a:srgbClr val="000000">
                  <a:alpha val="43137"/>
                </a:srgbClr>
              </a:outerShdw>
            </a:effectLst>
          </a:endParaRPr>
        </a:p>
      </dsp:txBody>
      <dsp:txXfrm>
        <a:off x="-1176653" y="3151863"/>
        <a:ext cx="2972655" cy="615032"/>
      </dsp:txXfrm>
    </dsp:sp>
    <dsp:sp modelId="{42882FBA-31EF-B14A-8911-B80854F71ED4}">
      <dsp:nvSpPr>
        <dsp:cNvPr id="0" name=""/>
        <dsp:cNvSpPr/>
      </dsp:nvSpPr>
      <dsp:spPr>
        <a:xfrm>
          <a:off x="719695"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rtl="0">
            <a:lnSpc>
              <a:spcPct val="90000"/>
            </a:lnSpc>
            <a:spcBef>
              <a:spcPct val="0"/>
            </a:spcBef>
            <a:spcAft>
              <a:spcPct val="35000"/>
            </a:spcAft>
          </a:pPr>
          <a:r>
            <a:rPr lang="en-US" sz="1400" b="1" i="0" kern="1200" dirty="0" smtClean="0">
              <a:effectLst/>
            </a:rPr>
            <a:t>Signals the other side that initialization is requested</a:t>
          </a:r>
          <a:endParaRPr lang="en-US" sz="1400" b="1" i="0" kern="1200" dirty="0">
            <a:effectLst/>
          </a:endParaRPr>
        </a:p>
        <a:p>
          <a:pPr lvl="0" algn="l" defTabSz="622300" rtl="0">
            <a:lnSpc>
              <a:spcPct val="90000"/>
            </a:lnSpc>
            <a:spcBef>
              <a:spcPct val="0"/>
            </a:spcBef>
            <a:spcAft>
              <a:spcPct val="35000"/>
            </a:spcAft>
          </a:pPr>
          <a:r>
            <a:rPr lang="en-US" sz="1400" b="1" i="0" kern="1200" dirty="0" smtClean="0">
              <a:effectLst/>
            </a:rPr>
            <a:t>Specifies which of the three modes (NRM, ABM, ARM) is requested</a:t>
          </a:r>
          <a:endParaRPr lang="en-US" sz="1400" b="1" i="0" kern="1200" dirty="0">
            <a:effectLst/>
          </a:endParaRPr>
        </a:p>
        <a:p>
          <a:pPr lvl="0" algn="l" defTabSz="622300" rtl="0">
            <a:lnSpc>
              <a:spcPct val="90000"/>
            </a:lnSpc>
            <a:spcBef>
              <a:spcPct val="0"/>
            </a:spcBef>
            <a:spcAft>
              <a:spcPct val="35000"/>
            </a:spcAft>
          </a:pPr>
          <a:r>
            <a:rPr lang="en-US" sz="1400" b="1" i="0" kern="1200" dirty="0" smtClean="0">
              <a:effectLst/>
            </a:rPr>
            <a:t>Specifies whether 3- or 7-bit sequence numbers are to be used</a:t>
          </a:r>
          <a:endParaRPr lang="en-US" sz="1400" b="1" i="0" kern="1200" dirty="0">
            <a:effectLst/>
          </a:endParaRPr>
        </a:p>
      </dsp:txBody>
      <dsp:txXfrm>
        <a:off x="719695" y="845492"/>
        <a:ext cx="2050107" cy="4100214"/>
      </dsp:txXfrm>
    </dsp:sp>
    <dsp:sp modelId="{7AF767C0-AA40-2A49-9EE0-9650FAF09D26}">
      <dsp:nvSpPr>
        <dsp:cNvPr id="0" name=""/>
        <dsp:cNvSpPr/>
      </dsp:nvSpPr>
      <dsp:spPr>
        <a:xfrm>
          <a:off x="3035777"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1DA0AD1-0608-0A44-B229-75C0A0C5D28E}">
      <dsp:nvSpPr>
        <dsp:cNvPr id="0" name=""/>
        <dsp:cNvSpPr/>
      </dsp:nvSpPr>
      <dsp:spPr>
        <a:xfrm>
          <a:off x="3138282" y="947997"/>
          <a:ext cx="820042" cy="820042"/>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F852C9-D135-1747-B118-DD84950ADD9D}">
      <dsp:nvSpPr>
        <dsp:cNvPr id="0" name=""/>
        <dsp:cNvSpPr/>
      </dsp:nvSpPr>
      <dsp:spPr>
        <a:xfrm rot="16200000">
          <a:off x="1856965"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622300" rtl="0">
            <a:lnSpc>
              <a:spcPct val="90000"/>
            </a:lnSpc>
            <a:spcBef>
              <a:spcPct val="0"/>
            </a:spcBef>
            <a:spcAft>
              <a:spcPct val="35000"/>
            </a:spcAft>
          </a:pPr>
          <a:r>
            <a:rPr kumimoji="1" lang="en-US" sz="1400" b="1" i="0" kern="1200" dirty="0" smtClean="0">
              <a:solidFill>
                <a:schemeClr val="tx2"/>
              </a:solidFill>
              <a:effectLst>
                <a:outerShdw blurRad="38100" dist="38100" dir="2700000" algn="tl">
                  <a:srgbClr val="000000">
                    <a:alpha val="43137"/>
                  </a:srgbClr>
                </a:outerShdw>
              </a:effectLst>
            </a:rPr>
            <a:t>Data Transfer</a:t>
          </a:r>
          <a:endParaRPr kumimoji="1" lang="en-US" sz="1400" b="1" i="0" kern="1200" dirty="0">
            <a:solidFill>
              <a:schemeClr val="tx2"/>
            </a:solidFill>
            <a:effectLst>
              <a:outerShdw blurRad="38100" dist="38100" dir="2700000" algn="tl">
                <a:srgbClr val="000000">
                  <a:alpha val="43137"/>
                </a:srgbClr>
              </a:outerShdw>
            </a:effectLst>
          </a:endParaRPr>
        </a:p>
      </dsp:txBody>
      <dsp:txXfrm>
        <a:off x="1856965" y="3151863"/>
        <a:ext cx="2972655" cy="615032"/>
      </dsp:txXfrm>
    </dsp:sp>
    <dsp:sp modelId="{CCEF5109-F39D-B546-A970-AA3A75D0A324}">
      <dsp:nvSpPr>
        <dsp:cNvPr id="0" name=""/>
        <dsp:cNvSpPr/>
      </dsp:nvSpPr>
      <dsp:spPr>
        <a:xfrm>
          <a:off x="3753315"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rtl="0">
            <a:lnSpc>
              <a:spcPct val="90000"/>
            </a:lnSpc>
            <a:spcBef>
              <a:spcPct val="0"/>
            </a:spcBef>
            <a:spcAft>
              <a:spcPct val="35000"/>
            </a:spcAft>
          </a:pPr>
          <a:r>
            <a:rPr lang="en-US" sz="1400" b="1" i="0" kern="1200" dirty="0" smtClean="0"/>
            <a:t>The N(S) and N(R) fields of the I-frame are sequence numbers that support flow control and error control</a:t>
          </a:r>
          <a:endParaRPr lang="en-US" sz="1400" b="1" i="0" kern="1200" dirty="0"/>
        </a:p>
        <a:p>
          <a:pPr lvl="0" algn="l" defTabSz="622300" rtl="0">
            <a:lnSpc>
              <a:spcPct val="90000"/>
            </a:lnSpc>
            <a:spcBef>
              <a:spcPct val="0"/>
            </a:spcBef>
            <a:spcAft>
              <a:spcPct val="35000"/>
            </a:spcAft>
          </a:pPr>
          <a:r>
            <a:rPr lang="en-US" sz="1400" b="1" i="0" kern="1200" dirty="0" smtClean="0"/>
            <a:t>An HDLC module will number them sequentially</a:t>
          </a:r>
          <a:endParaRPr lang="en-US" sz="1400" b="1" i="0" kern="1200" dirty="0"/>
        </a:p>
        <a:p>
          <a:pPr lvl="0" algn="l" defTabSz="622300" rtl="0">
            <a:lnSpc>
              <a:spcPct val="90000"/>
            </a:lnSpc>
            <a:spcBef>
              <a:spcPct val="0"/>
            </a:spcBef>
            <a:spcAft>
              <a:spcPct val="35000"/>
            </a:spcAft>
          </a:pPr>
          <a:r>
            <a:rPr lang="en-US" sz="1400" b="1" i="0" kern="1200" dirty="0" smtClean="0"/>
            <a:t>Receive Ready (RR) is used when there is no reverse user data traffic</a:t>
          </a:r>
          <a:endParaRPr lang="en-US" sz="1400" b="1" i="0" kern="1200" dirty="0"/>
        </a:p>
      </dsp:txBody>
      <dsp:txXfrm>
        <a:off x="3753315" y="845492"/>
        <a:ext cx="2050107" cy="4100214"/>
      </dsp:txXfrm>
    </dsp:sp>
    <dsp:sp modelId="{C4D60F38-9583-E44D-8366-053C9E7A2E2A}">
      <dsp:nvSpPr>
        <dsp:cNvPr id="0" name=""/>
        <dsp:cNvSpPr/>
      </dsp:nvSpPr>
      <dsp:spPr>
        <a:xfrm>
          <a:off x="6069396" y="845492"/>
          <a:ext cx="1025053" cy="1025053"/>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C918049-84A0-8140-AC8F-80A5C14A6EF3}">
      <dsp:nvSpPr>
        <dsp:cNvPr id="0" name=""/>
        <dsp:cNvSpPr/>
      </dsp:nvSpPr>
      <dsp:spPr>
        <a:xfrm>
          <a:off x="6171902" y="947997"/>
          <a:ext cx="820042" cy="820042"/>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443E1CF-4B4D-2D47-A4B2-A80DBA493426}">
      <dsp:nvSpPr>
        <dsp:cNvPr id="0" name=""/>
        <dsp:cNvSpPr/>
      </dsp:nvSpPr>
      <dsp:spPr>
        <a:xfrm rot="16200000">
          <a:off x="4890585" y="3151863"/>
          <a:ext cx="2972655" cy="615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622300" rtl="0">
            <a:lnSpc>
              <a:spcPct val="90000"/>
            </a:lnSpc>
            <a:spcBef>
              <a:spcPct val="0"/>
            </a:spcBef>
            <a:spcAft>
              <a:spcPct val="35000"/>
            </a:spcAft>
          </a:pPr>
          <a:r>
            <a:rPr kumimoji="1" lang="en-US" sz="1400" b="1" i="0" kern="1200" dirty="0" smtClean="0">
              <a:solidFill>
                <a:schemeClr val="tx2"/>
              </a:solidFill>
              <a:effectLst>
                <a:outerShdw blurRad="38100" dist="38100" dir="2700000" algn="tl">
                  <a:srgbClr val="000000">
                    <a:alpha val="43137"/>
                  </a:srgbClr>
                </a:outerShdw>
              </a:effectLst>
            </a:rPr>
            <a:t>Disconnect </a:t>
          </a:r>
          <a:endParaRPr kumimoji="1" lang="en-US" sz="1400" b="1" i="0" kern="1200" dirty="0">
            <a:solidFill>
              <a:schemeClr val="tx2"/>
            </a:solidFill>
            <a:effectLst>
              <a:outerShdw blurRad="38100" dist="38100" dir="2700000" algn="tl">
                <a:srgbClr val="000000">
                  <a:alpha val="43137"/>
                </a:srgbClr>
              </a:outerShdw>
            </a:effectLst>
          </a:endParaRPr>
        </a:p>
      </dsp:txBody>
      <dsp:txXfrm>
        <a:off x="4890585" y="3151863"/>
        <a:ext cx="2972655" cy="615032"/>
      </dsp:txXfrm>
    </dsp:sp>
    <dsp:sp modelId="{AE588A0B-0E6A-0043-AF5F-C787508335AC}">
      <dsp:nvSpPr>
        <dsp:cNvPr id="0" name=""/>
        <dsp:cNvSpPr/>
      </dsp:nvSpPr>
      <dsp:spPr>
        <a:xfrm>
          <a:off x="6786934" y="845492"/>
          <a:ext cx="2050107" cy="410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rtl="0">
            <a:lnSpc>
              <a:spcPct val="90000"/>
            </a:lnSpc>
            <a:spcBef>
              <a:spcPct val="0"/>
            </a:spcBef>
            <a:spcAft>
              <a:spcPct val="35000"/>
            </a:spcAft>
          </a:pPr>
          <a:r>
            <a:rPr lang="en-US" sz="1400" b="1" i="0" kern="1200" dirty="0" smtClean="0"/>
            <a:t>Either module can initiate</a:t>
          </a:r>
          <a:endParaRPr lang="en-US" sz="1400" b="1" i="0" kern="1200" dirty="0"/>
        </a:p>
        <a:p>
          <a:pPr marL="114300" lvl="1" indent="-114300" algn="l" defTabSz="622300" rtl="0">
            <a:lnSpc>
              <a:spcPct val="90000"/>
            </a:lnSpc>
            <a:spcBef>
              <a:spcPct val="0"/>
            </a:spcBef>
            <a:spcAft>
              <a:spcPct val="15000"/>
            </a:spcAft>
            <a:buChar char="••"/>
          </a:pPr>
          <a:r>
            <a:rPr lang="en-US" sz="1400" b="1" i="0" kern="1200" dirty="0" smtClean="0"/>
            <a:t>Either on its own initiative if there is some sort of fault, or at the request of its higher-layer user</a:t>
          </a:r>
          <a:endParaRPr lang="en-US" sz="1400" b="1" i="0" kern="1200" dirty="0"/>
        </a:p>
        <a:p>
          <a:pPr lvl="0" algn="l" defTabSz="622300" rtl="0">
            <a:lnSpc>
              <a:spcPct val="90000"/>
            </a:lnSpc>
            <a:spcBef>
              <a:spcPct val="0"/>
            </a:spcBef>
            <a:spcAft>
              <a:spcPct val="35000"/>
            </a:spcAft>
          </a:pPr>
          <a:r>
            <a:rPr lang="en-US" sz="1400" b="1" i="0" kern="1200" dirty="0" smtClean="0"/>
            <a:t>Sends disconnect (DISC) frame</a:t>
          </a:r>
          <a:endParaRPr lang="en-US" sz="1400" b="1" i="0" kern="1200" dirty="0"/>
        </a:p>
        <a:p>
          <a:pPr lvl="0" algn="l" defTabSz="622300" rtl="0">
            <a:lnSpc>
              <a:spcPct val="90000"/>
            </a:lnSpc>
            <a:spcBef>
              <a:spcPct val="0"/>
            </a:spcBef>
            <a:spcAft>
              <a:spcPct val="35000"/>
            </a:spcAft>
          </a:pPr>
          <a:r>
            <a:rPr lang="en-US" sz="1400" b="1" i="0" kern="1200" dirty="0" smtClean="0"/>
            <a:t>Remote entity replies with a UA</a:t>
          </a:r>
          <a:endParaRPr lang="en-US" sz="1400" b="1" i="0" kern="1200" dirty="0"/>
        </a:p>
        <a:p>
          <a:pPr lvl="0" algn="l" defTabSz="622300" rtl="0">
            <a:lnSpc>
              <a:spcPct val="90000"/>
            </a:lnSpc>
            <a:spcBef>
              <a:spcPct val="0"/>
            </a:spcBef>
            <a:spcAft>
              <a:spcPct val="35000"/>
            </a:spcAft>
          </a:pPr>
          <a:r>
            <a:rPr lang="en-US" sz="1400" b="1" i="0" kern="1200" dirty="0" smtClean="0"/>
            <a:t>Any outstanding unacknowledged </a:t>
          </a:r>
        </a:p>
        <a:p>
          <a:pPr lvl="0" algn="l" defTabSz="622300" rtl="0">
            <a:lnSpc>
              <a:spcPct val="90000"/>
            </a:lnSpc>
            <a:spcBef>
              <a:spcPct val="0"/>
            </a:spcBef>
            <a:spcAft>
              <a:spcPct val="35000"/>
            </a:spcAft>
          </a:pPr>
          <a:r>
            <a:rPr lang="en-US" sz="1400" b="1" i="0" kern="1200" dirty="0" smtClean="0"/>
            <a:t>I-frames may be lost</a:t>
          </a:r>
          <a:endParaRPr lang="en-US" sz="1400" b="1" i="0" kern="1200" dirty="0"/>
        </a:p>
        <a:p>
          <a:pPr marL="114300" lvl="1" indent="-114300" algn="l" defTabSz="622300" rtl="0">
            <a:lnSpc>
              <a:spcPct val="90000"/>
            </a:lnSpc>
            <a:spcBef>
              <a:spcPct val="0"/>
            </a:spcBef>
            <a:spcAft>
              <a:spcPct val="15000"/>
            </a:spcAft>
            <a:buChar char="••"/>
          </a:pPr>
          <a:r>
            <a:rPr lang="en-US" sz="1400" b="1" i="0" kern="1200" dirty="0" smtClean="0"/>
            <a:t>Recovery is the responsibility of higher layers</a:t>
          </a:r>
          <a:endParaRPr lang="en-US" sz="1400" b="1" i="0" kern="1200" dirty="0"/>
        </a:p>
      </dsp:txBody>
      <dsp:txXfrm>
        <a:off x="6786934" y="845492"/>
        <a:ext cx="2050107" cy="41002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47D6E3C3-4B00-D24F-91D9-91F7605B378B}" type="slidenum">
              <a:rPr lang="en-US"/>
              <a:pPr>
                <a:defRPr/>
              </a:pPr>
              <a:t>‹#›</a:t>
            </a:fld>
            <a:endParaRPr lang="en-US" dirty="0"/>
          </a:p>
        </p:txBody>
      </p:sp>
    </p:spTree>
    <p:extLst>
      <p:ext uri="{BB962C8B-B14F-4D97-AF65-F5344CB8AC3E}">
        <p14:creationId xmlns:p14="http://schemas.microsoft.com/office/powerpoint/2010/main" val="896724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Arial" pitchFamily="-110" charset="0"/>
              </a:defRPr>
            </a:lvl1pPr>
          </a:lstStyle>
          <a:p>
            <a:pPr>
              <a:defRPr/>
            </a:pPr>
            <a:endParaRPr lang="en-US" dirty="0"/>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Arial" pitchFamily="-110"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Arial" pitchFamily="-110" charset="0"/>
              </a:defRPr>
            </a:lvl1pPr>
          </a:lstStyle>
          <a:p>
            <a:pPr>
              <a:defRPr/>
            </a:pPr>
            <a:endParaRPr lang="en-US" dirty="0"/>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Arial" pitchFamily="-110" charset="0"/>
              </a:defRPr>
            </a:lvl1pPr>
          </a:lstStyle>
          <a:p>
            <a:pPr>
              <a:defRPr/>
            </a:pPr>
            <a:fld id="{90F4E85E-A718-F244-A641-8F86F3FCD3C5}" type="slidenum">
              <a:rPr lang="en-US"/>
              <a:pPr>
                <a:defRPr/>
              </a:pPr>
              <a:t>‹#›</a:t>
            </a:fld>
            <a:endParaRPr lang="en-US" dirty="0"/>
          </a:p>
        </p:txBody>
      </p:sp>
    </p:spTree>
    <p:extLst>
      <p:ext uri="{BB962C8B-B14F-4D97-AF65-F5344CB8AC3E}">
        <p14:creationId xmlns:p14="http://schemas.microsoft.com/office/powerpoint/2010/main" val="2820092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A876D50-1241-8749-B236-74730404E854}" type="slidenum">
              <a:rPr lang="en-US"/>
              <a:pPr/>
              <a:t>1</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see the need for data link control, we list some of the requirements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objectives for effective data communication between two directly connected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transmitting-receiving stations: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Frame synchronization:  Data are sent in blocks called frames. The beginning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end of each frame must be recognizable. We briefly introduced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topic with the discussion of synchronous frames (Figure 6.2).</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Flow control:  The sending station must not send frames at a rate faster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than the receiving station can absorb them.</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 control:  Bit errors introduced by the transmission system should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corrected.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Addressing:  On a shared link, such as a local area network (LAN),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identity of the two stations involved in a transmission must be specified.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Control and data on same link: It is usually not desirable to have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physically separate communications path for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Accordingly, the receiver must be able to distinguish control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the data being transmitted.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 Link management: The initiation, maintenance, and termination of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sustained data exchange require a fair amount of coordination and cooperation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among stations. Procedures for the management of this exchange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required.</a:t>
            </a:r>
            <a:endParaRPr lang="en-US" dirty="0">
              <a:latin typeface="Times" pitchFamily="-110" charset="0"/>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D7FAD69-6201-B645-92B9-90C4DF294BA5}" type="slidenum">
              <a:rPr lang="en-US"/>
              <a:pPr/>
              <a:t>10</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Collectively, these mechanisms are all referred to as automatic repeat request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(ARQ) . The effect of ARQ is to turn a potentially unreliable data link into a reliable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Three versions of ARQ have been standardized: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Stop-and-wait ARQ</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Go-back-N ARQ</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Selective-reject ARQ</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All of these forms are based on the use of the flow control techniques discussed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Section 7.1. We examine each in turn.</a:t>
            </a:r>
            <a:endParaRPr lang="en-US" dirty="0" smtClean="0"/>
          </a:p>
          <a:p>
            <a:endParaRPr lang="en-US" dirty="0"/>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49A17C8-C15C-8941-A233-CC62356DF684}" type="slidenum">
              <a:rPr lang="en-US"/>
              <a:pPr/>
              <a:t>11</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Times" pitchFamily="-110" charset="0"/>
              </a:rPr>
              <a:t>Stop-and-wait ARQ is based on the stop-and-wait flow control technique outlined previously. The source station transmits a single frame and then must await an acknowledgment (ACK). No other data frames can be sent until the destination station's reply arrives at the source station.</a:t>
            </a:r>
            <a:endParaRPr lang="en-US" dirty="0" smtClean="0">
              <a:latin typeface="Times" pitchFamily="-110" charset="0"/>
            </a:endParaRPr>
          </a:p>
          <a:p>
            <a:endParaRPr lang="en-US" dirty="0">
              <a:latin typeface="Times" pitchFamily="-110" charset="0"/>
            </a:endParaRPr>
          </a:p>
          <a:p>
            <a:r>
              <a:rPr lang="en-US" dirty="0" smtClean="0">
                <a:latin typeface="Times" pitchFamily="-110" charset="0"/>
              </a:rPr>
              <a:t>Two </a:t>
            </a:r>
            <a:r>
              <a:rPr lang="en-US" dirty="0">
                <a:latin typeface="Times" pitchFamily="-110" charset="0"/>
              </a:rPr>
              <a:t>sorts of errors could occur. First, the frame that arrives at the destination could be damaged. The receiver detects this by using the error-detection technique referred to earlier and simply discards the frame. To account for this possibility, the source station is equipped with a timer. After a frame is transmitted, the source station waits for an acknowledgment. If no acknowledgment is received by the time that the timer expires, then the same frame is sent again. Note that this method requires that the transmitter maintain a copy of a transmitted frame until an acknowledgment is received for that frame.</a:t>
            </a:r>
            <a:endParaRPr lang="en-US" dirty="0" smtClean="0">
              <a:latin typeface="Times" pitchFamily="-110" charset="0"/>
            </a:endParaRPr>
          </a:p>
          <a:p>
            <a:endParaRPr lang="en-US" dirty="0">
              <a:latin typeface="Times" pitchFamily="-110" charset="0"/>
            </a:endParaRPr>
          </a:p>
          <a:p>
            <a:r>
              <a:rPr lang="en-US" dirty="0" smtClean="0">
                <a:latin typeface="Times" pitchFamily="-110" charset="0"/>
              </a:rPr>
              <a:t>The </a:t>
            </a:r>
            <a:r>
              <a:rPr lang="en-US" dirty="0">
                <a:latin typeface="Times" pitchFamily="-110" charset="0"/>
              </a:rPr>
              <a:t>second sort of error is a damaged acknowledgment, which is not recognizable by A, which will therefore time out and resend the same frame. This duplicate frame arrives and is accepted by B. B has therefore accepted two copies of the same frame as if they were separate. To avoid this problem, frames are alternately labeled with 0 or 1, and positive acknowledgments are of the form ACK0 and ACK1. In keeping with the sliding-window convention, an ACK0 acknowledges receipt of a frame numbered 1 and indicates that the receiver is ready for a frame numbered 0.</a:t>
            </a:r>
            <a:endParaRPr lang="en-US" b="1" dirty="0">
              <a:latin typeface="Times" pitchFamily="-110" charset="0"/>
            </a:endParaRPr>
          </a:p>
          <a:p>
            <a:endParaRPr lang="en-US" dirty="0"/>
          </a:p>
        </p:txBody>
      </p:sp>
    </p:spTree>
    <p:extLst>
      <p:ext uri="{BB962C8B-B14F-4D97-AF65-F5344CB8AC3E}">
        <p14:creationId xmlns:p14="http://schemas.microsoft.com/office/powerpoint/2010/main" val="52159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B428FF2-C93E-F948-9089-9D42B17621CD}" type="slidenum">
              <a:rPr lang="en-US"/>
              <a:pPr/>
              <a:t>12</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7.5 gives an example of the use of stop-and-wait ARQ, showing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of a sequence of frames from source A to destination B.2  The figure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the two types of errors just described. The third frame transmitted by A is lost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damaged and therefore B does not return an ACK. A times out and retransmits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frame. Later, A transmits a frame labeled 1 but the ACK0 for that frame is lost.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times out and retransmits the same frame. When B receives two frames in a row</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same label, it discards the second frame but sends back an ACK0 to each.</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principal advantage of stop-and-wait ARQ is its simplicity. Its principal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disadvantage, as discussed in Section 7.1, is that stop-and-wait is an inefficient mechanism.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sliding-window flow control technique can be adapted to provide more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efficient line use; in this context, it is sometimes referred to as continuous ARQ .</a:t>
            </a:r>
            <a:endParaRPr lang="en-US" dirty="0">
              <a:latin typeface="Times" pitchFamily="-110" charset="0"/>
            </a:endParaRPr>
          </a:p>
        </p:txBody>
      </p:sp>
    </p:spTree>
    <p:extLst>
      <p:ext uri="{BB962C8B-B14F-4D97-AF65-F5344CB8AC3E}">
        <p14:creationId xmlns:p14="http://schemas.microsoft.com/office/powerpoint/2010/main" val="29470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AE1DA7-90AA-B54C-80E7-3BA6C7A69326}" type="slidenum">
              <a:rPr lang="en-US"/>
              <a:pPr/>
              <a:t>13</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form of error control based on sliding-window flow control that is most commonly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is called go-back-N ARQ. In this method, a station may send a series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frames sequentially numbered modulo some maximum value. The number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unacknowledged frames outstanding is determined by window size, using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sliding-window flow control technique. While no errors occur, the destination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will acknowledge incoming frames as usual (RR = receive ready, or piggybacked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acknowledgment). If the destination station detects an error in a frame, it may send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negative acknowledgment (REJ = reject) for that frame, as explained in the following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rules. The destination station will discard that frame and all future incoming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until the frame in error is correctly received. Thus, the source station, when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receives a REJ, must retransmit the frame in error plus all succeeding frames that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were transmitted in the interim.</a:t>
            </a:r>
            <a:endParaRPr lang="en-US" dirty="0">
              <a:latin typeface="Times" pitchFamily="-110" charset="0"/>
            </a:endParaRPr>
          </a:p>
        </p:txBody>
      </p:sp>
    </p:spTree>
    <p:extLst>
      <p:ext uri="{BB962C8B-B14F-4D97-AF65-F5344CB8AC3E}">
        <p14:creationId xmlns:p14="http://schemas.microsoft.com/office/powerpoint/2010/main" val="172695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8A8888A-B1B9-0349-9354-0D8E92E9EBB9}" type="slidenum">
              <a:rPr lang="en-US"/>
              <a:pPr/>
              <a:t>14</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pitchFamily="-110" charset="0"/>
              </a:rPr>
              <a:t>With selective-reject ARQ, the only frames retransmitted are those that receive a negative acknowledgment, in this case called SREJ, or those that time out. Selective reject would appear to be more efficient than go-back-N, because it minimizes the amount of retransmission. On the other hand, the receiver must maintain a buffer large enough to save post-SREJ frames until the frame in error is retransmitted and must contain logic for reinserting that frame in the proper sequence. The transmitter, too, requires more complex logic to be able to send a frame out of sequence. Because of such complications, select-reject ARQ is much less widely used than go-back-N ARQ. Selective reject is a useful choice for a satellite link because of the long propagation delay involved.</a:t>
            </a:r>
          </a:p>
        </p:txBody>
      </p:sp>
    </p:spTree>
    <p:extLst>
      <p:ext uri="{BB962C8B-B14F-4D97-AF65-F5344CB8AC3E}">
        <p14:creationId xmlns:p14="http://schemas.microsoft.com/office/powerpoint/2010/main" val="33646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B500BF6-238A-0941-AA17-F87C73AEF983}" type="slidenum">
              <a:rPr lang="en-US"/>
              <a:pPr/>
              <a:t>15</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7.6a is an example of the frame flow for go-back-N ARQ.</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Because of the propagation delay on the line, by the time that an acknowledgment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(positive or negative) arrives back at the sending station, it has already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sent at least one additional frame beyond the one being acknowledged. In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 frame 4 is damaged. Frames 5 and 6 are received out of order and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discarded by B. When frame 5 arrives, B immediately sends a REJ 4. When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REJ to frame 4 is received, not only frame 4 but frames 5 and 6 must be retransmitted.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transmitter must keep a copy of all unacknowledged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Figure 7.6a also shows an example of retransmission after timeout. No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acknowledgment is received for frame 5 within the timeout period, so A issues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RR to determine the status of B.</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7.6b illustrates Selective-Reject ARQ. When frame 5 is received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out of order, B sends a SREJ 4, indicating that frame 4 has not been received.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However, B continues to accept incoming frames and buffers them until a valid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 4 is received. At that point, B can place the frames in the proper order for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delivery to higher-layer software.</a:t>
            </a:r>
            <a:endParaRPr lang="en-US" dirty="0" smtClean="0">
              <a:latin typeface="Times" pitchFamily="-110" charset="0"/>
            </a:endParaRPr>
          </a:p>
          <a:p>
            <a:endParaRPr lang="en-US" dirty="0">
              <a:latin typeface="Times" pitchFamily="-110" charset="0"/>
            </a:endParaRPr>
          </a:p>
          <a:p>
            <a:endParaRPr lang="en-US" dirty="0">
              <a:latin typeface="Times" pitchFamily="-110" charset="0"/>
            </a:endParaRPr>
          </a:p>
        </p:txBody>
      </p:sp>
    </p:spTree>
    <p:extLst>
      <p:ext uri="{BB962C8B-B14F-4D97-AF65-F5344CB8AC3E}">
        <p14:creationId xmlns:p14="http://schemas.microsoft.com/office/powerpoint/2010/main" val="46870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11414B-EC50-9746-85FC-C886655B987C}" type="slidenum">
              <a:rPr lang="en-US"/>
              <a:pPr/>
              <a:t>16</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Times" pitchFamily="-110" charset="0"/>
              </a:rPr>
              <a:t>The most important data link control protocol is HDLC (ISO 3009, ISO 4335). Not only is HDLC widely used, but it is the basis for many other important data link control protocols, which use the same or similar formats and the same mechanisms as employed in HDLC.</a:t>
            </a:r>
            <a:endParaRPr lang="en-US" dirty="0" smtClean="0">
              <a:latin typeface="Times" pitchFamily="-110" charset="0"/>
            </a:endParaRPr>
          </a:p>
          <a:p>
            <a:endParaRPr lang="en-US" dirty="0" smtClean="0">
              <a:latin typeface="Times" pitchFamily="-110" charset="0"/>
            </a:endParaRPr>
          </a:p>
          <a:p>
            <a:r>
              <a:rPr lang="en-US" dirty="0" smtClean="0">
                <a:latin typeface="Times" pitchFamily="-110" charset="0"/>
              </a:rPr>
              <a:t>To </a:t>
            </a:r>
            <a:r>
              <a:rPr lang="en-US" dirty="0">
                <a:latin typeface="Times" pitchFamily="-110" charset="0"/>
              </a:rPr>
              <a:t>satisfy a variety of applications, HDLC defines: three station types:</a:t>
            </a:r>
            <a:endParaRPr lang="en-US" dirty="0" smtClean="0">
              <a:latin typeface="Times" pitchFamily="-110" charset="0"/>
            </a:endParaRPr>
          </a:p>
          <a:p>
            <a:endParaRPr lang="en-US" dirty="0" smtClean="0">
              <a:latin typeface="Times" pitchFamily="-110" charset="0"/>
              <a:ea typeface="Times New Roman" pitchFamily="-110" charset="0"/>
              <a:cs typeface="Times New Roman" pitchFamily="-110" charset="0"/>
            </a:endParaRPr>
          </a:p>
          <a:p>
            <a:r>
              <a:rPr lang="en-US" dirty="0" smtClean="0">
                <a:latin typeface="Times" pitchFamily="-110" charset="0"/>
                <a:ea typeface="Times New Roman" pitchFamily="-110" charset="0"/>
                <a:cs typeface="Times New Roman" pitchFamily="-110" charset="0"/>
              </a:rPr>
              <a:t>• </a:t>
            </a:r>
            <a:r>
              <a:rPr lang="en-US" b="1" dirty="0">
                <a:latin typeface="Times" pitchFamily="-110" charset="0"/>
              </a:rPr>
              <a:t>Primary station:</a:t>
            </a:r>
            <a:r>
              <a:rPr lang="en-US" dirty="0">
                <a:latin typeface="Times" pitchFamily="-110" charset="0"/>
              </a:rPr>
              <a:t> Responsible for controlling the operation of the link. Frames issued by the primary are called commands.</a:t>
            </a:r>
            <a:endParaRPr lang="en-US" dirty="0" smtClean="0">
              <a:latin typeface="Times" pitchFamily="-110" charset="0"/>
            </a:endParaRPr>
          </a:p>
          <a:p>
            <a:endParaRPr lang="en-US" dirty="0" smtClean="0">
              <a:latin typeface="Times" pitchFamily="-110" charset="0"/>
              <a:ea typeface="Times New Roman" pitchFamily="-110" charset="0"/>
              <a:cs typeface="Times New Roman" pitchFamily="-110" charset="0"/>
            </a:endParaRPr>
          </a:p>
          <a:p>
            <a:r>
              <a:rPr lang="en-US" dirty="0" smtClean="0">
                <a:latin typeface="Times" pitchFamily="-110" charset="0"/>
                <a:ea typeface="Times New Roman" pitchFamily="-110" charset="0"/>
                <a:cs typeface="Times New Roman" pitchFamily="-110" charset="0"/>
              </a:rPr>
              <a:t>• </a:t>
            </a:r>
            <a:r>
              <a:rPr lang="en-US" b="1" dirty="0">
                <a:latin typeface="Times" pitchFamily="-110" charset="0"/>
              </a:rPr>
              <a:t>Secondary station:</a:t>
            </a:r>
            <a:r>
              <a:rPr lang="en-US" dirty="0">
                <a:latin typeface="Times" pitchFamily="-110" charset="0"/>
              </a:rPr>
              <a:t> Operates under the control of the primary station. Frames issued by a secondary are called responses. The primary maintains a separate logical link with each secondary station on the line.</a:t>
            </a:r>
            <a:endParaRPr lang="en-US" dirty="0" smtClean="0">
              <a:latin typeface="Times" pitchFamily="-110" charset="0"/>
            </a:endParaRPr>
          </a:p>
          <a:p>
            <a:endParaRPr lang="en-US" dirty="0" smtClean="0">
              <a:latin typeface="Times" pitchFamily="-110" charset="0"/>
              <a:ea typeface="Times New Roman" pitchFamily="-110" charset="0"/>
              <a:cs typeface="Times New Roman" pitchFamily="-110" charset="0"/>
            </a:endParaRPr>
          </a:p>
          <a:p>
            <a:r>
              <a:rPr lang="en-US" dirty="0" smtClean="0">
                <a:latin typeface="Times" pitchFamily="-110" charset="0"/>
                <a:ea typeface="Times New Roman" pitchFamily="-110" charset="0"/>
                <a:cs typeface="Times New Roman" pitchFamily="-110" charset="0"/>
              </a:rPr>
              <a:t>• </a:t>
            </a:r>
            <a:r>
              <a:rPr lang="en-US" b="1" dirty="0">
                <a:latin typeface="Times" pitchFamily="-110" charset="0"/>
              </a:rPr>
              <a:t>Combined station:</a:t>
            </a:r>
            <a:r>
              <a:rPr lang="en-US" dirty="0">
                <a:latin typeface="Times" pitchFamily="-110" charset="0"/>
              </a:rPr>
              <a:t> Combines the features of primary and secondary. A combined station may issue both commands and responses.</a:t>
            </a:r>
          </a:p>
          <a:p>
            <a:r>
              <a:rPr lang="en-US" dirty="0">
                <a:latin typeface="Times" pitchFamily="-110" charset="0"/>
              </a:rPr>
              <a:t>It also defines two link configurations:</a:t>
            </a:r>
            <a:endParaRPr lang="en-US" dirty="0" smtClean="0">
              <a:latin typeface="Times" pitchFamily="-110" charset="0"/>
            </a:endParaRPr>
          </a:p>
          <a:p>
            <a:endParaRPr lang="en-US" dirty="0" smtClean="0">
              <a:latin typeface="Times" pitchFamily="-110" charset="0"/>
              <a:ea typeface="Times New Roman" pitchFamily="-110" charset="0"/>
              <a:cs typeface="Times New Roman" pitchFamily="-110" charset="0"/>
            </a:endParaRPr>
          </a:p>
          <a:p>
            <a:r>
              <a:rPr lang="en-US" dirty="0" smtClean="0">
                <a:latin typeface="Times" pitchFamily="-110" charset="0"/>
                <a:ea typeface="Times New Roman" pitchFamily="-110" charset="0"/>
                <a:cs typeface="Times New Roman" pitchFamily="-110" charset="0"/>
              </a:rPr>
              <a:t>• </a:t>
            </a:r>
            <a:r>
              <a:rPr lang="en-US" b="1" dirty="0">
                <a:latin typeface="Times" pitchFamily="-110" charset="0"/>
              </a:rPr>
              <a:t>Unbalanced configuration:</a:t>
            </a:r>
            <a:r>
              <a:rPr lang="en-US" dirty="0">
                <a:latin typeface="Times" pitchFamily="-110" charset="0"/>
              </a:rPr>
              <a:t> Consists of one primary and one or more secondary stations and supports both full-duplex and half-duplex transmission.</a:t>
            </a:r>
            <a:endParaRPr lang="en-US" dirty="0" smtClean="0">
              <a:latin typeface="Times" pitchFamily="-110" charset="0"/>
            </a:endParaRPr>
          </a:p>
          <a:p>
            <a:endParaRPr lang="en-US" dirty="0" smtClean="0">
              <a:latin typeface="Times" pitchFamily="-110" charset="0"/>
              <a:ea typeface="Times New Roman" pitchFamily="-110" charset="0"/>
              <a:cs typeface="Times New Roman" pitchFamily="-110" charset="0"/>
            </a:endParaRPr>
          </a:p>
          <a:p>
            <a:r>
              <a:rPr lang="en-US" dirty="0" smtClean="0">
                <a:latin typeface="Times" pitchFamily="-110" charset="0"/>
                <a:ea typeface="Times New Roman" pitchFamily="-110" charset="0"/>
                <a:cs typeface="Times New Roman" pitchFamily="-110" charset="0"/>
              </a:rPr>
              <a:t>• </a:t>
            </a:r>
            <a:r>
              <a:rPr lang="en-US" b="1" dirty="0">
                <a:latin typeface="Times" pitchFamily="-110" charset="0"/>
              </a:rPr>
              <a:t>Balanced configuration:</a:t>
            </a:r>
            <a:r>
              <a:rPr lang="en-US" dirty="0">
                <a:latin typeface="Times" pitchFamily="-110" charset="0"/>
              </a:rPr>
              <a:t> Consists of two combined stations and supports both full-duplex and half-duplex transmission.</a:t>
            </a:r>
          </a:p>
        </p:txBody>
      </p:sp>
    </p:spTree>
    <p:extLst>
      <p:ext uri="{BB962C8B-B14F-4D97-AF65-F5344CB8AC3E}">
        <p14:creationId xmlns:p14="http://schemas.microsoft.com/office/powerpoint/2010/main" val="1101513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7A90F5A-E119-124A-BB16-286872FD6597}" type="slidenum">
              <a:rPr lang="en-US"/>
              <a:pPr/>
              <a:t>17</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pitchFamily="-110" charset="0"/>
              </a:rPr>
              <a:t>HDLC defines three data transfer modes</a:t>
            </a:r>
            <a:r>
              <a:rPr lang="en-US" dirty="0" smtClean="0">
                <a:latin typeface="Times" pitchFamily="-110" charset="0"/>
              </a:rPr>
              <a:t>:</a:t>
            </a:r>
          </a:p>
          <a:p>
            <a:endParaRPr lang="en-US" dirty="0" smtClean="0">
              <a:latin typeface="Times" pitchFamily="-110" charset="0"/>
            </a:endParaRPr>
          </a:p>
          <a:p>
            <a:r>
              <a:rPr lang="en-US" dirty="0" smtClean="0">
                <a:latin typeface="Times" pitchFamily="-110" charset="0"/>
                <a:ea typeface="Times New Roman" pitchFamily="-110" charset="0"/>
                <a:cs typeface="Times New Roman" pitchFamily="-110" charset="0"/>
              </a:rPr>
              <a:t>•</a:t>
            </a:r>
            <a:r>
              <a:rPr lang="en-US" baseline="0" dirty="0" smtClean="0">
                <a:latin typeface="Times" pitchFamily="-110" charset="0"/>
                <a:ea typeface="Times New Roman" pitchFamily="-110" charset="0"/>
                <a:cs typeface="Times New Roman" pitchFamily="-110" charset="0"/>
              </a:rPr>
              <a:t>  </a:t>
            </a:r>
            <a:r>
              <a:rPr lang="en-US" b="1" dirty="0" smtClean="0">
                <a:latin typeface="Times" pitchFamily="-110" charset="0"/>
              </a:rPr>
              <a:t>Normal </a:t>
            </a:r>
            <a:r>
              <a:rPr lang="en-US" b="1" dirty="0">
                <a:latin typeface="Times" pitchFamily="-110" charset="0"/>
              </a:rPr>
              <a:t>response mode (NRM):</a:t>
            </a:r>
            <a:r>
              <a:rPr lang="en-US" dirty="0">
                <a:latin typeface="Times" pitchFamily="-110" charset="0"/>
              </a:rPr>
              <a:t> Used with an unbalanced configuration. The primary may initiate data transfer to a secondary, but a secondary may only transmit data in response to a command from the primary. NRM is used on multi-drop lines, in which a number of terminals are connected to a host computer.</a:t>
            </a:r>
            <a:r>
              <a:rPr lang="en-US" dirty="0" smtClean="0">
                <a:latin typeface="Times" pitchFamily="-110" charset="0"/>
              </a:rPr>
              <a:t> </a:t>
            </a:r>
          </a:p>
          <a:p>
            <a:endParaRPr lang="en-US" dirty="0" smtClean="0">
              <a:latin typeface="Times" pitchFamily="-110" charset="0"/>
            </a:endParaRPr>
          </a:p>
          <a:p>
            <a:r>
              <a:rPr lang="en-US" dirty="0" smtClean="0">
                <a:latin typeface="Times" pitchFamily="-110" charset="0"/>
                <a:ea typeface="Times New Roman" pitchFamily="-110" charset="0"/>
                <a:cs typeface="Times New Roman" pitchFamily="-110" charset="0"/>
              </a:rPr>
              <a:t>•</a:t>
            </a:r>
            <a:r>
              <a:rPr lang="en-US" baseline="0" dirty="0" smtClean="0">
                <a:latin typeface="Times" pitchFamily="-110" charset="0"/>
                <a:ea typeface="Times New Roman" pitchFamily="-110" charset="0"/>
                <a:cs typeface="Times New Roman" pitchFamily="-110" charset="0"/>
              </a:rPr>
              <a:t>  </a:t>
            </a:r>
            <a:r>
              <a:rPr lang="en-US" b="1" dirty="0" smtClean="0">
                <a:latin typeface="Times" pitchFamily="-110" charset="0"/>
              </a:rPr>
              <a:t>Asynchronous </a:t>
            </a:r>
            <a:r>
              <a:rPr lang="en-US" b="1" dirty="0">
                <a:latin typeface="Times" pitchFamily="-110" charset="0"/>
              </a:rPr>
              <a:t>balanced mode (ABM):</a:t>
            </a:r>
            <a:r>
              <a:rPr lang="en-US" dirty="0">
                <a:latin typeface="Times" pitchFamily="-110" charset="0"/>
              </a:rPr>
              <a:t> Used with a balanced configuration. Either combined station may initiate transmission without receiving permission from the other combined station. ABM is the most widely used of the three modes; it makes more efficient use of a full-duplex point-to-point link because there is no polling overhead.</a:t>
            </a:r>
            <a:r>
              <a:rPr lang="en-US" dirty="0" smtClean="0">
                <a:latin typeface="Times" pitchFamily="-110" charset="0"/>
              </a:rPr>
              <a:t> </a:t>
            </a:r>
          </a:p>
          <a:p>
            <a:endParaRPr lang="en-US" dirty="0" smtClean="0">
              <a:latin typeface="Times" pitchFamily="-110" charset="0"/>
            </a:endParaRPr>
          </a:p>
          <a:p>
            <a:r>
              <a:rPr lang="en-US" dirty="0" smtClean="0">
                <a:latin typeface="Times" pitchFamily="-110" charset="0"/>
                <a:ea typeface="Times New Roman" pitchFamily="-110" charset="0"/>
                <a:cs typeface="Times New Roman" pitchFamily="-110" charset="0"/>
              </a:rPr>
              <a:t>•</a:t>
            </a:r>
            <a:r>
              <a:rPr lang="en-US" baseline="0" dirty="0" smtClean="0">
                <a:latin typeface="Times" pitchFamily="-110" charset="0"/>
                <a:ea typeface="Times New Roman" pitchFamily="-110" charset="0"/>
                <a:cs typeface="Times New Roman" pitchFamily="-110" charset="0"/>
              </a:rPr>
              <a:t>  </a:t>
            </a:r>
            <a:r>
              <a:rPr lang="en-US" b="1" dirty="0" smtClean="0">
                <a:latin typeface="Times" pitchFamily="-110" charset="0"/>
              </a:rPr>
              <a:t>Asynchronous </a:t>
            </a:r>
            <a:r>
              <a:rPr lang="en-US" b="1" dirty="0">
                <a:latin typeface="Times" pitchFamily="-110" charset="0"/>
              </a:rPr>
              <a:t>response mode (ARM):</a:t>
            </a:r>
            <a:r>
              <a:rPr lang="en-US" dirty="0">
                <a:latin typeface="Times" pitchFamily="-110" charset="0"/>
              </a:rPr>
              <a:t> Used with an unbalanced configuration. The secondary may initiate transmission without explicit permission of the primary. The primary still retains responsibility for the line, including initialization, error recovery, and logical disconnection. ARM is rarely used; it is applicable to some special situations in which a secondary may need to initiate transmission.</a:t>
            </a:r>
          </a:p>
          <a:p>
            <a:endParaRPr lang="en-US" dirty="0"/>
          </a:p>
        </p:txBody>
      </p:sp>
    </p:spTree>
    <p:extLst>
      <p:ext uri="{BB962C8B-B14F-4D97-AF65-F5344CB8AC3E}">
        <p14:creationId xmlns:p14="http://schemas.microsoft.com/office/powerpoint/2010/main" val="63572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29816AC-5D98-0A45-B052-0C925E15AE5B}" type="slidenum">
              <a:rPr lang="en-US"/>
              <a:pPr/>
              <a:t>18</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HDLC uses synchronous transmission. All transmissions are in the form of frames,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a single frame format suffices for all types of data and control exchanges.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7.7 depicts the structure of the HDLC frame. The flag, address,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fields that precede the information field are known as a header . The frame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check sequence and flag fields following the data field are referred to as a trailer .</a:t>
            </a:r>
            <a:endParaRPr lang="en-US" dirty="0"/>
          </a:p>
        </p:txBody>
      </p:sp>
    </p:spTree>
    <p:extLst>
      <p:ext uri="{BB962C8B-B14F-4D97-AF65-F5344CB8AC3E}">
        <p14:creationId xmlns:p14="http://schemas.microsoft.com/office/powerpoint/2010/main" val="1369133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E37C7CC-E78D-304E-B42F-CE4417E43893}" type="slidenum">
              <a:rPr lang="en-US"/>
              <a:pPr/>
              <a:t>19</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Flag fields delimit the frame at both ends with the unique pattern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01111110. A single flag may be used as the closing flag for one frame and the opening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flag for the next. On both sides of the user-network interface, receivers are continuously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hunting for the flag sequence to synchronize on the start of a frame. While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receiving a frame, a station continues to hunt for that sequence to determine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end of the frame. Because the protocol allows the presence of arbitrary bit patterns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(i.e., there are no restrictions on the content of the various fields imposed by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protocol), there is no assurance that the pattern 01111110 will not appear somewhere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inside the frame, thus destroying synchronization. To avoid this problem,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procedure known as bit stuffing  is used. For all bits between the starting and ending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flags, the transmitter inserts an extra 0 bit after each occurrence of five 1s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 After detecting a starting flag, the receiver monitors the bit stream. When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pattern of five 1s appears, the sixth bit is examined. If this bit is 0, it is deleted. If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sixth bit is a 1 and the seventh bit is a 0, the combination is accepted as a flag. If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sixth and seventh bits are both 1, the sender is indicating an abort condition.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use of bit stuffing, arbitrary bit patterns can be inserted into the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field of the frame. This property is known as data transparency .</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7.8 shows an example of bit stuffing. Note that in the first two cases,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extra 0 is not strictly necessary for avoiding a flag pattern but is necessary for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 of the algorithm.</a:t>
            </a:r>
            <a:endParaRPr lang="en-US" dirty="0">
              <a:latin typeface="Times" pitchFamily="-110" charset="0"/>
            </a:endParaRPr>
          </a:p>
        </p:txBody>
      </p:sp>
    </p:spTree>
    <p:extLst>
      <p:ext uri="{BB962C8B-B14F-4D97-AF65-F5344CB8AC3E}">
        <p14:creationId xmlns:p14="http://schemas.microsoft.com/office/powerpoint/2010/main" val="112589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F472872-9290-A247-9392-B4CD41E26050}" type="slidenum">
              <a:rPr lang="en-US"/>
              <a:pPr/>
              <a:t>2</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dirty="0">
                <a:latin typeface="Times" pitchFamily="-110" charset="0"/>
              </a:rPr>
              <a:t>Flow control is a technique for assuring that a transmitting entity does not overwhelm a receiving entity with data. The receiving entity typically allocates a data buffer of some maximum length for a transfer. When data are received, the receiver must do a certain amount of processing before passing the data to the higher-level software. In the absence of flow control, the receiver's buffer may fill up and overflow while it is processing old data</a:t>
            </a:r>
            <a:r>
              <a:rPr lang="en-US" dirty="0" smtClean="0">
                <a:latin typeface="Times" pitchFamily="-110" charset="0"/>
              </a:rPr>
              <a:t>.</a:t>
            </a:r>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1F6A937-0799-8E4A-BD50-9BE7E5ED5F61}" type="slidenum">
              <a:rPr lang="en-US"/>
              <a:pPr/>
              <a:t>20</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dirty="0">
                <a:latin typeface="Times" pitchFamily="-110" charset="0"/>
              </a:rPr>
              <a:t>The address field identifies the secondary station that transmitted or is to receive the frame. This field is not needed for point-to-point links but is always included for the sake of uniformity. The address field is usually 8 bits long but, by prior agreement, an extended format may be used in which the actual address length is a multiple of 7 bits. The leftmost bit of each octet is 1 or 0 according as it is or is not the last octet of the address field. The remaining 7 bits of each octet form part of the address. The single-octet address of 11111111 is interpreted as the all-stations address in both basic and extended formats. It is used to allow the primary to broadcast a frame for reception by all secondaries.</a:t>
            </a:r>
          </a:p>
          <a:p>
            <a:endParaRPr lang="en-US" dirty="0"/>
          </a:p>
        </p:txBody>
      </p:sp>
    </p:spTree>
    <p:extLst>
      <p:ext uri="{BB962C8B-B14F-4D97-AF65-F5344CB8AC3E}">
        <p14:creationId xmlns:p14="http://schemas.microsoft.com/office/powerpoint/2010/main" val="105996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82722FD-BE22-3147-9DE6-A5237A3F857F}" type="slidenum">
              <a:rPr lang="en-US"/>
              <a:pPr/>
              <a:t>21</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HDLC defines three types of frames, each with a different control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field format. Information frames  (I-frames) carry the data to be transmitted for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user (the logic above HDLC that is using HDLC). Additionally, flow 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control data, using the ARQ mechanism, are piggybacked on an information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 Supervisory frames  (S-frames) provide the ARQ mechanism when piggybacking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not used. Unnumbered frames  (U-frames) provide supplemental link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functions. The first one or two bits of the control field serves to identify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 type. The remaining bit positions are organized into subfields as indicated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Figures 7.7c and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d</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Their use is explained in the discussion of HDLC operation later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chapter.</a:t>
            </a:r>
          </a:p>
        </p:txBody>
      </p:sp>
    </p:spTree>
    <p:extLst>
      <p:ext uri="{BB962C8B-B14F-4D97-AF65-F5344CB8AC3E}">
        <p14:creationId xmlns:p14="http://schemas.microsoft.com/office/powerpoint/2010/main" val="2089018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F1358A6-1058-9D4E-AF7C-AA4D38B539F3}" type="slidenum">
              <a:rPr lang="en-US"/>
              <a:pPr/>
              <a:t>22</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All of the control field formats contain the poll/final (P/F) bit. Its use depends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context. Typically, in command frames, it is referred to as the P bit and is set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to solicit (poll) a response frame from the peer HDLC entity. In response frames,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is referred to as the F bit and is set to 1 to indicate the response frame transmitted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a result of a soliciting command.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basic control field for S- and I-frames uses 3-bit sequence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numbers. With the appropriate set-mode command, an extended control field can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used for S- and I-frames that employs 7-bit sequence numbers. U-frames always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contain an 8-bit control field.</a:t>
            </a:r>
            <a:endParaRPr lang="en-US" dirty="0"/>
          </a:p>
        </p:txBody>
      </p:sp>
    </p:spTree>
    <p:extLst>
      <p:ext uri="{BB962C8B-B14F-4D97-AF65-F5344CB8AC3E}">
        <p14:creationId xmlns:p14="http://schemas.microsoft.com/office/powerpoint/2010/main" val="62817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4E50CA-1F2E-C840-AE96-D6690F5CB5F9}" type="slidenum">
              <a:rPr lang="en-US"/>
              <a:pPr/>
              <a:t>23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smtClean="0">
                <a:latin typeface="Times" pitchFamily="-110" charset="0"/>
              </a:rPr>
              <a:t>The </a:t>
            </a:r>
            <a:r>
              <a:rPr lang="en-US" dirty="0">
                <a:latin typeface="Times" pitchFamily="-110" charset="0"/>
              </a:rPr>
              <a:t>information field is present only in I-frames and some U-frames. The field can contain any sequence of bits but must consist of an integral number of octets. The length of the information field is variable up to some system-defined maximum</a:t>
            </a:r>
            <a:r>
              <a:rPr lang="en-US" dirty="0" smtClean="0">
                <a:latin typeface="Times" pitchFamily="-110" charset="0"/>
              </a:rPr>
              <a:t>.</a:t>
            </a:r>
          </a:p>
          <a:p>
            <a:endParaRPr lang="en-US" dirty="0" smtClean="0">
              <a:latin typeface="Times" pitchFamily="-110" charset="0"/>
            </a:endParaRPr>
          </a:p>
          <a:p>
            <a:r>
              <a:rPr lang="en-US" dirty="0" smtClean="0">
                <a:latin typeface="Times" pitchFamily="-110" charset="0"/>
              </a:rPr>
              <a:t>The </a:t>
            </a:r>
            <a:r>
              <a:rPr lang="en-US" dirty="0">
                <a:latin typeface="Times" pitchFamily="-110" charset="0"/>
              </a:rPr>
              <a:t>frame check sequence (FCS) is an error-detecting code calculated from the remaining bits of the frame, exclusive of flags. The normal code is the 16-bit CRC-CCITT defined in Section 6.3. An optional 32-bit FCS, using CRC-32, may be employed if the frame length or the line reliability dictates this choice.</a:t>
            </a:r>
          </a:p>
          <a:p>
            <a:endParaRPr lang="en-US" dirty="0"/>
          </a:p>
        </p:txBody>
      </p:sp>
    </p:spTree>
    <p:extLst>
      <p:ext uri="{BB962C8B-B14F-4D97-AF65-F5344CB8AC3E}">
        <p14:creationId xmlns:p14="http://schemas.microsoft.com/office/powerpoint/2010/main" val="75689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HDLC operation consists of the exchange of I-frames, S-frames, and U-frames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two stations. The various commands and responses defined for these frame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types are listed in Table 7.1.</a:t>
            </a:r>
            <a:endParaRPr lang="en-US" dirty="0"/>
          </a:p>
        </p:txBody>
      </p:sp>
      <p:sp>
        <p:nvSpPr>
          <p:cNvPr id="4" name="Slide Number Placeholder 3"/>
          <p:cNvSpPr>
            <a:spLocks noGrp="1"/>
          </p:cNvSpPr>
          <p:nvPr>
            <p:ph type="sldNum" sz="quarter" idx="10"/>
          </p:nvPr>
        </p:nvSpPr>
        <p:spPr/>
        <p:txBody>
          <a:bodyPr/>
          <a:lstStyle/>
          <a:p>
            <a:pPr>
              <a:defRPr/>
            </a:pPr>
            <a:fld id="{90F4E85E-A718-F244-A641-8F86F3FCD3C5}" type="slidenum">
              <a:rPr lang="en-US" smtClean="0"/>
              <a:pPr>
                <a:defRPr/>
              </a:pPr>
              <a:t>24</a:t>
            </a:fld>
            <a:endParaRPr lang="en-US" dirty="0"/>
          </a:p>
        </p:txBody>
      </p:sp>
    </p:spTree>
    <p:extLst>
      <p:ext uri="{BB962C8B-B14F-4D97-AF65-F5344CB8AC3E}">
        <p14:creationId xmlns:p14="http://schemas.microsoft.com/office/powerpoint/2010/main" val="1973594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FC5EB15-7C64-6B49-94F2-40BCE26E696D}" type="slidenum">
              <a:rPr lang="en-US"/>
              <a:pPr/>
              <a:t>25</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operation of HDLC involves three phases. First, one side or another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initializes the data link so that frames may be exchanged in an orderly fashion.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During this phase, the options that are to be used are agreed upon. After initialization,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two sides exchange user data and the control information to exercise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flow and error control. Finally, one of the two sides signals the termination of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Either side may request initialization by issuing one of the six set-mode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commands. This command serves three purposes: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1.  It signals the other side that initialization is requested.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It specifies which of the three modes (NRM, ABM, ARM) is requested.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3.  It specifies whether 3- or 7-bit sequence numbers are to be used.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the other side accepts this request, then the HDLC module on that 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transmits an unnumbered acknowledged (UA) frame back to the initiating side. If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request is rejected, then a disconnected mode (DM) frame is sent.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the initialization has been requested and accepted, then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logical connection is established. Both sides may begin to send user data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I-frames, starting with sequence number 0. The N(S) and N(R) fields of the I-frame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sequence numbers that support flow control and error control. An HDLC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module sending a sequence of I-frames will number them sequentially, modulo 8</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128, depending on whether 3- or 7-bit sequence numbers are used, and place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sequence number in N(S). N(R) is the acknowledgment for I-frames received;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enables the HDLC module to indicate which number I-frame it expects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 next.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S-frames are also used for flow control and error control. The receive ready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(RR) frame acknowledges the last I-frame received by indicating the next I-frame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expected. The RR is used when there is no reverse user data traffic (I-frames) 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carry an acknowledgment. Receive not ready (RNR) acknowledges an I-frame,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RR, but also asks the peer entity to suspend transmission of I-frames. When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entity that issued RNR is again ready, it sends an RR. REJ initiates the go-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back-N ARQ. It indicates that the last I-frame received has been rejected and that retransmission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all I-frames beginning with number N(R) is required. Selective reject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(SREJ) is used to request retransmission of just a single frame.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Either HDLC module can initiate a disconnect, either on its own initiative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there is some sort of fault, or at the request of its higher-layer user. HDLC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issues a disconnect by sending a disconnect (DISC) frame. The remote entity must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accept the disconnect by replying with a UA and informing its layer 3 user that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connection has been terminated. Any outstanding unacknowledged I-frames may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 lost, and their recovery is the responsibility of higher layers.</a:t>
            </a:r>
            <a:endParaRPr lang="en-US" dirty="0">
              <a:latin typeface="Times" pitchFamily="-110" charset="0"/>
            </a:endParaRPr>
          </a:p>
        </p:txBody>
      </p:sp>
    </p:spTree>
    <p:extLst>
      <p:ext uri="{BB962C8B-B14F-4D97-AF65-F5344CB8AC3E}">
        <p14:creationId xmlns:p14="http://schemas.microsoft.com/office/powerpoint/2010/main" val="149798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A9D694E-F33F-8849-87D6-945B49C485C4}" type="slidenum">
              <a:rPr lang="en-US"/>
              <a:pPr/>
              <a:t>26</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better understand HDLC operation, several examples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presented in Figure 7.9. In the example diagrams, each arrow includes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legend that specifies the frame name, the setting of the P/F bit, and, where appropriate,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values of N(R) and N(S). The setting of the P or F bit is 1 if the designation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present and 0 if absent.</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7.9a shows the frames involved in link setup and disconnect. The HDLC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entity for one side issues an SABM command to the other side and starts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timer. The other side, upon receiving the SABM, returns a UA response and sets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local variables and counters to their initial values. The initiating entity receives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UA response, sets its variables and counters, and stops the timer. The logical connection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now active, and both sides may begin transmitting frames. Should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timer expire without a response to an SABM, the originator will repeat the SABM,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illustrated. This would be repeated until a UA or DM is received or until, after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given number of tries, the entity attempting initiation gives up and reports failure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management entity. In such a case, higher-layer intervention is necessary.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same figure (Figure 7.9a) shows the disconnect procedure. One side issues a DISC</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command, and the other responds with a UA response.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7.9b illustrates the full-duplex exchange of I-frames. When an entity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sends a number of I-frames in a row with no incoming data, then the receive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is simply repeated (e.g., I,1,1; I,2,1 in the A-to-B direction). When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entity receives a number of I-frames in a row with no outgoing frames, then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 sequence number in the next outgoing frame must reflect the cumulative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activity (e.g., I,1,3 in the B-to-A direction). Note that, in addition to I-frames, data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may involve supervisory frames.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7.9c shows an operation involving a busy condition. Such a condition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arise because an HDLC entity is not able to process I-frames as fast as they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arriving, or the intended user is not able to accept data as fast as they arrive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I-frames. In either case, the entity’s receive buffer fills up and it must halt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incoming flow of I-frames, using an RNR command. In this example, A issues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RNR, which requires B to halt transmission of I-frames. The station receiving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RNR will usually poll the busy station at some periodic interval by sending an RR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the P bit set. This requires the other side to respond with either an RR or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RNR. When the busy condition has cleared, A returns an RR, and I-frame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from B can resume.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example of error recovery using the REJ command is shown in Figure 7.9d.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example, A transmits I-frames numbered 3, 4, and 5. Number 4 suffers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and is lost. When B receives I-frame number 5, it discards this frame because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out of order and sends an REJ with an N(R) of 4. This causes A to initiate retransmission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I-frames previously sent, beginning with frame 4. A may continue to send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additional frames after the retransmitted frames.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example of error recovery using a timeout is shown in Figure 7.9e.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example, A transmits I-frame number 3 as the last in a sequence of I-frames.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frame suffers an error. B detects the error and discards it. However, B cannot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send an REJ, because there is no way to know if this was an I-frame. If an error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detected in a frame, all of the bits of that frame are suspect, and the receiver has no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way to act upon it. A, however, would have started a timer as the frame was transmitted.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timer has a duration long enough to span the expected response time.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the timer expires, A initiates recovery action. This is usually done by polling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side with an RR command with the P bit set to determine the status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side. Because the poll demands a response, the entity will receive a frame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containing an N(R) field and be able to proceed. In this case, the response indicates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frame 3 was lost, which A retransmits.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These examples are not exhaustive. However, they should give the reader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good feel for the behavior of HDLC.</a:t>
            </a:r>
            <a:endParaRPr lang="en-US" dirty="0">
              <a:latin typeface="Times" pitchFamily="-110" charset="0"/>
            </a:endParaRPr>
          </a:p>
        </p:txBody>
      </p:sp>
    </p:spTree>
    <p:extLst>
      <p:ext uri="{BB962C8B-B14F-4D97-AF65-F5344CB8AC3E}">
        <p14:creationId xmlns:p14="http://schemas.microsoft.com/office/powerpoint/2010/main" val="18480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27</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smtClean="0"/>
              <a:t>Chapter </a:t>
            </a:r>
            <a:r>
              <a:rPr lang="en-US" dirty="0"/>
              <a:t>7</a:t>
            </a:r>
            <a:r>
              <a:rPr lang="en-US" smtClean="0"/>
              <a:t> </a:t>
            </a:r>
            <a:r>
              <a:rPr lang="en-US" dirty="0"/>
              <a:t>summary.</a:t>
            </a:r>
          </a:p>
        </p:txBody>
      </p:sp>
    </p:spTree>
    <p:extLst>
      <p:ext uri="{BB962C8B-B14F-4D97-AF65-F5344CB8AC3E}">
        <p14:creationId xmlns:p14="http://schemas.microsoft.com/office/powerpoint/2010/main" val="41277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E0A9A83-B24D-8549-88F1-F1D9CFC22486}" type="slidenum">
              <a:rPr lang="en-US"/>
              <a:pPr/>
              <a:t>3</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begin, we examine mechanisms for flow control in the absence of errors.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model we will use is depicted in Figure 7.1a, which is a vertical time sequence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diagram. It has the advantages of showing time dependencies and illustrating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correct send–receive relationship. Each arrow represents a single frame transiting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link between two stations. The data are sent in a sequence of frames, with each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 containing a portion of the data and some control information. The time 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takes for a station to emit all of the bits of a frame onto the medium is the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 this is proportional to the length of the frame. The propagation time  is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it takes for a bit to traverse the link between source and destination. For this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section, we assume that all frames that are transmitted are successfully received; no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are lost and none arrive with errors. Furthermore, frames arrive in the same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order in which they are sent. However, each transmitted frame suffers an arbitrary</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variable amount of delay before reception.</a:t>
            </a:r>
            <a:endParaRPr lang="en-US" dirty="0">
              <a:latin typeface="Times" pitchFamily="-110" charset="0"/>
            </a:endParaRPr>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C04AB2-333E-9547-AD5D-7799E790E8B8}" type="slidenum">
              <a:rPr lang="en-US"/>
              <a:pPr/>
              <a:t>4</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simplest form of flow control, known as stop-and-wait flow control, works as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follows. A source entity transmits a frame. After the destination entity receives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frame, it indicates its willingness to accept another frame by sending back an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acknowledgment to the frame just received. The source must wait until it receives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acknowledgment before sending the next frame. The destination can thus stop</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flow of data simply by withholding acknowledgment. This procedure works fine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indeed, can hardly be improved upon when a message is sent in a few large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frames. However, it is often the case that a source will break up a large block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into smaller blocks and transmit the data in many frames. This is done for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following reasons: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buffer size of the receiver may be limited.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longer the transmission, the more likely that there will be an error, necessitating</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retransmission of the entire frame. With smaller frames, errors are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detected sooner, and a smaller amount of data needs to be retransmitted.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On a shared medium, such as a LAN, it is usually desirable not to permit one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station to occupy the medium for an extended period, thus causing long delays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the other sending stations.</a:t>
            </a:r>
            <a:endParaRPr lang="en-US" dirty="0">
              <a:latin typeface="Times" pitchFamily="-110"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190322F-46C5-E340-8924-F89714EA116E}" type="slidenum">
              <a:rPr lang="en-US"/>
              <a:pPr/>
              <a:t>5</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situations where the bit length of the link is greater than the frame length,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serious inefficiencies result. This is illustrated in Figure 7.2.</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the figure, the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is normalized to one, and the propagation delay is expressed as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variable </a:t>
            </a:r>
            <a:r>
              <a:rPr kumimoji="1" lang="en-US" sz="1200" b="1" kern="1200" baseline="0" dirty="0" smtClean="0">
                <a:solidFill>
                  <a:schemeClr val="tx1"/>
                </a:solidFill>
                <a:latin typeface="Times New Roman" pitchFamily="-110" charset="0"/>
                <a:ea typeface="ＭＳ Ｐゴシック" pitchFamily="-110" charset="-128"/>
                <a:cs typeface="ＭＳ Ｐゴシック" pitchFamily="-110" charset="-128"/>
              </a:rPr>
              <a:t>a .</a:t>
            </a:r>
          </a:p>
          <a:p>
            <a:endParaRPr kumimoji="1" lang="en-US" sz="1200" b="1"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When a  is less than 1, the propagation time is less than the transmission time.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case, the frame is sufficiently long that the first bits of the frame have arrived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When a  is greater than 1, the propagation time is greater than the transmission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In this case, the sender completes transmission of the entire frame before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leading bits of that frame arrive at the receiver. Put another way, larger values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 are consistent with higher data rates and/or longer distances between stations.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Chapter 16 discusses a  and data link performance.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Both parts of Figure 7.2 (a and </a:t>
            </a:r>
            <a:r>
              <a:rPr kumimoji="1"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b</a:t>
            </a:r>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consist of a sequence of snapshots of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process over time. In both cases, the first four snapshots show the process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transmitting a frame containing data, and the last snapshot shows the return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small acknowledgment frame. Note that for a &gt;1, the line is always underutilized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even for a&lt;1, the line is inefficiently utilized. In essence, for very high</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rates, for very long distances between sender and receiver, stop-and-wait flow</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provides inefficient line utilization.</a:t>
            </a:r>
            <a:endParaRPr lang="en-US" dirty="0">
              <a:latin typeface="Times" pitchFamily="-110" charset="0"/>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1B1073C-1F3B-9F41-8718-0DDDAD194F02}" type="slidenum">
              <a:rPr lang="en-US"/>
              <a:pPr/>
              <a:t>6</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latin typeface="Times" pitchFamily="-110" charset="0"/>
              </a:rPr>
              <a:t>The essence of the problem described so far is that only one frame at a time can be in transit. Efficiency can be greatly improved by allowing multiple frames to be in transit at the same time.</a:t>
            </a:r>
            <a:r>
              <a:rPr lang="en-US" dirty="0" smtClean="0">
                <a:latin typeface="Times" pitchFamily="-110" charset="0"/>
              </a:rPr>
              <a:t> </a:t>
            </a:r>
          </a:p>
          <a:p>
            <a:endParaRPr lang="en-US" dirty="0" smtClean="0">
              <a:latin typeface="Times" pitchFamily="-110" charset="0"/>
            </a:endParaRPr>
          </a:p>
          <a:p>
            <a:r>
              <a:rPr lang="en-US" dirty="0" smtClean="0">
                <a:latin typeface="Times" pitchFamily="-110" charset="0"/>
              </a:rPr>
              <a:t>Consider </a:t>
            </a:r>
            <a:r>
              <a:rPr lang="en-US" dirty="0">
                <a:latin typeface="Times" pitchFamily="-110" charset="0"/>
              </a:rPr>
              <a:t>two stations, A and B, connected via a full-duplex link. Station B allocates buffer space for </a:t>
            </a:r>
            <a:r>
              <a:rPr lang="en-US" i="1" dirty="0">
                <a:latin typeface="Times" pitchFamily="-110" charset="0"/>
              </a:rPr>
              <a:t>W</a:t>
            </a:r>
            <a:r>
              <a:rPr lang="en-US" dirty="0">
                <a:latin typeface="Times" pitchFamily="-110" charset="0"/>
              </a:rPr>
              <a:t> frames. Thus, B can accept </a:t>
            </a:r>
            <a:r>
              <a:rPr lang="en-US" i="1" dirty="0">
                <a:latin typeface="Times" pitchFamily="-110" charset="0"/>
              </a:rPr>
              <a:t>W</a:t>
            </a:r>
            <a:r>
              <a:rPr lang="en-US" dirty="0">
                <a:latin typeface="Times" pitchFamily="-110" charset="0"/>
              </a:rPr>
              <a:t> frames, and A is allowed to send </a:t>
            </a:r>
            <a:r>
              <a:rPr lang="en-US" i="1" dirty="0">
                <a:latin typeface="Times" pitchFamily="-110" charset="0"/>
              </a:rPr>
              <a:t>W</a:t>
            </a:r>
            <a:r>
              <a:rPr lang="en-US" dirty="0">
                <a:latin typeface="Times" pitchFamily="-110" charset="0"/>
              </a:rPr>
              <a:t>  frames without waiting for any acknowledgments. To keep track of which frames have been acknowledged, each is labeled with a a </a:t>
            </a:r>
            <a:r>
              <a:rPr lang="en-US" i="1" dirty="0">
                <a:latin typeface="Times" pitchFamily="-110" charset="0"/>
              </a:rPr>
              <a:t>k</a:t>
            </a:r>
            <a:r>
              <a:rPr lang="en-US" dirty="0">
                <a:latin typeface="Times" pitchFamily="-110" charset="0"/>
              </a:rPr>
              <a:t>-bit sequence number. This gives a range of sequence numbers of 0 through 2</a:t>
            </a:r>
            <a:r>
              <a:rPr lang="en-US" i="1" baseline="30000" dirty="0">
                <a:latin typeface="Times" pitchFamily="-110" charset="0"/>
              </a:rPr>
              <a:t>k</a:t>
            </a:r>
            <a:r>
              <a:rPr lang="en-US" dirty="0">
                <a:latin typeface="Times" pitchFamily="-110" charset="0"/>
              </a:rPr>
              <a:t> – 1, and frames are numbered modulo 2</a:t>
            </a:r>
            <a:r>
              <a:rPr lang="en-US" i="1" baseline="30000" dirty="0">
                <a:latin typeface="Times" pitchFamily="-110" charset="0"/>
              </a:rPr>
              <a:t>k</a:t>
            </a:r>
            <a:r>
              <a:rPr lang="en-US" dirty="0">
                <a:latin typeface="Times" pitchFamily="-110" charset="0"/>
              </a:rPr>
              <a:t>, with a maximum window size of 2</a:t>
            </a:r>
            <a:r>
              <a:rPr lang="en-US" i="1" baseline="30000" dirty="0">
                <a:latin typeface="Times" pitchFamily="-110" charset="0"/>
              </a:rPr>
              <a:t>k</a:t>
            </a:r>
            <a:r>
              <a:rPr lang="en-US" dirty="0">
                <a:latin typeface="Times" pitchFamily="-110" charset="0"/>
              </a:rPr>
              <a:t> – 1. The window size need not be the maximum possible size for a given sequence number length k. B acknowledges a frame by sending an acknowledgment that includes the sequence number of the next frame expected. This scheme can also be used to acknowledge multiple frames, and is referred to as </a:t>
            </a:r>
            <a:r>
              <a:rPr lang="en-US" b="1" dirty="0">
                <a:latin typeface="Times" pitchFamily="-110" charset="0"/>
              </a:rPr>
              <a:t>sliding-window flow control</a:t>
            </a:r>
            <a:r>
              <a:rPr lang="en-US" dirty="0">
                <a:latin typeface="Times" pitchFamily="-110" charset="0"/>
              </a:rPr>
              <a:t>. Most data link control protocols also allow a station to cut off the flow of frames from the other side by sending a Receive Not Ready (RNR) message, which acknowledges former frames but forbids transfer of future frames. At some subsequent point, the station must send a normal acknowledgment to reopen the window. If two stations exchange data, each needs to maintain two windows, one for transmit and one for receive, and each side needs to send the data and acknowledgments to the other. To provide efficient support for this requirement, a feature known as </a:t>
            </a:r>
            <a:r>
              <a:rPr lang="en-US" b="1" dirty="0">
                <a:latin typeface="Times" pitchFamily="-110" charset="0"/>
              </a:rPr>
              <a:t>piggybacking</a:t>
            </a:r>
            <a:r>
              <a:rPr lang="en-US" dirty="0">
                <a:latin typeface="Times" pitchFamily="-110" charset="0"/>
              </a:rPr>
              <a:t> is typically provided. Each </a:t>
            </a:r>
            <a:r>
              <a:rPr lang="en-US" b="1" dirty="0">
                <a:latin typeface="Times" pitchFamily="-110" charset="0"/>
              </a:rPr>
              <a:t>data frame</a:t>
            </a:r>
            <a:r>
              <a:rPr lang="en-US" dirty="0">
                <a:latin typeface="Times" pitchFamily="-110" charset="0"/>
              </a:rPr>
              <a:t> includes a field that holds the sequence number of that frame plus a field that holds the sequence number used for acknowledgment. </a:t>
            </a:r>
          </a:p>
          <a:p>
            <a:endParaRPr lang="en-US" dirty="0">
              <a:latin typeface="Times" pitchFamily="-110"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8535B3AC-EB48-5243-B78B-953A654CA27E}" type="slidenum">
              <a:rPr lang="en-US"/>
              <a:pPr/>
              <a:t>7</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7.3 is a useful way of depicting the sliding-window process. It assumes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use of a 3-bit sequence number, so that frames are numbered sequentially from</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0 through 7, and then the same numbers are reused for subsequent frames.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shaded rectangle indicates the frames that may be sent; in this figure, the sender</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transmit five frames, beginning with frame 0. Each time a frame is sent,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shaded window shrinks; each time an acknowledgment is received, the shaded window</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grows. Frames between the vertical bar and the shaded window have been sent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not yet acknowledged. As we shall see, the sender must buffer these frames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case they need to be retransmitted.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window size need not be the maximum possible size for a given sequence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length. For example, using a 3-bit sequence number, a window size of</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5 could be configured for the stations using the sliding-window flow control</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a:t>
            </a:r>
            <a:endParaRPr lang="en-US" dirty="0">
              <a:latin typeface="Times" pitchFamily="-110" charset="0"/>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23BE33E-F571-E748-BB34-FD93581F772C}" type="slidenum">
              <a:rPr lang="en-US"/>
              <a:pPr/>
              <a:t>8</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Times" pitchFamily="-110" charset="0"/>
              </a:rPr>
              <a:t>An example is shown in</a:t>
            </a:r>
            <a:r>
              <a:rPr lang="en-US" dirty="0" smtClean="0">
                <a:latin typeface="Times" pitchFamily="-110" charset="0"/>
              </a:rPr>
              <a:t> Figure </a:t>
            </a:r>
            <a:r>
              <a:rPr lang="en-US" dirty="0">
                <a:latin typeface="Times" pitchFamily="-110" charset="0"/>
              </a:rPr>
              <a:t>7.4. The example assumes a 3-bit sequence number field and a maximum window size of seven frames. Initially, A and B have windows indicating that A may transmit seven frames, beginning with frame 0 (F0). After transmitting three frames (F0, F1, F2) without acknowledgment, A has shrunk its window to four frames and maintains a copy of the three transmitted frames. The window indicates that A may transmit four frames, beginning with frame number 3. B then transmits an RR (receive ready) 3, which means "I have received all frames up through frame number 2 and am ready to receive frame number 3; in fact, I am prepared to receive seven frames, beginning with frame number 3." With this acknowledgment, A is back up to permission to transmit seven frames, still beginning with frame 3; also A may discard the buffered frames that have now been acknowledged. A proceeds to transmit frames 3, 4, 5, and 6. B returns RR 4, which acknowledges F3, and allows transmission of F4 through the next instance of F2. By the time this RR reaches A, it has already transmitted F4, F5, and F6, and therefore A may only open its window to permit sending four frames beginning with F7.</a:t>
            </a:r>
            <a:endParaRPr lang="en-US" dirty="0" smtClean="0">
              <a:latin typeface="Times" pitchFamily="-110" charset="0"/>
            </a:endParaRPr>
          </a:p>
          <a:p>
            <a:endParaRPr lang="en-US" dirty="0" smtClean="0"/>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Sliding-window flow control is potentially much more efficient than stop-and-</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wait flow control. The reason is that, with sliding-window flow control,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link is treated as a pipeline that may be filled with frames in transit.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contrast, with stop-and-wait flow control, only one frame may be in the pipe at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 Chapter 16 quantifies the improvement in efficiency.</a:t>
            </a:r>
            <a:endParaRPr lang="en-US" dirty="0"/>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1D4A191-B013-F54A-9F78-AE1DDA77B43E}" type="slidenum">
              <a:rPr lang="en-US"/>
              <a:pPr/>
              <a:t>9</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control refers to mechanisms to detect and correct errors that occur in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of frames. The model that we will use, which covers the typical case, is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illustrated in Figure 7.1b. As before, data are sent as a sequence of frames; frames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 in the same order in which they are sent; and each transmitted frame suffers</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arbitrary and potentially variable amount of delay before reception. In addition,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admit the possibility of two types of errors: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Lost frame:  A frame fails to arrive at the other side. In the case of a network,</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network may simply fail to deliver a frame. In the case of a direct point-to-</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point data link, a noise burst may damage a frame to the extent that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receiver is not aware that a frame has been transmitted.</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Damaged frame:  A recognizable frame does arrive, but some of the bits are in</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(have been altered during transmission).</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most common techniques for error control are based on some or all of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following ingredients: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Error detection:  The destination detects frames that are in error, using the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techniques described in the preceding chapter, and discards those frames.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Positive acknowledgment:  The destination returns a positive acknowledgment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successfully received, error-free frames.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Retransmission after timeout:  The source retransmits a frame that has not</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acknowledged after a predetermined amount of time.</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Negative acknowledgment and retransmission:  The destination returns a</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negative acknowledgment to frames in which an error is detected. The source</a:t>
            </a:r>
          </a:p>
          <a:p>
            <a:r>
              <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rPr>
              <a:t>retransmits such frames.</a:t>
            </a:r>
          </a:p>
          <a:p>
            <a:endParaRPr kumimoji="1"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573BC2E-4D5D-2C46-8468-07CA29BB6929}" type="slidenum">
              <a:rPr lang="en-US" smtClean="0"/>
              <a:pPr>
                <a:defRPr/>
              </a:pPr>
              <a:t>‹#›</a:t>
            </a:fld>
            <a:endParaRPr lang="en-US" dirty="0"/>
          </a:p>
        </p:txBody>
      </p:sp>
    </p:spTree>
    <p:extLst>
      <p:ext uri="{BB962C8B-B14F-4D97-AF65-F5344CB8AC3E}">
        <p14:creationId xmlns:p14="http://schemas.microsoft.com/office/powerpoint/2010/main" val="55291025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AB5921-3439-8C46-9E4D-77442F85E996}" type="slidenum">
              <a:rPr lang="en-US" smtClean="0"/>
              <a:pPr>
                <a:defRPr/>
              </a:pPr>
              <a:t>‹#›</a:t>
            </a:fld>
            <a:endParaRPr lang="en-US" dirty="0"/>
          </a:p>
        </p:txBody>
      </p:sp>
    </p:spTree>
    <p:extLst>
      <p:ext uri="{BB962C8B-B14F-4D97-AF65-F5344CB8AC3E}">
        <p14:creationId xmlns:p14="http://schemas.microsoft.com/office/powerpoint/2010/main" val="167129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481C0BE-84FD-2345-B5FF-57540DE753E5}" type="slidenum">
              <a:rPr lang="en-US" smtClean="0"/>
              <a:pPr>
                <a:defRPr/>
              </a:pPr>
              <a:t>‹#›</a:t>
            </a:fld>
            <a:endParaRPr lang="en-US" dirty="0"/>
          </a:p>
        </p:txBody>
      </p:sp>
    </p:spTree>
    <p:extLst>
      <p:ext uri="{BB962C8B-B14F-4D97-AF65-F5344CB8AC3E}">
        <p14:creationId xmlns:p14="http://schemas.microsoft.com/office/powerpoint/2010/main" val="134424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0DE0355-9741-7640-AC4F-CF3347F782AD}" type="slidenum">
              <a:rPr lang="en-US" smtClean="0"/>
              <a:pPr>
                <a:defRPr/>
              </a:pPr>
              <a:t>‹#›</a:t>
            </a:fld>
            <a:endParaRPr lang="en-US" dirty="0"/>
          </a:p>
        </p:txBody>
      </p:sp>
    </p:spTree>
    <p:extLst>
      <p:ext uri="{BB962C8B-B14F-4D97-AF65-F5344CB8AC3E}">
        <p14:creationId xmlns:p14="http://schemas.microsoft.com/office/powerpoint/2010/main" val="1795519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9CE4B3B0-36BD-FA4F-B4DC-334B4BC7B792}" type="slidenum">
              <a:rPr lang="en-US" smtClean="0"/>
              <a:pPr>
                <a:defRPr/>
              </a:pPr>
              <a:t>‹#›</a:t>
            </a:fld>
            <a:endParaRPr lang="en-US" dirty="0"/>
          </a:p>
        </p:txBody>
      </p:sp>
    </p:spTree>
    <p:extLst>
      <p:ext uri="{BB962C8B-B14F-4D97-AF65-F5344CB8AC3E}">
        <p14:creationId xmlns:p14="http://schemas.microsoft.com/office/powerpoint/2010/main" val="661761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77EB57-2F86-E04E-ACF4-B5B9117ACB7A}" type="slidenum">
              <a:rPr lang="en-US" smtClean="0"/>
              <a:pPr>
                <a:defRPr/>
              </a:pPr>
              <a:t>‹#›</a:t>
            </a:fld>
            <a:endParaRPr lang="en-US" dirty="0"/>
          </a:p>
        </p:txBody>
      </p:sp>
    </p:spTree>
    <p:extLst>
      <p:ext uri="{BB962C8B-B14F-4D97-AF65-F5344CB8AC3E}">
        <p14:creationId xmlns:p14="http://schemas.microsoft.com/office/powerpoint/2010/main" val="474613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CE6AD20E-A43F-A94C-A4BC-1F05EC0A1603}" type="slidenum">
              <a:rPr lang="en-US" smtClean="0"/>
              <a:pPr>
                <a:defRPr/>
              </a:pPr>
              <a:t>‹#›</a:t>
            </a:fld>
            <a:endParaRPr lang="en-US" dirty="0"/>
          </a:p>
        </p:txBody>
      </p:sp>
    </p:spTree>
    <p:extLst>
      <p:ext uri="{BB962C8B-B14F-4D97-AF65-F5344CB8AC3E}">
        <p14:creationId xmlns:p14="http://schemas.microsoft.com/office/powerpoint/2010/main" val="4252459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351CBD8-FD38-F54F-A15D-B0FD3579F2D7}" type="slidenum">
              <a:rPr lang="en-US" smtClean="0"/>
              <a:pPr>
                <a:defRPr/>
              </a:pPr>
              <a:t>‹#›</a:t>
            </a:fld>
            <a:endParaRPr lang="en-US" dirty="0"/>
          </a:p>
        </p:txBody>
      </p:sp>
    </p:spTree>
    <p:extLst>
      <p:ext uri="{BB962C8B-B14F-4D97-AF65-F5344CB8AC3E}">
        <p14:creationId xmlns:p14="http://schemas.microsoft.com/office/powerpoint/2010/main" val="131520918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D7DFC728-85FA-4F47-9B75-F918B3A6844C}" type="slidenum">
              <a:rPr lang="en-US" smtClean="0"/>
              <a:pPr>
                <a:defRPr/>
              </a:pPr>
              <a:t>‹#›</a:t>
            </a:fld>
            <a:endParaRPr lang="en-US" dirty="0"/>
          </a:p>
        </p:txBody>
      </p:sp>
    </p:spTree>
    <p:extLst>
      <p:ext uri="{BB962C8B-B14F-4D97-AF65-F5344CB8AC3E}">
        <p14:creationId xmlns:p14="http://schemas.microsoft.com/office/powerpoint/2010/main" val="235649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4C258E3-C297-454A-A087-777C9ECA9118}" type="slidenum">
              <a:rPr lang="en-US" smtClean="0"/>
              <a:pPr>
                <a:defRPr/>
              </a:pPr>
              <a:t>‹#›</a:t>
            </a:fld>
            <a:endParaRPr lang="en-US" dirty="0"/>
          </a:p>
        </p:txBody>
      </p:sp>
    </p:spTree>
    <p:extLst>
      <p:ext uri="{BB962C8B-B14F-4D97-AF65-F5344CB8AC3E}">
        <p14:creationId xmlns:p14="http://schemas.microsoft.com/office/powerpoint/2010/main" val="1448703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D68785D-1BCF-BC46-BA0C-375CCCF6BABA}" type="slidenum">
              <a:rPr lang="en-US" smtClean="0"/>
              <a:pPr>
                <a:defRPr/>
              </a:pPr>
              <a:t>‹#›</a:t>
            </a:fld>
            <a:endParaRPr lang="en-US" dirty="0"/>
          </a:p>
        </p:txBody>
      </p:sp>
    </p:spTree>
    <p:extLst>
      <p:ext uri="{BB962C8B-B14F-4D97-AF65-F5344CB8AC3E}">
        <p14:creationId xmlns:p14="http://schemas.microsoft.com/office/powerpoint/2010/main" val="167989543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1B12AA-2077-3D43-A06B-56620C082BFD}" type="slidenum">
              <a:rPr lang="en-US" smtClean="0"/>
              <a:pPr/>
              <a:t>‹#›</a:t>
            </a:fld>
            <a:endParaRPr lang="en-US" dirty="0"/>
          </a:p>
        </p:txBody>
      </p:sp>
    </p:spTree>
    <p:extLst>
      <p:ext uri="{BB962C8B-B14F-4D97-AF65-F5344CB8AC3E}">
        <p14:creationId xmlns:p14="http://schemas.microsoft.com/office/powerpoint/2010/main" val="7801249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kumimoji="1" lang="en-GB" dirty="0">
                <a:ea typeface="+mj-ea"/>
                <a:cs typeface="+mj-cs"/>
              </a:rPr>
              <a:t>Data </a:t>
            </a:r>
            <a:r>
              <a:rPr kumimoji="1" lang="en-US" dirty="0">
                <a:ea typeface="+mj-ea"/>
                <a:cs typeface="+mj-cs"/>
              </a:rPr>
              <a:t>Link Control Protocols</a:t>
            </a:r>
          </a:p>
        </p:txBody>
      </p:sp>
      <p:sp>
        <p:nvSpPr>
          <p:cNvPr id="116739" name="Rectangle 3"/>
          <p:cNvSpPr>
            <a:spLocks noGrp="1" noChangeArrowheads="1"/>
          </p:cNvSpPr>
          <p:nvPr>
            <p:ph idx="1"/>
          </p:nvPr>
        </p:nvSpPr>
        <p:spPr>
          <a:xfrm>
            <a:off x="457200" y="1600200"/>
            <a:ext cx="8229600" cy="990600"/>
          </a:xfrm>
        </p:spPr>
        <p:txBody>
          <a:bodyPr>
            <a:normAutofit/>
          </a:bodyPr>
          <a:lstStyle/>
          <a:p>
            <a:pPr eaLnBrk="1" hangingPunct="1">
              <a:defRPr/>
            </a:pPr>
            <a:r>
              <a:rPr lang="en-US" sz="2200" dirty="0" smtClean="0"/>
              <a:t>Requirements and objectives for effective data communication between two directly connected transmitting-receiving stations:</a:t>
            </a:r>
          </a:p>
        </p:txBody>
      </p:sp>
      <p:pic>
        <p:nvPicPr>
          <p:cNvPr id="4" name="Picture 3"/>
          <p:cNvPicPr>
            <a:picLocks noChangeAspect="1"/>
          </p:cNvPicPr>
          <p:nvPr/>
        </p:nvPicPr>
        <p:blipFill>
          <a:blip r:embed="rId3"/>
          <a:stretch>
            <a:fillRect/>
          </a:stretch>
        </p:blipFill>
        <p:spPr>
          <a:xfrm rot="21410165">
            <a:off x="6612550" y="3715014"/>
            <a:ext cx="2141537" cy="2209793"/>
          </a:xfrm>
          <a:prstGeom prst="rect">
            <a:avLst/>
          </a:prstGeom>
        </p:spPr>
      </p:pic>
      <p:graphicFrame>
        <p:nvGraphicFramePr>
          <p:cNvPr id="2" name="Diagram 1"/>
          <p:cNvGraphicFramePr/>
          <p:nvPr>
            <p:extLst>
              <p:ext uri="{D42A27DB-BD31-4B8C-83A1-F6EECF244321}">
                <p14:modId xmlns:p14="http://schemas.microsoft.com/office/powerpoint/2010/main" val="1142995185"/>
              </p:ext>
            </p:extLst>
          </p:nvPr>
        </p:nvGraphicFramePr>
        <p:xfrm>
          <a:off x="10894" y="279856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kumimoji="1" lang="en-US" dirty="0">
                <a:ea typeface="+mj-ea"/>
                <a:cs typeface="+mj-cs"/>
              </a:rPr>
              <a:t>Automatic Repeat Request (ARQ)</a:t>
            </a:r>
          </a:p>
        </p:txBody>
      </p:sp>
      <p:sp>
        <p:nvSpPr>
          <p:cNvPr id="56323" name="Rectangle 3"/>
          <p:cNvSpPr>
            <a:spLocks noGrp="1" noChangeArrowheads="1"/>
          </p:cNvSpPr>
          <p:nvPr>
            <p:ph idx="1"/>
          </p:nvPr>
        </p:nvSpPr>
        <p:spPr>
          <a:xfrm>
            <a:off x="152400" y="2057400"/>
            <a:ext cx="3886200" cy="4454525"/>
          </a:xfrm>
        </p:spPr>
        <p:txBody>
          <a:bodyPr/>
          <a:lstStyle/>
          <a:p>
            <a:pPr eaLnBrk="1" hangingPunct="1">
              <a:defRPr/>
            </a:pPr>
            <a:r>
              <a:rPr kumimoji="1" lang="en-US" dirty="0"/>
              <a:t>C</a:t>
            </a:r>
            <a:r>
              <a:rPr kumimoji="1" lang="en-US" dirty="0" smtClean="0"/>
              <a:t>ollective </a:t>
            </a:r>
            <a:r>
              <a:rPr kumimoji="1" lang="en-US" dirty="0"/>
              <a:t>name for error control mechanisms</a:t>
            </a:r>
            <a:endParaRPr kumimoji="1" lang="en-US" dirty="0" smtClean="0"/>
          </a:p>
          <a:p>
            <a:pPr eaLnBrk="1" hangingPunct="1">
              <a:defRPr/>
            </a:pPr>
            <a:r>
              <a:rPr kumimoji="1" lang="en-US" dirty="0"/>
              <a:t>E</a:t>
            </a:r>
            <a:r>
              <a:rPr kumimoji="1" lang="en-US" dirty="0" smtClean="0"/>
              <a:t>ffect </a:t>
            </a:r>
            <a:r>
              <a:rPr kumimoji="1" lang="en-US" dirty="0"/>
              <a:t>of ARQ is to turn an unreliable data link into a reliable </a:t>
            </a:r>
            <a:r>
              <a:rPr kumimoji="1" lang="en-US" dirty="0" smtClean="0"/>
              <a:t>one</a:t>
            </a:r>
          </a:p>
        </p:txBody>
      </p:sp>
      <p:graphicFrame>
        <p:nvGraphicFramePr>
          <p:cNvPr id="2" name="Diagram 1"/>
          <p:cNvGraphicFramePr/>
          <p:nvPr>
            <p:extLst>
              <p:ext uri="{D42A27DB-BD31-4B8C-83A1-F6EECF244321}">
                <p14:modId xmlns:p14="http://schemas.microsoft.com/office/powerpoint/2010/main" val="910403746"/>
              </p:ext>
            </p:extLst>
          </p:nvPr>
        </p:nvGraphicFramePr>
        <p:xfrm>
          <a:off x="2667000" y="1752600"/>
          <a:ext cx="71628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1091"/>
            <a:ext cx="8229600" cy="1139825"/>
          </a:xfrm>
        </p:spPr>
        <p:txBody>
          <a:bodyPr/>
          <a:lstStyle/>
          <a:p>
            <a:pPr eaLnBrk="1" hangingPunct="1">
              <a:defRPr/>
            </a:pPr>
            <a:r>
              <a:rPr kumimoji="1" lang="en-US" dirty="0"/>
              <a:t>Stop and Wait ARQ</a:t>
            </a:r>
          </a:p>
        </p:txBody>
      </p:sp>
      <p:graphicFrame>
        <p:nvGraphicFramePr>
          <p:cNvPr id="2" name="Diagram 1"/>
          <p:cNvGraphicFramePr/>
          <p:nvPr>
            <p:extLst>
              <p:ext uri="{D42A27DB-BD31-4B8C-83A1-F6EECF244321}">
                <p14:modId xmlns:p14="http://schemas.microsoft.com/office/powerpoint/2010/main" val="624882346"/>
              </p:ext>
            </p:extLst>
          </p:nvPr>
        </p:nvGraphicFramePr>
        <p:xfrm>
          <a:off x="-381000" y="914400"/>
          <a:ext cx="9220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l="18824" t="3636" r="18824" b="9091"/>
          <a:stretch>
            <a:fillRect/>
          </a:stretch>
        </p:blipFill>
        <p:spPr>
          <a:xfrm>
            <a:off x="2667000" y="249447"/>
            <a:ext cx="3557143" cy="644311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ea typeface="+mj-ea"/>
                <a:cs typeface="+mj-cs"/>
              </a:rPr>
              <a:t>Go-Back-N ARQ</a:t>
            </a:r>
            <a:endParaRPr kumimoji="1" lang="en-US" dirty="0">
              <a:ea typeface="+mj-ea"/>
              <a:cs typeface="+mj-cs"/>
            </a:endParaRPr>
          </a:p>
        </p:txBody>
      </p:sp>
      <p:sp>
        <p:nvSpPr>
          <p:cNvPr id="60419" name="Rectangle 3"/>
          <p:cNvSpPr>
            <a:spLocks noGrp="1" noChangeArrowheads="1"/>
          </p:cNvSpPr>
          <p:nvPr>
            <p:ph idx="1"/>
          </p:nvPr>
        </p:nvSpPr>
        <p:spPr>
          <a:xfrm>
            <a:off x="457200" y="1371600"/>
            <a:ext cx="8229600" cy="5257800"/>
          </a:xfrm>
        </p:spPr>
        <p:txBody>
          <a:bodyPr>
            <a:normAutofit/>
          </a:bodyPr>
          <a:lstStyle/>
          <a:p>
            <a:pPr eaLnBrk="1" hangingPunct="1">
              <a:lnSpc>
                <a:spcPct val="90000"/>
              </a:lnSpc>
              <a:defRPr/>
            </a:pPr>
            <a:r>
              <a:rPr kumimoji="1" lang="en-US" dirty="0" smtClean="0"/>
              <a:t>Most commonly used error control</a:t>
            </a:r>
          </a:p>
          <a:p>
            <a:pPr eaLnBrk="1" hangingPunct="1">
              <a:lnSpc>
                <a:spcPct val="90000"/>
              </a:lnSpc>
              <a:defRPr/>
            </a:pPr>
            <a:r>
              <a:rPr kumimoji="1" lang="en-US" dirty="0" smtClean="0"/>
              <a:t>Based on sliding-window</a:t>
            </a:r>
          </a:p>
          <a:p>
            <a:pPr eaLnBrk="1" hangingPunct="1">
              <a:lnSpc>
                <a:spcPct val="90000"/>
              </a:lnSpc>
              <a:defRPr/>
            </a:pPr>
            <a:r>
              <a:rPr kumimoji="1" lang="en-US" dirty="0" smtClean="0"/>
              <a:t>Use window size to control number of outstanding frames</a:t>
            </a:r>
          </a:p>
          <a:p>
            <a:pPr eaLnBrk="1" hangingPunct="1">
              <a:lnSpc>
                <a:spcPct val="90000"/>
              </a:lnSpc>
              <a:defRPr/>
            </a:pPr>
            <a:r>
              <a:rPr kumimoji="1" lang="en-US" dirty="0" smtClean="0"/>
              <a:t>While no errors occur, the destination will acknowledge incoming frames as usual</a:t>
            </a:r>
          </a:p>
          <a:p>
            <a:pPr lvl="1" eaLnBrk="1" hangingPunct="1">
              <a:lnSpc>
                <a:spcPct val="90000"/>
              </a:lnSpc>
              <a:defRPr/>
            </a:pPr>
            <a:r>
              <a:rPr kumimoji="1" lang="en-US" dirty="0" smtClean="0"/>
              <a:t>RR=receive ready, or piggybacked acknowledgment</a:t>
            </a:r>
          </a:p>
          <a:p>
            <a:pPr eaLnBrk="1" hangingPunct="1">
              <a:lnSpc>
                <a:spcPct val="90000"/>
              </a:lnSpc>
              <a:defRPr/>
            </a:pPr>
            <a:r>
              <a:rPr kumimoji="1" lang="en-US" dirty="0" smtClean="0"/>
              <a:t>If the destination station detects an error in a frame, it may send a negative acknowledgment</a:t>
            </a:r>
          </a:p>
          <a:p>
            <a:pPr lvl="1" eaLnBrk="1" hangingPunct="1">
              <a:lnSpc>
                <a:spcPct val="90000"/>
              </a:lnSpc>
              <a:defRPr/>
            </a:pPr>
            <a:r>
              <a:rPr kumimoji="1" lang="en-US" dirty="0" smtClean="0"/>
              <a:t>REJ=reject</a:t>
            </a:r>
          </a:p>
          <a:p>
            <a:pPr lvl="1" eaLnBrk="1" hangingPunct="1">
              <a:lnSpc>
                <a:spcPct val="90000"/>
              </a:lnSpc>
              <a:defRPr/>
            </a:pPr>
            <a:r>
              <a:rPr kumimoji="1" lang="en-US" dirty="0" smtClean="0"/>
              <a:t>Destination will discard that frame and all future frames until the frame in error is received correctly</a:t>
            </a:r>
          </a:p>
          <a:p>
            <a:pPr lvl="1" eaLnBrk="1" hangingPunct="1">
              <a:lnSpc>
                <a:spcPct val="90000"/>
              </a:lnSpc>
              <a:defRPr/>
            </a:pPr>
            <a:r>
              <a:rPr kumimoji="1" lang="en-US" dirty="0" smtClean="0"/>
              <a:t>Transmitter must go back and retransmit that frame and all subsequent frames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kumimoji="1" lang="en-US" dirty="0" smtClean="0">
                <a:ea typeface="+mj-ea"/>
                <a:cs typeface="+mj-cs"/>
              </a:rPr>
              <a:t>Selective-Reject (ARQ)</a:t>
            </a:r>
            <a:endParaRPr kumimoji="1" lang="en-US" dirty="0">
              <a:ea typeface="+mj-ea"/>
              <a:cs typeface="+mj-cs"/>
            </a:endParaRPr>
          </a:p>
        </p:txBody>
      </p:sp>
      <p:sp>
        <p:nvSpPr>
          <p:cNvPr id="67587" name="Rectangle 3"/>
          <p:cNvSpPr>
            <a:spLocks noGrp="1" noChangeArrowheads="1"/>
          </p:cNvSpPr>
          <p:nvPr>
            <p:ph idx="1"/>
          </p:nvPr>
        </p:nvSpPr>
        <p:spPr/>
        <p:txBody>
          <a:bodyPr>
            <a:normAutofit lnSpcReduction="10000"/>
          </a:bodyPr>
          <a:lstStyle/>
          <a:p>
            <a:pPr eaLnBrk="1" hangingPunct="1">
              <a:lnSpc>
                <a:spcPct val="90000"/>
              </a:lnSpc>
              <a:defRPr/>
            </a:pPr>
            <a:r>
              <a:rPr kumimoji="1" lang="en-US" sz="2800" dirty="0"/>
              <a:t>A</a:t>
            </a:r>
            <a:r>
              <a:rPr kumimoji="1" lang="en-US" sz="2800" dirty="0" smtClean="0"/>
              <a:t>lso </a:t>
            </a:r>
            <a:r>
              <a:rPr kumimoji="1" lang="en-US" sz="2800" dirty="0"/>
              <a:t>called selective retransmission</a:t>
            </a:r>
            <a:endParaRPr kumimoji="1" lang="en-US" sz="2800" dirty="0" smtClean="0"/>
          </a:p>
          <a:p>
            <a:pPr eaLnBrk="1" hangingPunct="1">
              <a:lnSpc>
                <a:spcPct val="90000"/>
              </a:lnSpc>
              <a:defRPr/>
            </a:pPr>
            <a:r>
              <a:rPr kumimoji="1" lang="en-US" sz="2800" dirty="0"/>
              <a:t>O</a:t>
            </a:r>
            <a:r>
              <a:rPr kumimoji="1" lang="en-US" sz="2800" dirty="0" smtClean="0"/>
              <a:t>nly </a:t>
            </a:r>
            <a:r>
              <a:rPr kumimoji="1" lang="en-US" sz="2800" dirty="0"/>
              <a:t>rejected frames are retransmitted</a:t>
            </a:r>
            <a:endParaRPr kumimoji="1" lang="en-US" sz="2800" dirty="0" smtClean="0"/>
          </a:p>
          <a:p>
            <a:pPr eaLnBrk="1" hangingPunct="1">
              <a:lnSpc>
                <a:spcPct val="90000"/>
              </a:lnSpc>
              <a:defRPr/>
            </a:pPr>
            <a:r>
              <a:rPr kumimoji="1" lang="en-US" sz="2800" dirty="0"/>
              <a:t>S</a:t>
            </a:r>
            <a:r>
              <a:rPr kumimoji="1" lang="en-US" sz="2800" dirty="0" smtClean="0"/>
              <a:t>ubsequent </a:t>
            </a:r>
            <a:r>
              <a:rPr kumimoji="1" lang="en-US" sz="2800" dirty="0"/>
              <a:t>frames are accepted by the receiver and buffered</a:t>
            </a:r>
            <a:endParaRPr kumimoji="1" lang="en-US" sz="2800" dirty="0" smtClean="0"/>
          </a:p>
          <a:p>
            <a:pPr eaLnBrk="1" hangingPunct="1">
              <a:lnSpc>
                <a:spcPct val="90000"/>
              </a:lnSpc>
              <a:defRPr/>
            </a:pPr>
            <a:r>
              <a:rPr kumimoji="1" lang="en-US" sz="2800" dirty="0"/>
              <a:t>M</a:t>
            </a:r>
            <a:r>
              <a:rPr kumimoji="1" lang="en-US" sz="2800" dirty="0" smtClean="0"/>
              <a:t>inimizes </a:t>
            </a:r>
            <a:r>
              <a:rPr kumimoji="1" lang="en-US" sz="2800" dirty="0"/>
              <a:t>retransmission</a:t>
            </a:r>
            <a:endParaRPr kumimoji="1" lang="en-US" sz="2800" dirty="0" smtClean="0"/>
          </a:p>
          <a:p>
            <a:pPr eaLnBrk="1" hangingPunct="1">
              <a:lnSpc>
                <a:spcPct val="90000"/>
              </a:lnSpc>
              <a:defRPr/>
            </a:pPr>
            <a:r>
              <a:rPr kumimoji="1" lang="en-US" sz="2800" dirty="0"/>
              <a:t>R</a:t>
            </a:r>
            <a:r>
              <a:rPr kumimoji="1" lang="en-US" sz="2800" dirty="0" smtClean="0"/>
              <a:t>eceiver </a:t>
            </a:r>
            <a:r>
              <a:rPr kumimoji="1" lang="en-US" sz="2800" dirty="0"/>
              <a:t>must maintain large enough buffer</a:t>
            </a:r>
            <a:endParaRPr kumimoji="1" lang="en-US" sz="2800" dirty="0" smtClean="0"/>
          </a:p>
          <a:p>
            <a:pPr eaLnBrk="1" hangingPunct="1">
              <a:lnSpc>
                <a:spcPct val="90000"/>
              </a:lnSpc>
              <a:defRPr/>
            </a:pPr>
            <a:r>
              <a:rPr kumimoji="1" lang="en-US" sz="2800" dirty="0"/>
              <a:t>M</a:t>
            </a:r>
            <a:r>
              <a:rPr kumimoji="1" lang="en-US" sz="2800" dirty="0" smtClean="0"/>
              <a:t>ore </a:t>
            </a:r>
            <a:r>
              <a:rPr kumimoji="1" lang="en-US" sz="2800" dirty="0"/>
              <a:t>complex logic in transmitter</a:t>
            </a:r>
            <a:endParaRPr kumimoji="1" lang="en-US" sz="2800" dirty="0" smtClean="0"/>
          </a:p>
          <a:p>
            <a:pPr lvl="1" eaLnBrk="1" hangingPunct="1">
              <a:lnSpc>
                <a:spcPct val="90000"/>
              </a:lnSpc>
              <a:defRPr/>
            </a:pPr>
            <a:r>
              <a:rPr kumimoji="1" lang="en-US" sz="2400" dirty="0"/>
              <a:t>L</a:t>
            </a:r>
            <a:r>
              <a:rPr kumimoji="1" lang="en-US" sz="2400" dirty="0" smtClean="0"/>
              <a:t>ess </a:t>
            </a:r>
            <a:r>
              <a:rPr kumimoji="1" lang="en-US" sz="2400" dirty="0"/>
              <a:t>widely used</a:t>
            </a:r>
            <a:endParaRPr kumimoji="1" lang="en-US" sz="2400" dirty="0" smtClean="0"/>
          </a:p>
          <a:p>
            <a:pPr eaLnBrk="1" hangingPunct="1">
              <a:lnSpc>
                <a:spcPct val="90000"/>
              </a:lnSpc>
              <a:defRPr/>
            </a:pPr>
            <a:r>
              <a:rPr kumimoji="1" lang="en-US" sz="2800" dirty="0"/>
              <a:t>U</a:t>
            </a:r>
            <a:r>
              <a:rPr kumimoji="1" lang="en-US" sz="2800" dirty="0" smtClean="0"/>
              <a:t>seful </a:t>
            </a:r>
            <a:r>
              <a:rPr kumimoji="1" lang="en-US" sz="2800" dirty="0"/>
              <a:t>for satellite links with long propagation delays</a:t>
            </a:r>
          </a:p>
          <a:p>
            <a:pPr eaLnBrk="1" hangingPunct="1">
              <a:lnSpc>
                <a:spcPct val="90000"/>
              </a:lnSpc>
              <a:defRPr/>
            </a:pPr>
            <a:endParaRPr kumimoji="1"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2727" b="3636"/>
          <a:stretch>
            <a:fillRect/>
          </a:stretch>
        </p:blipFill>
        <p:spPr>
          <a:xfrm>
            <a:off x="1922318" y="187053"/>
            <a:ext cx="5299364" cy="642153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9638" name="Rectangle 6"/>
          <p:cNvSpPr>
            <a:spLocks noGrp="1" noChangeArrowheads="1"/>
          </p:cNvSpPr>
          <p:nvPr>
            <p:ph type="title"/>
          </p:nvPr>
        </p:nvSpPr>
        <p:spPr>
          <a:xfrm>
            <a:off x="457200" y="21091"/>
            <a:ext cx="8229600" cy="1139825"/>
          </a:xfrm>
        </p:spPr>
        <p:txBody>
          <a:bodyPr/>
          <a:lstStyle/>
          <a:p>
            <a:pPr eaLnBrk="1" hangingPunct="1">
              <a:defRPr/>
            </a:pPr>
            <a:r>
              <a:rPr kumimoji="1" lang="en-US" dirty="0">
                <a:ea typeface="+mj-ea"/>
                <a:cs typeface="+mj-cs"/>
              </a:rPr>
              <a:t>High Level Data Link Control (HDLC)</a:t>
            </a:r>
          </a:p>
        </p:txBody>
      </p:sp>
      <p:graphicFrame>
        <p:nvGraphicFramePr>
          <p:cNvPr id="4" name="Diagram 3"/>
          <p:cNvGraphicFramePr/>
          <p:nvPr>
            <p:extLst>
              <p:ext uri="{D42A27DB-BD31-4B8C-83A1-F6EECF244321}">
                <p14:modId xmlns:p14="http://schemas.microsoft.com/office/powerpoint/2010/main" val="3431325389"/>
              </p:ext>
            </p:extLst>
          </p:nvPr>
        </p:nvGraphicFramePr>
        <p:xfrm>
          <a:off x="-685800" y="1295400"/>
          <a:ext cx="9829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066800"/>
          </a:xfrm>
        </p:spPr>
        <p:txBody>
          <a:bodyPr/>
          <a:lstStyle/>
          <a:p>
            <a:pPr eaLnBrk="1" hangingPunct="1">
              <a:defRPr/>
            </a:pPr>
            <a:r>
              <a:rPr kumimoji="1" lang="en-US" dirty="0">
                <a:ea typeface="+mj-ea"/>
                <a:cs typeface="+mj-cs"/>
              </a:rPr>
              <a:t>HDLC</a:t>
            </a:r>
            <a:r>
              <a:rPr kumimoji="1" lang="en-US" dirty="0" smtClean="0">
                <a:ea typeface="+mj-ea"/>
                <a:cs typeface="+mj-cs"/>
              </a:rPr>
              <a:t> Data Transfer </a:t>
            </a:r>
            <a:r>
              <a:rPr kumimoji="1" lang="en-US" dirty="0">
                <a:ea typeface="+mj-ea"/>
                <a:cs typeface="+mj-cs"/>
              </a:rPr>
              <a:t>Modes</a:t>
            </a:r>
          </a:p>
        </p:txBody>
      </p:sp>
      <p:graphicFrame>
        <p:nvGraphicFramePr>
          <p:cNvPr id="4" name="Diagram 3"/>
          <p:cNvGraphicFramePr/>
          <p:nvPr/>
        </p:nvGraphicFramePr>
        <p:xfrm>
          <a:off x="304800" y="1066800"/>
          <a:ext cx="86106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2353" t="2727" r="1176" b="2727"/>
          <a:stretch>
            <a:fillRect/>
          </a:stretch>
        </p:blipFill>
        <p:spPr>
          <a:xfrm>
            <a:off x="2047033" y="187053"/>
            <a:ext cx="5112304" cy="6483894"/>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3636" b="41818"/>
          <a:stretch>
            <a:fillRect/>
          </a:stretch>
        </p:blipFill>
        <p:spPr>
          <a:xfrm>
            <a:off x="516453" y="935206"/>
            <a:ext cx="8159242" cy="4703594"/>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Flow Control</a:t>
            </a:r>
          </a:p>
        </p:txBody>
      </p:sp>
      <p:sp>
        <p:nvSpPr>
          <p:cNvPr id="43011" name="Rectangle 3"/>
          <p:cNvSpPr>
            <a:spLocks noGrp="1" noChangeArrowheads="1"/>
          </p:cNvSpPr>
          <p:nvPr>
            <p:ph idx="1"/>
          </p:nvPr>
        </p:nvSpPr>
        <p:spPr>
          <a:xfrm>
            <a:off x="457200" y="1524000"/>
            <a:ext cx="8229600" cy="5105400"/>
          </a:xfrm>
        </p:spPr>
        <p:txBody>
          <a:bodyPr/>
          <a:lstStyle/>
          <a:p>
            <a:pPr eaLnBrk="1" hangingPunct="1">
              <a:lnSpc>
                <a:spcPct val="90000"/>
              </a:lnSpc>
              <a:defRPr/>
            </a:pPr>
            <a:r>
              <a:rPr kumimoji="1" lang="en-US" dirty="0" smtClean="0"/>
              <a:t>Technique for assuring that a transmitting entity does not over-whelm a receiving entity with data</a:t>
            </a:r>
          </a:p>
          <a:p>
            <a:pPr lvl="1" eaLnBrk="1" hangingPunct="1">
              <a:lnSpc>
                <a:spcPct val="90000"/>
              </a:lnSpc>
              <a:defRPr/>
            </a:pPr>
            <a:r>
              <a:rPr kumimoji="1" lang="en-US" dirty="0" smtClean="0"/>
              <a:t>The receiving entity typically allocates a data buffer of some maximum length for a transfer</a:t>
            </a:r>
          </a:p>
          <a:p>
            <a:pPr lvl="1" eaLnBrk="1" hangingPunct="1">
              <a:lnSpc>
                <a:spcPct val="90000"/>
              </a:lnSpc>
              <a:defRPr/>
            </a:pPr>
            <a:r>
              <a:rPr kumimoji="1" lang="en-US" dirty="0" smtClean="0"/>
              <a:t>When data are received, the receiver must do a certain amount of processing before passing the data to the higher-level software</a:t>
            </a:r>
          </a:p>
          <a:p>
            <a:pPr eaLnBrk="1" hangingPunct="1">
              <a:lnSpc>
                <a:spcPct val="90000"/>
              </a:lnSpc>
              <a:defRPr/>
            </a:pPr>
            <a:r>
              <a:rPr kumimoji="1" lang="en-US" dirty="0" smtClean="0"/>
              <a:t>In the absence of flow control, the receiver’s buffer may fill up and overflow while it is processing old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kumimoji="1" lang="en-US" dirty="0">
                <a:ea typeface="+mj-ea"/>
                <a:cs typeface="+mj-cs"/>
              </a:rPr>
              <a:t>Address Field</a:t>
            </a:r>
          </a:p>
        </p:txBody>
      </p:sp>
      <p:sp>
        <p:nvSpPr>
          <p:cNvPr id="82947" name="Rectangle 3"/>
          <p:cNvSpPr>
            <a:spLocks noGrp="1" noChangeArrowheads="1"/>
          </p:cNvSpPr>
          <p:nvPr>
            <p:ph idx="1"/>
          </p:nvPr>
        </p:nvSpPr>
        <p:spPr>
          <a:xfrm>
            <a:off x="457200" y="1676400"/>
            <a:ext cx="8305800" cy="3733800"/>
          </a:xfrm>
        </p:spPr>
        <p:txBody>
          <a:bodyPr/>
          <a:lstStyle/>
          <a:p>
            <a:pPr eaLnBrk="1" hangingPunct="1">
              <a:lnSpc>
                <a:spcPct val="90000"/>
              </a:lnSpc>
              <a:defRPr/>
            </a:pPr>
            <a:r>
              <a:rPr kumimoji="1" lang="en-US" sz="2800" dirty="0"/>
              <a:t>I</a:t>
            </a:r>
            <a:r>
              <a:rPr kumimoji="1" lang="en-US" sz="2800" dirty="0" smtClean="0"/>
              <a:t>dentifies </a:t>
            </a:r>
            <a:r>
              <a:rPr kumimoji="1" lang="en-US" sz="2800" dirty="0"/>
              <a:t>secondary station that transmitted or will receive frame</a:t>
            </a:r>
            <a:endParaRPr kumimoji="1" lang="en-US" sz="2800" dirty="0" smtClean="0"/>
          </a:p>
          <a:p>
            <a:pPr eaLnBrk="1" hangingPunct="1">
              <a:lnSpc>
                <a:spcPct val="90000"/>
              </a:lnSpc>
              <a:defRPr/>
            </a:pPr>
            <a:r>
              <a:rPr kumimoji="1" lang="en-US" sz="2800" dirty="0"/>
              <a:t>U</a:t>
            </a:r>
            <a:r>
              <a:rPr kumimoji="1" lang="en-US" sz="2800" dirty="0" smtClean="0"/>
              <a:t>sually </a:t>
            </a:r>
            <a:r>
              <a:rPr kumimoji="1" lang="en-US" sz="2800" dirty="0"/>
              <a:t>8 bits long</a:t>
            </a:r>
            <a:endParaRPr kumimoji="1" lang="en-US" sz="2800" dirty="0" smtClean="0"/>
          </a:p>
          <a:p>
            <a:pPr eaLnBrk="1" hangingPunct="1">
              <a:lnSpc>
                <a:spcPct val="90000"/>
              </a:lnSpc>
              <a:defRPr/>
            </a:pPr>
            <a:r>
              <a:rPr kumimoji="1" lang="en-US" sz="2800" dirty="0"/>
              <a:t>M</a:t>
            </a:r>
            <a:r>
              <a:rPr kumimoji="1" lang="en-US" sz="2800" dirty="0" smtClean="0"/>
              <a:t>ay </a:t>
            </a:r>
            <a:r>
              <a:rPr kumimoji="1" lang="en-US" sz="2800" dirty="0"/>
              <a:t>be extended to multiples of 7 bits</a:t>
            </a:r>
            <a:endParaRPr kumimoji="1" lang="en-US" sz="2800" dirty="0" smtClean="0"/>
          </a:p>
          <a:p>
            <a:pPr lvl="1" eaLnBrk="1" hangingPunct="1">
              <a:lnSpc>
                <a:spcPct val="90000"/>
              </a:lnSpc>
              <a:defRPr/>
            </a:pPr>
            <a:r>
              <a:rPr kumimoji="1" lang="en-US" sz="2400" dirty="0"/>
              <a:t>L</a:t>
            </a:r>
            <a:r>
              <a:rPr kumimoji="1" lang="en-US" sz="2400" dirty="0" smtClean="0"/>
              <a:t>eftmost </a:t>
            </a:r>
            <a:r>
              <a:rPr kumimoji="1" lang="en-US" sz="2400" dirty="0"/>
              <a:t>bit indicates if is the last octet (1) or not (0)</a:t>
            </a:r>
            <a:endParaRPr kumimoji="1" lang="en-US" sz="2400" dirty="0" smtClean="0"/>
          </a:p>
          <a:p>
            <a:pPr eaLnBrk="1" hangingPunct="1">
              <a:lnSpc>
                <a:spcPct val="90000"/>
              </a:lnSpc>
              <a:defRPr/>
            </a:pPr>
            <a:r>
              <a:rPr kumimoji="1" lang="en-US" sz="2800" dirty="0"/>
              <a:t>A</a:t>
            </a:r>
            <a:r>
              <a:rPr kumimoji="1" lang="en-US" sz="2800" dirty="0" smtClean="0"/>
              <a:t>ddress </a:t>
            </a:r>
            <a:r>
              <a:rPr kumimoji="1" lang="en-US" sz="2800" dirty="0"/>
              <a:t>11111111 allows</a:t>
            </a:r>
            <a:r>
              <a:rPr kumimoji="1" lang="en-US" sz="2800" dirty="0" smtClean="0"/>
              <a:t> a primary </a:t>
            </a:r>
            <a:r>
              <a:rPr kumimoji="1" lang="en-US" sz="2800" dirty="0"/>
              <a:t>to </a:t>
            </a:r>
            <a:r>
              <a:rPr kumimoji="1" lang="en-US" sz="2800" dirty="0" smtClean="0"/>
              <a:t>broadcast a frame for reception by all secondaries</a:t>
            </a:r>
            <a:endParaRPr kumimoji="1" lang="en-US" sz="2800" dirty="0"/>
          </a:p>
        </p:txBody>
      </p:sp>
      <p:pic>
        <p:nvPicPr>
          <p:cNvPr id="7" name="Picture 6"/>
          <p:cNvPicPr>
            <a:picLocks noChangeAspect="1"/>
          </p:cNvPicPr>
          <p:nvPr/>
        </p:nvPicPr>
        <p:blipFill>
          <a:blip r:embed="rId3"/>
          <a:stretch>
            <a:fillRect/>
          </a:stretch>
        </p:blipFill>
        <p:spPr>
          <a:xfrm>
            <a:off x="6478152" y="5094097"/>
            <a:ext cx="2665848" cy="1763903"/>
          </a:xfrm>
          <a:prstGeom prst="rect">
            <a:avLst/>
          </a:prstGeom>
          <a:effectLst>
            <a:softEdge rad="381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descr="f7.pdf"/>
          <p:cNvPicPr>
            <a:picLocks noChangeAspect="1"/>
          </p:cNvPicPr>
          <p:nvPr/>
        </p:nvPicPr>
        <p:blipFill>
          <a:blip r:embed="rId3"/>
          <a:srcRect l="2353" t="40000" r="2353" b="2727"/>
          <a:stretch>
            <a:fillRect/>
          </a:stretch>
        </p:blipFill>
        <p:spPr>
          <a:xfrm>
            <a:off x="1981200" y="304800"/>
            <a:ext cx="4953000" cy="3437470"/>
          </a:xfrm>
          <a:prstGeom prst="rect">
            <a:avLst/>
          </a:prstGeom>
          <a:solidFill>
            <a:schemeClr val="accent3">
              <a:lumMod val="20000"/>
              <a:lumOff val="80000"/>
            </a:schemeClr>
          </a:solidFill>
        </p:spPr>
      </p:pic>
      <p:sp>
        <p:nvSpPr>
          <p:cNvPr id="10" name="Content Placeholder 9"/>
          <p:cNvSpPr>
            <a:spLocks noGrp="1"/>
          </p:cNvSpPr>
          <p:nvPr>
            <p:ph idx="1"/>
          </p:nvPr>
        </p:nvSpPr>
        <p:spPr>
          <a:xfrm>
            <a:off x="304800" y="3886200"/>
            <a:ext cx="8534400" cy="2667000"/>
          </a:xfrm>
        </p:spPr>
        <p:txBody>
          <a:bodyPr>
            <a:normAutofit fontScale="92500"/>
          </a:bodyPr>
          <a:lstStyle/>
          <a:p>
            <a:pPr eaLnBrk="1" hangingPunct="1">
              <a:lnSpc>
                <a:spcPct val="90000"/>
              </a:lnSpc>
              <a:defRPr/>
            </a:pPr>
            <a:r>
              <a:rPr kumimoji="1" lang="en-US" sz="2800" dirty="0" smtClean="0"/>
              <a:t>HDLC defines three types of frames, each with a different control field format</a:t>
            </a:r>
          </a:p>
          <a:p>
            <a:pPr lvl="1" eaLnBrk="1" hangingPunct="1">
              <a:lnSpc>
                <a:spcPct val="90000"/>
              </a:lnSpc>
              <a:defRPr/>
            </a:pPr>
            <a:r>
              <a:rPr kumimoji="1" lang="en-US" dirty="0" smtClean="0"/>
              <a:t>Information frames (I-frames)</a:t>
            </a:r>
          </a:p>
          <a:p>
            <a:pPr marL="1200150" lvl="2" indent="-285750" eaLnBrk="1" hangingPunct="1">
              <a:lnSpc>
                <a:spcPct val="90000"/>
              </a:lnSpc>
              <a:buSzPct val="50000"/>
              <a:buFont typeface="Wingdings" pitchFamily="-110" charset="2"/>
              <a:buChar char="l"/>
              <a:defRPr/>
            </a:pPr>
            <a:r>
              <a:rPr kumimoji="1" lang="en-US" dirty="0" smtClean="0"/>
              <a:t>Carry the data to be transmitted for the user</a:t>
            </a:r>
          </a:p>
          <a:p>
            <a:pPr marL="1200150" lvl="2" indent="-285750" eaLnBrk="1" hangingPunct="1">
              <a:lnSpc>
                <a:spcPct val="90000"/>
              </a:lnSpc>
              <a:buSzPct val="50000"/>
              <a:buFont typeface="Wingdings" pitchFamily="-110" charset="2"/>
              <a:buChar char="l"/>
              <a:defRPr/>
            </a:pPr>
            <a:r>
              <a:rPr kumimoji="1" lang="en-US" dirty="0" smtClean="0"/>
              <a:t>Flow and error control data, using the ARQ mechanism, are piggybacked on an information frame</a:t>
            </a:r>
          </a:p>
          <a:p>
            <a:pPr lvl="1" eaLnBrk="1" hangingPunct="1">
              <a:lnSpc>
                <a:spcPct val="90000"/>
              </a:lnSpc>
              <a:defRPr/>
            </a:pPr>
            <a:r>
              <a:rPr kumimoji="1" lang="en-US" dirty="0" smtClean="0"/>
              <a:t>Supervisory frames (S-frames)</a:t>
            </a:r>
          </a:p>
          <a:p>
            <a:pPr lvl="2" eaLnBrk="1" hangingPunct="1">
              <a:lnSpc>
                <a:spcPct val="90000"/>
              </a:lnSpc>
              <a:defRPr/>
            </a:pPr>
            <a:r>
              <a:rPr kumimoji="1" lang="en-US" dirty="0" smtClean="0"/>
              <a:t>Provide the ARQ mechanism when piggybacking is not used</a:t>
            </a:r>
          </a:p>
          <a:p>
            <a:pPr lvl="1" eaLnBrk="1" hangingPunct="1">
              <a:lnSpc>
                <a:spcPct val="90000"/>
              </a:lnSpc>
              <a:defRPr/>
            </a:pPr>
            <a:r>
              <a:rPr kumimoji="1" lang="en-US" dirty="0" smtClean="0"/>
              <a:t>Unnumbered frames (U-frames)</a:t>
            </a:r>
          </a:p>
          <a:p>
            <a:pPr lvl="2" eaLnBrk="1" hangingPunct="1">
              <a:lnSpc>
                <a:spcPct val="90000"/>
              </a:lnSpc>
              <a:defRPr/>
            </a:pPr>
            <a:r>
              <a:rPr kumimoji="1" lang="en-US" dirty="0" smtClean="0"/>
              <a:t>Provide supplemental link control functions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kumimoji="1" lang="en-US" dirty="0">
                <a:ea typeface="+mj-ea"/>
                <a:cs typeface="+mj-cs"/>
              </a:rPr>
              <a:t>Control Field</a:t>
            </a:r>
          </a:p>
        </p:txBody>
      </p:sp>
      <p:sp>
        <p:nvSpPr>
          <p:cNvPr id="87043" name="Rectangle 3"/>
          <p:cNvSpPr>
            <a:spLocks noGrp="1" noChangeArrowheads="1"/>
          </p:cNvSpPr>
          <p:nvPr>
            <p:ph idx="1"/>
          </p:nvPr>
        </p:nvSpPr>
        <p:spPr>
          <a:xfrm>
            <a:off x="457200" y="1676400"/>
            <a:ext cx="8153400" cy="4876800"/>
          </a:xfrm>
        </p:spPr>
        <p:txBody>
          <a:bodyPr/>
          <a:lstStyle/>
          <a:p>
            <a:pPr eaLnBrk="1" hangingPunct="1">
              <a:lnSpc>
                <a:spcPct val="90000"/>
              </a:lnSpc>
              <a:defRPr/>
            </a:pPr>
            <a:r>
              <a:rPr kumimoji="1" lang="en-US" sz="2800" dirty="0"/>
              <a:t>U</a:t>
            </a:r>
            <a:r>
              <a:rPr kumimoji="1" lang="en-US" sz="2800" dirty="0" smtClean="0"/>
              <a:t>se </a:t>
            </a:r>
            <a:r>
              <a:rPr kumimoji="1" lang="en-US" sz="2800" dirty="0"/>
              <a:t>of</a:t>
            </a:r>
            <a:r>
              <a:rPr kumimoji="1" lang="en-US" sz="2800" dirty="0" smtClean="0"/>
              <a:t> poll/final </a:t>
            </a:r>
            <a:r>
              <a:rPr kumimoji="1" lang="en-US" sz="2800" dirty="0"/>
              <a:t>(P/F) bit depends on context</a:t>
            </a:r>
            <a:endParaRPr kumimoji="1" lang="en-US" sz="2800" dirty="0" smtClean="0"/>
          </a:p>
          <a:p>
            <a:pPr eaLnBrk="1" hangingPunct="1">
              <a:lnSpc>
                <a:spcPct val="90000"/>
              </a:lnSpc>
              <a:defRPr/>
            </a:pPr>
            <a:r>
              <a:rPr kumimoji="1" lang="en-US" sz="2800" dirty="0"/>
              <a:t>I</a:t>
            </a:r>
            <a:r>
              <a:rPr kumimoji="1" lang="en-US" sz="2800" dirty="0" smtClean="0"/>
              <a:t>n </a:t>
            </a:r>
            <a:r>
              <a:rPr kumimoji="1" lang="en-US" sz="2800" dirty="0"/>
              <a:t>command </a:t>
            </a:r>
            <a:r>
              <a:rPr kumimoji="1" lang="en-US" sz="2800" dirty="0" smtClean="0"/>
              <a:t>frames </a:t>
            </a:r>
            <a:r>
              <a:rPr kumimoji="1" lang="en-US" sz="2800" dirty="0"/>
              <a:t>P bit</a:t>
            </a:r>
            <a:r>
              <a:rPr kumimoji="1" lang="en-US" sz="2800" dirty="0" smtClean="0"/>
              <a:t> is set </a:t>
            </a:r>
            <a:r>
              <a:rPr kumimoji="1" lang="en-US" sz="2800" dirty="0"/>
              <a:t>to 1 to solicit (poll)</a:t>
            </a:r>
            <a:r>
              <a:rPr kumimoji="1" lang="en-US" sz="2800" dirty="0" smtClean="0"/>
              <a:t> a response </a:t>
            </a:r>
            <a:r>
              <a:rPr kumimoji="1" lang="en-US" sz="2800" dirty="0"/>
              <a:t>from</a:t>
            </a:r>
            <a:r>
              <a:rPr kumimoji="1" lang="en-US" sz="2800" dirty="0" smtClean="0"/>
              <a:t> the peer HDLC entity</a:t>
            </a:r>
          </a:p>
          <a:p>
            <a:pPr eaLnBrk="1" hangingPunct="1">
              <a:lnSpc>
                <a:spcPct val="90000"/>
              </a:lnSpc>
              <a:defRPr/>
            </a:pPr>
            <a:r>
              <a:rPr kumimoji="1" lang="en-US" sz="2800" dirty="0"/>
              <a:t>I</a:t>
            </a:r>
            <a:r>
              <a:rPr kumimoji="1" lang="en-US" sz="2800" dirty="0" smtClean="0"/>
              <a:t>n </a:t>
            </a:r>
            <a:r>
              <a:rPr kumimoji="1" lang="en-US" sz="2800" dirty="0"/>
              <a:t>response </a:t>
            </a:r>
            <a:r>
              <a:rPr kumimoji="1" lang="en-US" sz="2800" dirty="0" smtClean="0"/>
              <a:t>frames </a:t>
            </a:r>
            <a:r>
              <a:rPr kumimoji="1" lang="en-US" sz="2800" dirty="0"/>
              <a:t>F bit</a:t>
            </a:r>
            <a:r>
              <a:rPr kumimoji="1" lang="en-US" sz="2800" dirty="0" smtClean="0"/>
              <a:t> is set </a:t>
            </a:r>
            <a:r>
              <a:rPr kumimoji="1" lang="en-US" sz="2800" dirty="0"/>
              <a:t>to 1 to indicate</a:t>
            </a:r>
            <a:r>
              <a:rPr kumimoji="1" lang="en-US" sz="2800" dirty="0" smtClean="0"/>
              <a:t> the response frame transmitted as a result of a </a:t>
            </a:r>
            <a:r>
              <a:rPr kumimoji="1" lang="en-US" sz="2800" dirty="0"/>
              <a:t>soliciting command</a:t>
            </a:r>
            <a:endParaRPr kumimoji="1" lang="en-US" sz="2800" dirty="0" smtClean="0"/>
          </a:p>
          <a:p>
            <a:pPr eaLnBrk="1" hangingPunct="1">
              <a:lnSpc>
                <a:spcPct val="90000"/>
              </a:lnSpc>
              <a:defRPr/>
            </a:pPr>
            <a:r>
              <a:rPr kumimoji="1" lang="en-US" sz="2800" dirty="0" smtClean="0"/>
              <a:t>The basic control field for S- and I-frames uses 3 bit sequence numbers</a:t>
            </a:r>
          </a:p>
          <a:p>
            <a:pPr lvl="1" eaLnBrk="1" hangingPunct="1">
              <a:lnSpc>
                <a:spcPct val="90000"/>
              </a:lnSpc>
              <a:defRPr/>
            </a:pPr>
            <a:r>
              <a:rPr kumimoji="1" lang="en-US" sz="2400" dirty="0" smtClean="0"/>
              <a:t>An extended control field can be used that employs 7-bit sequence numbers</a:t>
            </a:r>
          </a:p>
          <a:p>
            <a:pPr marL="342900" lvl="1" indent="-342900" eaLnBrk="1" hangingPunct="1">
              <a:lnSpc>
                <a:spcPct val="90000"/>
              </a:lnSpc>
              <a:buClr>
                <a:schemeClr val="hlink"/>
              </a:buClr>
              <a:buSzPct val="80000"/>
              <a:buFont typeface="Wingdings" pitchFamily="-110" charset="2"/>
              <a:buChar char="Ø"/>
              <a:defRPr/>
            </a:pPr>
            <a:r>
              <a:rPr kumimoji="1" lang="en-US" dirty="0" smtClean="0">
                <a:cs typeface="ＭＳ Ｐゴシック" pitchFamily="-110" charset="-128"/>
              </a:rPr>
              <a:t>U-frames always contain an 8-bit control field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4601"/>
            <a:ext cx="8229600" cy="1398587"/>
          </a:xfrm>
        </p:spPr>
        <p:txBody>
          <a:bodyPr/>
          <a:lstStyle/>
          <a:p>
            <a:pPr eaLnBrk="1" hangingPunct="1">
              <a:defRPr/>
            </a:pPr>
            <a:r>
              <a:rPr kumimoji="1" lang="en-US" dirty="0"/>
              <a:t>Information and Frame Check Sequence (FCS) Fields</a:t>
            </a:r>
          </a:p>
        </p:txBody>
      </p:sp>
      <p:graphicFrame>
        <p:nvGraphicFramePr>
          <p:cNvPr id="4" name="Diagram 3"/>
          <p:cNvGraphicFramePr/>
          <p:nvPr>
            <p:extLst>
              <p:ext uri="{D42A27DB-BD31-4B8C-83A1-F6EECF244321}">
                <p14:modId xmlns:p14="http://schemas.microsoft.com/office/powerpoint/2010/main" val="532670688"/>
              </p:ext>
            </p:extLst>
          </p:nvPr>
        </p:nvGraphicFramePr>
        <p:xfrm>
          <a:off x="457200" y="1828800"/>
          <a:ext cx="82296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152400"/>
            <a:ext cx="6334539" cy="6705600"/>
          </a:xfrm>
          <a:prstGeom prst="rect">
            <a:avLst/>
          </a:prstGeom>
        </p:spPr>
      </p:pic>
      <p:sp>
        <p:nvSpPr>
          <p:cNvPr id="7" name="TextBox 6"/>
          <p:cNvSpPr txBox="1"/>
          <p:nvPr/>
        </p:nvSpPr>
        <p:spPr>
          <a:xfrm>
            <a:off x="6553200" y="1447800"/>
            <a:ext cx="2590800" cy="3046988"/>
          </a:xfrm>
          <a:prstGeom prst="rect">
            <a:avLst/>
          </a:prstGeom>
          <a:noFill/>
        </p:spPr>
        <p:txBody>
          <a:bodyPr wrap="square" rtlCol="0">
            <a:spAutoFit/>
          </a:bodyPr>
          <a:lstStyle/>
          <a:p>
            <a:pPr algn="ctr"/>
            <a:r>
              <a:rPr kumimoji="1" lang="en-US" sz="32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7.1</a:t>
            </a:r>
          </a:p>
          <a:p>
            <a:pPr algn="ctr"/>
            <a:endParaRPr kumimoji="1" lang="en-US" sz="32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kumimoji="1" lang="en-US" sz="32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HDLC Commands</a:t>
            </a:r>
          </a:p>
          <a:p>
            <a:pPr algn="ctr"/>
            <a:r>
              <a:rPr kumimoji="1" lang="en-US" sz="32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and Responses</a:t>
            </a:r>
            <a:endParaRPr kumimoji="1" lang="en-US" sz="32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p:txBody>
      </p:sp>
      <p:sp>
        <p:nvSpPr>
          <p:cNvPr id="8" name="TextBox 7"/>
          <p:cNvSpPr txBox="1"/>
          <p:nvPr/>
        </p:nvSpPr>
        <p:spPr>
          <a:xfrm>
            <a:off x="6705600" y="6096000"/>
            <a:ext cx="2286000" cy="523220"/>
          </a:xfrm>
          <a:prstGeom prst="rect">
            <a:avLst/>
          </a:prstGeom>
          <a:noFill/>
        </p:spPr>
        <p:txBody>
          <a:bodyPr wrap="square" rtlCol="0">
            <a:spAutoFit/>
          </a:bodyPr>
          <a:lstStyle/>
          <a:p>
            <a:r>
              <a:rPr lang="en-US" sz="1400" dirty="0" smtClean="0"/>
              <a:t>(Table can be found on page 230 in the textbook)</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
            <a:ext cx="8229600" cy="990599"/>
          </a:xfrm>
        </p:spPr>
        <p:txBody>
          <a:bodyPr/>
          <a:lstStyle/>
          <a:p>
            <a:pPr eaLnBrk="1" hangingPunct="1">
              <a:defRPr/>
            </a:pPr>
            <a:r>
              <a:rPr kumimoji="1" lang="en-US" dirty="0">
                <a:ea typeface="+mj-ea"/>
                <a:cs typeface="+mj-cs"/>
              </a:rPr>
              <a:t>HDLC Operation</a:t>
            </a:r>
          </a:p>
        </p:txBody>
      </p:sp>
      <p:graphicFrame>
        <p:nvGraphicFramePr>
          <p:cNvPr id="5" name="Diagram 4"/>
          <p:cNvGraphicFramePr/>
          <p:nvPr>
            <p:extLst>
              <p:ext uri="{D42A27DB-BD31-4B8C-83A1-F6EECF244321}">
                <p14:modId xmlns:p14="http://schemas.microsoft.com/office/powerpoint/2010/main" val="2549418823"/>
              </p:ext>
            </p:extLst>
          </p:nvPr>
        </p:nvGraphicFramePr>
        <p:xfrm>
          <a:off x="156172" y="1798571"/>
          <a:ext cx="88392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660" name="TextBox 7"/>
          <p:cNvSpPr txBox="1">
            <a:spLocks noChangeArrowheads="1"/>
          </p:cNvSpPr>
          <p:nvPr/>
        </p:nvSpPr>
        <p:spPr bwMode="auto">
          <a:xfrm>
            <a:off x="381000" y="990600"/>
            <a:ext cx="8763000" cy="1237262"/>
          </a:xfrm>
          <a:prstGeom prst="rect">
            <a:avLst/>
          </a:prstGeom>
          <a:noFill/>
          <a:ln w="9525">
            <a:noFill/>
            <a:miter lim="800000"/>
            <a:headEnd/>
            <a:tailEnd/>
          </a:ln>
        </p:spPr>
        <p:txBody>
          <a:bodyPr wrap="square">
            <a:prstTxWarp prst="textNoShape">
              <a:avLst/>
            </a:prstTxWarp>
            <a:spAutoFit/>
          </a:bodyPr>
          <a:lstStyle/>
          <a:p>
            <a:pPr marL="342900" indent="-342900" eaLnBrk="1" hangingPunct="1">
              <a:lnSpc>
                <a:spcPct val="90000"/>
              </a:lnSpc>
              <a:spcBef>
                <a:spcPct val="20000"/>
              </a:spcBef>
              <a:buClr>
                <a:schemeClr val="hlink"/>
              </a:buClr>
              <a:buSzPct val="80000"/>
              <a:buFont typeface="Wingdings" pitchFamily="-110" charset="2"/>
              <a:buChar char="Ø"/>
              <a:defRPr/>
            </a:pP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C</a:t>
            </a: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onsists </a:t>
            </a: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of</a:t>
            </a: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 the exchange </a:t>
            </a: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of I-frames</a:t>
            </a: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 S</a:t>
            </a: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-frames</a:t>
            </a: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 and </a:t>
            </a: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U-frames</a:t>
            </a:r>
          </a:p>
          <a:p>
            <a:pPr>
              <a:buClr>
                <a:schemeClr val="accent1"/>
              </a:buClr>
              <a:buSzPct val="80000"/>
              <a:buFont typeface="Wingdings" charset="2"/>
              <a:buChar char="Ø"/>
            </a:pPr>
            <a:endParaRPr lang="en-US" dirty="0"/>
          </a:p>
        </p:txBody>
      </p:sp>
      <p:sp>
        <p:nvSpPr>
          <p:cNvPr id="70661" name="TextBox 8"/>
          <p:cNvSpPr txBox="1">
            <a:spLocks noChangeArrowheads="1"/>
          </p:cNvSpPr>
          <p:nvPr/>
        </p:nvSpPr>
        <p:spPr bwMode="auto">
          <a:xfrm>
            <a:off x="381000" y="1752600"/>
            <a:ext cx="7696200" cy="892552"/>
          </a:xfrm>
          <a:prstGeom prst="rect">
            <a:avLst/>
          </a:prstGeom>
          <a:noFill/>
          <a:ln w="9525">
            <a:noFill/>
            <a:miter lim="800000"/>
            <a:headEnd/>
            <a:tailEnd/>
          </a:ln>
        </p:spPr>
        <p:txBody>
          <a:bodyPr wrap="square">
            <a:prstTxWarp prst="textNoShape">
              <a:avLst/>
            </a:prstTxWarp>
            <a:spAutoFit/>
          </a:bodyPr>
          <a:lstStyle/>
          <a:p>
            <a:pPr marL="342900" indent="-342900" eaLnBrk="1" hangingPunct="1">
              <a:lnSpc>
                <a:spcPct val="90000"/>
              </a:lnSpc>
              <a:spcBef>
                <a:spcPct val="20000"/>
              </a:spcBef>
              <a:buClr>
                <a:schemeClr val="hlink"/>
              </a:buClr>
              <a:buSzPct val="80000"/>
              <a:buFont typeface="Wingdings" pitchFamily="-110" charset="2"/>
              <a:buChar char="Ø"/>
              <a:defRPr/>
            </a:pP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Involves </a:t>
            </a:r>
            <a:r>
              <a:rPr kumimoji="1" lang="en-US" sz="2800" dirty="0">
                <a:effectLst>
                  <a:outerShdw blurRad="38100" dist="38100" dir="2700000" algn="tl">
                    <a:srgbClr val="000000"/>
                  </a:outerShdw>
                </a:effectLst>
                <a:latin typeface="+mn-lt"/>
                <a:ea typeface="ＭＳ Ｐゴシック" pitchFamily="-110" charset="-128"/>
                <a:cs typeface="ＭＳ Ｐゴシック" pitchFamily="-110" charset="-128"/>
              </a:rPr>
              <a:t>three </a:t>
            </a:r>
            <a:r>
              <a:rPr kumimoji="1" lang="en-US" sz="2800" dirty="0" smtClean="0">
                <a:effectLst>
                  <a:outerShdw blurRad="38100" dist="38100" dir="2700000" algn="tl">
                    <a:srgbClr val="000000"/>
                  </a:outerShdw>
                </a:effectLst>
                <a:latin typeface="+mn-lt"/>
                <a:ea typeface="ＭＳ Ｐゴシック" pitchFamily="-110" charset="-128"/>
                <a:cs typeface="ＭＳ Ｐゴシック" pitchFamily="-110" charset="-128"/>
              </a:rPr>
              <a:t>phases: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2727" b="2727"/>
          <a:stretch>
            <a:fillRect/>
          </a:stretch>
        </p:blipFill>
        <p:spPr>
          <a:xfrm>
            <a:off x="1922318" y="187053"/>
            <a:ext cx="5299364" cy="6483894"/>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752600" y="25556"/>
            <a:ext cx="5259917" cy="1498444"/>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solidFill>
                  <a:srgbClr val="002060"/>
                </a:solidFill>
                <a:ea typeface="+mj-ea"/>
                <a:cs typeface="+mj-cs"/>
              </a:rPr>
              <a:t>Summary</a:t>
            </a:r>
            <a:endParaRPr lang="en-AU" dirty="0">
              <a:solidFill>
                <a:srgbClr val="002060"/>
              </a:solidFill>
              <a:ea typeface="+mj-ea"/>
              <a:cs typeface="+mj-cs"/>
            </a:endParaRPr>
          </a:p>
        </p:txBody>
      </p:sp>
      <p:sp>
        <p:nvSpPr>
          <p:cNvPr id="148483" name="Rectangle 3"/>
          <p:cNvSpPr>
            <a:spLocks noGrp="1" noChangeArrowheads="1"/>
          </p:cNvSpPr>
          <p:nvPr>
            <p:ph sz="half" idx="1"/>
          </p:nvPr>
        </p:nvSpPr>
        <p:spPr>
          <a:xfrm>
            <a:off x="304800" y="1524000"/>
            <a:ext cx="4191000" cy="5181600"/>
          </a:xfrm>
        </p:spPr>
        <p:txBody>
          <a:bodyPr>
            <a:normAutofit/>
          </a:bodyPr>
          <a:lstStyle/>
          <a:p>
            <a:pPr eaLnBrk="1" hangingPunct="1"/>
            <a:r>
              <a:rPr lang="en-US" dirty="0" smtClean="0">
                <a:solidFill>
                  <a:srgbClr val="002060"/>
                </a:solidFill>
              </a:rPr>
              <a:t>Flow control</a:t>
            </a:r>
          </a:p>
          <a:p>
            <a:pPr lvl="1" eaLnBrk="1" hangingPunct="1"/>
            <a:r>
              <a:rPr lang="en-US" dirty="0" smtClean="0">
                <a:solidFill>
                  <a:srgbClr val="002060"/>
                </a:solidFill>
              </a:rPr>
              <a:t>Stop-and-wait flow control</a:t>
            </a:r>
          </a:p>
          <a:p>
            <a:pPr lvl="1" eaLnBrk="1" hangingPunct="1"/>
            <a:r>
              <a:rPr lang="en-US" dirty="0" smtClean="0">
                <a:solidFill>
                  <a:srgbClr val="002060"/>
                </a:solidFill>
              </a:rPr>
              <a:t>Sliding-window flow control</a:t>
            </a:r>
          </a:p>
          <a:p>
            <a:pPr eaLnBrk="1" hangingPunct="1"/>
            <a:r>
              <a:rPr lang="en-US" dirty="0" smtClean="0">
                <a:solidFill>
                  <a:srgbClr val="002060"/>
                </a:solidFill>
              </a:rPr>
              <a:t>Error control</a:t>
            </a:r>
          </a:p>
          <a:p>
            <a:pPr lvl="1" eaLnBrk="1" hangingPunct="1"/>
            <a:r>
              <a:rPr lang="en-US" dirty="0" smtClean="0">
                <a:solidFill>
                  <a:srgbClr val="002060"/>
                </a:solidFill>
              </a:rPr>
              <a:t>Stop-and-wait ARQ</a:t>
            </a:r>
          </a:p>
          <a:p>
            <a:pPr lvl="1" eaLnBrk="1" hangingPunct="1"/>
            <a:r>
              <a:rPr lang="en-US" dirty="0" smtClean="0">
                <a:solidFill>
                  <a:srgbClr val="002060"/>
                </a:solidFill>
              </a:rPr>
              <a:t>Go-back-N ARQ</a:t>
            </a:r>
          </a:p>
          <a:p>
            <a:pPr lvl="1" eaLnBrk="1" hangingPunct="1"/>
            <a:r>
              <a:rPr lang="en-US" dirty="0" smtClean="0">
                <a:solidFill>
                  <a:srgbClr val="002060"/>
                </a:solidFill>
              </a:rPr>
              <a:t>Selective-reject ARQ</a:t>
            </a:r>
            <a:endParaRPr lang="en-AU" dirty="0" smtClean="0">
              <a:solidFill>
                <a:srgbClr val="002060"/>
              </a:solidFill>
            </a:endParaRPr>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solidFill>
                  <a:srgbClr val="002060"/>
                </a:solidFill>
              </a:rPr>
              <a:t>High-level data link control (HDLC)</a:t>
            </a:r>
          </a:p>
          <a:p>
            <a:pPr lvl="1" eaLnBrk="1" hangingPunct="1"/>
            <a:r>
              <a:rPr lang="en-US" dirty="0" smtClean="0">
                <a:solidFill>
                  <a:srgbClr val="002060"/>
                </a:solidFill>
              </a:rPr>
              <a:t>Basic characteristics</a:t>
            </a:r>
          </a:p>
          <a:p>
            <a:pPr lvl="1" eaLnBrk="1" hangingPunct="1"/>
            <a:r>
              <a:rPr lang="en-US" dirty="0" smtClean="0">
                <a:solidFill>
                  <a:srgbClr val="002060"/>
                </a:solidFill>
              </a:rPr>
              <a:t>Frame structure </a:t>
            </a:r>
          </a:p>
          <a:p>
            <a:pPr lvl="1" eaLnBrk="1" hangingPunct="1"/>
            <a:r>
              <a:rPr lang="en-US" smtClean="0">
                <a:solidFill>
                  <a:srgbClr val="002060"/>
                </a:solidFill>
              </a:rPr>
              <a:t>Operation </a:t>
            </a:r>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3636" b="19091"/>
          <a:stretch>
            <a:fillRect/>
          </a:stretch>
        </p:blipFill>
        <p:spPr>
          <a:xfrm>
            <a:off x="994084" y="249416"/>
            <a:ext cx="6321116" cy="6321102"/>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kumimoji="1" lang="en-US" dirty="0" smtClean="0">
                <a:ea typeface="+mj-ea"/>
                <a:cs typeface="+mj-cs"/>
              </a:rPr>
              <a:t>Stop-and-Wait Flow Control</a:t>
            </a:r>
            <a:endParaRPr kumimoji="1" lang="en-US" dirty="0">
              <a:ea typeface="+mj-ea"/>
              <a:cs typeface="+mj-cs"/>
            </a:endParaRPr>
          </a:p>
        </p:txBody>
      </p:sp>
      <p:sp>
        <p:nvSpPr>
          <p:cNvPr id="45059" name="Rectangle 3"/>
          <p:cNvSpPr>
            <a:spLocks noGrp="1" noChangeArrowheads="1"/>
          </p:cNvSpPr>
          <p:nvPr>
            <p:ph sz="half" idx="1"/>
          </p:nvPr>
        </p:nvSpPr>
        <p:spPr/>
        <p:txBody>
          <a:bodyPr>
            <a:normAutofit/>
          </a:bodyPr>
          <a:lstStyle/>
          <a:p>
            <a:pPr eaLnBrk="1" hangingPunct="1">
              <a:defRPr/>
            </a:pPr>
            <a:r>
              <a:rPr kumimoji="1" lang="en-US" dirty="0" smtClean="0"/>
              <a:t>Simplest form of flow control</a:t>
            </a:r>
          </a:p>
          <a:p>
            <a:pPr eaLnBrk="1" hangingPunct="1">
              <a:defRPr/>
            </a:pPr>
            <a:endParaRPr kumimoji="1" lang="en-US" dirty="0" smtClean="0"/>
          </a:p>
          <a:p>
            <a:pPr eaLnBrk="1" hangingPunct="1">
              <a:defRPr/>
            </a:pPr>
            <a:endParaRPr kumimoji="1" lang="en-US" dirty="0" smtClean="0"/>
          </a:p>
          <a:p>
            <a:pPr eaLnBrk="1" hangingPunct="1">
              <a:defRPr/>
            </a:pPr>
            <a:endParaRPr kumimoji="1" lang="en-US" dirty="0" smtClean="0"/>
          </a:p>
          <a:p>
            <a:pPr eaLnBrk="1" hangingPunct="1">
              <a:defRPr/>
            </a:pPr>
            <a:endParaRPr kumimoji="1" lang="en-US" dirty="0" smtClean="0"/>
          </a:p>
        </p:txBody>
      </p:sp>
      <p:sp>
        <p:nvSpPr>
          <p:cNvPr id="5" name="Content Placeholder 4"/>
          <p:cNvSpPr>
            <a:spLocks noGrp="1"/>
          </p:cNvSpPr>
          <p:nvPr>
            <p:ph sz="half" idx="2"/>
          </p:nvPr>
        </p:nvSpPr>
        <p:spPr>
          <a:xfrm>
            <a:off x="4648200" y="1676400"/>
            <a:ext cx="4038600" cy="5029200"/>
          </a:xfrm>
        </p:spPr>
        <p:txBody>
          <a:bodyPr>
            <a:normAutofit/>
          </a:bodyPr>
          <a:lstStyle/>
          <a:p>
            <a:pPr eaLnBrk="1" hangingPunct="1">
              <a:defRPr/>
            </a:pPr>
            <a:r>
              <a:rPr kumimoji="1" lang="en-US" dirty="0" smtClean="0"/>
              <a:t>It is often the case that a source will break up a large block of data into smaller blocks and transmit the data in many frames</a:t>
            </a:r>
          </a:p>
          <a:p>
            <a:pPr lvl="1" eaLnBrk="1" hangingPunct="1">
              <a:defRPr/>
            </a:pPr>
            <a:r>
              <a:rPr kumimoji="1" lang="en-US" dirty="0" smtClean="0"/>
              <a:t>The buffer size of the receiver may be limited</a:t>
            </a:r>
          </a:p>
          <a:p>
            <a:pPr lvl="1" eaLnBrk="1" hangingPunct="1">
              <a:defRPr/>
            </a:pPr>
            <a:r>
              <a:rPr kumimoji="1" lang="en-US" dirty="0" smtClean="0"/>
              <a:t>The longer the transmission, the more likely that there will be an error, necessitating retransmission of the entire frame</a:t>
            </a:r>
            <a:endParaRPr lang="en-US" dirty="0" smtClean="0"/>
          </a:p>
          <a:p>
            <a:pPr lvl="1" eaLnBrk="1" hangingPunct="1">
              <a:defRPr/>
            </a:pPr>
            <a:r>
              <a:rPr kumimoji="1" lang="en-US" dirty="0" smtClean="0"/>
              <a:t>On a shared medium it is usually desirable not to permit one station to the medium for an extended period, thus causing long delays at the other sending station</a:t>
            </a:r>
          </a:p>
        </p:txBody>
      </p:sp>
      <p:graphicFrame>
        <p:nvGraphicFramePr>
          <p:cNvPr id="4" name="Diagram 3"/>
          <p:cNvGraphicFramePr/>
          <p:nvPr/>
        </p:nvGraphicFramePr>
        <p:xfrm>
          <a:off x="-152400" y="1905000"/>
          <a:ext cx="5181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1818" t="2353" r="1818" b="3529"/>
          <a:stretch>
            <a:fillRect/>
          </a:stretch>
        </p:blipFill>
        <p:spPr>
          <a:xfrm>
            <a:off x="295842" y="161396"/>
            <a:ext cx="8552315" cy="6454531"/>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ea typeface="+mj-ea"/>
                <a:cs typeface="+mj-cs"/>
              </a:rPr>
              <a:t>Sliding Windows Flow Control</a:t>
            </a:r>
          </a:p>
        </p:txBody>
      </p:sp>
      <p:sp>
        <p:nvSpPr>
          <p:cNvPr id="48131" name="Rectangle 3"/>
          <p:cNvSpPr>
            <a:spLocks noGrp="1" noChangeArrowheads="1"/>
          </p:cNvSpPr>
          <p:nvPr>
            <p:ph idx="1"/>
          </p:nvPr>
        </p:nvSpPr>
        <p:spPr>
          <a:xfrm>
            <a:off x="381000" y="1600200"/>
            <a:ext cx="8229600" cy="5257800"/>
          </a:xfrm>
        </p:spPr>
        <p:txBody>
          <a:bodyPr/>
          <a:lstStyle/>
          <a:p>
            <a:pPr eaLnBrk="1" hangingPunct="1">
              <a:lnSpc>
                <a:spcPct val="90000"/>
              </a:lnSpc>
              <a:defRPr/>
            </a:pPr>
            <a:r>
              <a:rPr kumimoji="1" lang="en-US" sz="2800" dirty="0"/>
              <a:t>A</a:t>
            </a:r>
            <a:r>
              <a:rPr kumimoji="1" lang="en-US" sz="2800" dirty="0" smtClean="0"/>
              <a:t>llows </a:t>
            </a:r>
            <a:r>
              <a:rPr kumimoji="1" lang="en-US" sz="2800" dirty="0"/>
              <a:t>multiple numbered frames to be in transit</a:t>
            </a:r>
            <a:endParaRPr kumimoji="1" lang="en-US" sz="2800" dirty="0" smtClean="0"/>
          </a:p>
          <a:p>
            <a:pPr lvl="1" eaLnBrk="1" hangingPunct="1">
              <a:lnSpc>
                <a:spcPct val="90000"/>
              </a:lnSpc>
              <a:defRPr/>
            </a:pPr>
            <a:r>
              <a:rPr kumimoji="1" lang="en-US" sz="2400" dirty="0"/>
              <a:t>R</a:t>
            </a:r>
            <a:r>
              <a:rPr kumimoji="1" lang="en-US" sz="2400" dirty="0" smtClean="0"/>
              <a:t>eceiver </a:t>
            </a:r>
            <a:r>
              <a:rPr kumimoji="1" lang="en-US" sz="2400" dirty="0"/>
              <a:t>has buffer W long</a:t>
            </a:r>
            <a:endParaRPr kumimoji="1" lang="en-US" sz="2400" dirty="0" smtClean="0"/>
          </a:p>
          <a:p>
            <a:pPr lvl="1" eaLnBrk="1" hangingPunct="1">
              <a:lnSpc>
                <a:spcPct val="90000"/>
              </a:lnSpc>
              <a:defRPr/>
            </a:pPr>
            <a:r>
              <a:rPr kumimoji="1" lang="en-US" sz="2400" dirty="0"/>
              <a:t>T</a:t>
            </a:r>
            <a:r>
              <a:rPr kumimoji="1" lang="en-US" sz="2400" dirty="0" smtClean="0"/>
              <a:t>ransmitter </a:t>
            </a:r>
            <a:r>
              <a:rPr kumimoji="1" lang="en-US" sz="2400" dirty="0"/>
              <a:t>sends up to W frames without ACK</a:t>
            </a:r>
          </a:p>
          <a:p>
            <a:pPr lvl="1" eaLnBrk="1" hangingPunct="1">
              <a:lnSpc>
                <a:spcPct val="90000"/>
              </a:lnSpc>
              <a:defRPr/>
            </a:pPr>
            <a:r>
              <a:rPr kumimoji="1" lang="en-US" sz="2400" dirty="0"/>
              <a:t>ACK includes number of next frame expected</a:t>
            </a:r>
            <a:endParaRPr kumimoji="1" lang="en-US" sz="2400" dirty="0" smtClean="0"/>
          </a:p>
          <a:p>
            <a:pPr lvl="1" eaLnBrk="1" hangingPunct="1">
              <a:lnSpc>
                <a:spcPct val="90000"/>
              </a:lnSpc>
              <a:defRPr/>
            </a:pPr>
            <a:r>
              <a:rPr kumimoji="1" lang="en-US" sz="2400" dirty="0"/>
              <a:t>S</a:t>
            </a:r>
            <a:r>
              <a:rPr kumimoji="1" lang="en-US" sz="2400" dirty="0" smtClean="0"/>
              <a:t>equence </a:t>
            </a:r>
            <a:r>
              <a:rPr kumimoji="1" lang="en-US" sz="2400" dirty="0"/>
              <a:t>number is bounded by size of field (k)</a:t>
            </a:r>
            <a:endParaRPr kumimoji="1" lang="en-US" sz="2400" dirty="0" smtClean="0"/>
          </a:p>
          <a:p>
            <a:pPr lvl="2" eaLnBrk="1" hangingPunct="1">
              <a:lnSpc>
                <a:spcPct val="90000"/>
              </a:lnSpc>
              <a:defRPr/>
            </a:pPr>
            <a:r>
              <a:rPr kumimoji="1" lang="en-US" sz="2000" dirty="0" smtClean="0"/>
              <a:t>Frames are numbered modulo 2</a:t>
            </a:r>
            <a:r>
              <a:rPr kumimoji="1" lang="en-US" sz="2000" baseline="30000" dirty="0" smtClean="0"/>
              <a:t>k</a:t>
            </a:r>
          </a:p>
          <a:p>
            <a:pPr lvl="2" eaLnBrk="1" hangingPunct="1">
              <a:lnSpc>
                <a:spcPct val="90000"/>
              </a:lnSpc>
              <a:defRPr/>
            </a:pPr>
            <a:r>
              <a:rPr kumimoji="1" lang="en-US" sz="2000" dirty="0" smtClean="0"/>
              <a:t>Giving max window size of up to 2</a:t>
            </a:r>
            <a:r>
              <a:rPr kumimoji="1" lang="en-US" sz="2000" baseline="30000" dirty="0" smtClean="0"/>
              <a:t>k </a:t>
            </a:r>
            <a:r>
              <a:rPr kumimoji="1" lang="en-US" sz="2000" dirty="0" smtClean="0"/>
              <a:t>– 1</a:t>
            </a:r>
          </a:p>
          <a:p>
            <a:pPr lvl="1" eaLnBrk="1" hangingPunct="1">
              <a:lnSpc>
                <a:spcPct val="90000"/>
              </a:lnSpc>
              <a:defRPr/>
            </a:pPr>
            <a:r>
              <a:rPr kumimoji="1" lang="en-US" sz="2400" dirty="0" smtClean="0"/>
              <a:t>Receiver can ACK frames without permitting further transmission (Receive Not Ready)</a:t>
            </a:r>
          </a:p>
          <a:p>
            <a:pPr lvl="1" eaLnBrk="1" hangingPunct="1">
              <a:lnSpc>
                <a:spcPct val="90000"/>
              </a:lnSpc>
              <a:defRPr/>
            </a:pPr>
            <a:r>
              <a:rPr kumimoji="1" lang="en-US" dirty="0" smtClean="0"/>
              <a:t>Must send a normal acknowledge to resume</a:t>
            </a:r>
          </a:p>
          <a:p>
            <a:pPr eaLnBrk="1" hangingPunct="1">
              <a:lnSpc>
                <a:spcPct val="90000"/>
              </a:lnSpc>
              <a:defRPr/>
            </a:pPr>
            <a:r>
              <a:rPr kumimoji="1" lang="en-US" sz="2800" dirty="0" smtClean="0"/>
              <a:t>If have full-duplex link, can piggyback </a:t>
            </a:r>
            <a:r>
              <a:rPr kumimoji="1" lang="en-US" sz="2800" dirty="0" err="1" smtClean="0"/>
              <a:t>ACKs</a:t>
            </a:r>
            <a:endParaRPr kumimoji="1" lang="en-US" sz="2800" dirty="0" smtClean="0"/>
          </a:p>
          <a:p>
            <a:pPr eaLnBrk="1" hangingPunct="1">
              <a:lnSpc>
                <a:spcPct val="90000"/>
              </a:lnSpc>
              <a:buFont typeface="Wingdings" pitchFamily="-110" charset="2"/>
              <a:buNone/>
              <a:defRPr/>
            </a:pPr>
            <a:endParaRPr kumimoji="1" lang="en-US" sz="2800" dirty="0" smtClean="0"/>
          </a:p>
          <a:p>
            <a:pPr eaLnBrk="1" hangingPunct="1">
              <a:lnSpc>
                <a:spcPct val="90000"/>
              </a:lnSpc>
              <a:defRPr/>
            </a:pPr>
            <a:endParaRPr kumimoji="1"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4545" t="4706" r="5455" b="5882"/>
          <a:stretch>
            <a:fillRect/>
          </a:stretch>
        </p:blipFill>
        <p:spPr>
          <a:xfrm>
            <a:off x="537958" y="322782"/>
            <a:ext cx="7987442" cy="6131764"/>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l="4545" t="7059" r="3636" b="2353"/>
          <a:stretch>
            <a:fillRect/>
          </a:stretch>
        </p:blipFill>
        <p:spPr>
          <a:xfrm>
            <a:off x="533400" y="381000"/>
            <a:ext cx="8148801" cy="6212446"/>
          </a:xfrm>
          <a:prstGeom prst="rect">
            <a:avLst/>
          </a:prstGeom>
          <a:solidFill>
            <a:schemeClr val="accent3">
              <a:lumMod val="20000"/>
              <a:lumOff val="80000"/>
            </a:schemeClr>
          </a:solidFill>
        </p:spPr>
      </p:pic>
    </p:spTree>
  </p:cSld>
  <p:clrMapOvr>
    <a:masterClrMapping/>
  </p:clrMapOvr>
  <p:transition spd="slow">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1" lang="en-US" dirty="0"/>
              <a:t>Error Control Techniques</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990506477"/>
              </p:ext>
            </p:extLst>
          </p:nvPr>
        </p:nvGraphicFramePr>
        <p:xfrm>
          <a:off x="0" y="1412875"/>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844" name="TextBox 5"/>
          <p:cNvSpPr txBox="1">
            <a:spLocks noChangeArrowheads="1"/>
          </p:cNvSpPr>
          <p:nvPr/>
        </p:nvSpPr>
        <p:spPr bwMode="auto">
          <a:xfrm>
            <a:off x="6019800" y="1447800"/>
            <a:ext cx="2895600" cy="4154983"/>
          </a:xfrm>
          <a:prstGeom prst="rect">
            <a:avLst/>
          </a:prstGeom>
          <a:noFill/>
          <a:ln w="9525">
            <a:noFill/>
            <a:miter lim="800000"/>
            <a:headEnd/>
            <a:tailEnd/>
          </a:ln>
        </p:spPr>
        <p:txBody>
          <a:bodyPr wrap="square">
            <a:prstTxWarp prst="textNoShape">
              <a:avLst/>
            </a:prstTxWarp>
            <a:spAutoFit/>
          </a:bodyPr>
          <a:lstStyle/>
          <a:p>
            <a:pPr eaLnBrk="1" hangingPunct="1"/>
            <a:endParaRPr kumimoji="1" lang="en-US" dirty="0" smtClean="0"/>
          </a:p>
          <a:p>
            <a:pPr lvl="1" eaLnBrk="1" hangingPunct="1"/>
            <a:r>
              <a:rPr kumimoji="1" lang="en-US" b="1" dirty="0"/>
              <a:t>L</a:t>
            </a:r>
            <a:r>
              <a:rPr kumimoji="1" lang="en-US" b="1" dirty="0" smtClean="0"/>
              <a:t>ost frames</a:t>
            </a:r>
          </a:p>
          <a:p>
            <a:pPr lvl="1" eaLnBrk="1" hangingPunct="1"/>
            <a:r>
              <a:rPr kumimoji="1" lang="en-US" b="1" dirty="0" smtClean="0"/>
              <a:t>      </a:t>
            </a:r>
            <a:r>
              <a:rPr kumimoji="1" lang="en-US" dirty="0" smtClean="0"/>
              <a:t>- a frame fails   	</a:t>
            </a:r>
          </a:p>
          <a:p>
            <a:pPr lvl="1" eaLnBrk="1" hangingPunct="1"/>
            <a:r>
              <a:rPr kumimoji="1" lang="en-US" dirty="0" smtClean="0"/>
              <a:t>	to arrive at the 	other side</a:t>
            </a:r>
          </a:p>
          <a:p>
            <a:pPr lvl="2" eaLnBrk="1" hangingPunct="1"/>
            <a:endParaRPr kumimoji="1" lang="en-US" dirty="0" smtClean="0"/>
          </a:p>
          <a:p>
            <a:pPr lvl="1" eaLnBrk="1" hangingPunct="1"/>
            <a:r>
              <a:rPr kumimoji="1" lang="en-US" b="1" dirty="0"/>
              <a:t>D</a:t>
            </a:r>
            <a:r>
              <a:rPr kumimoji="1" lang="en-US" b="1" dirty="0" smtClean="0"/>
              <a:t>amaged </a:t>
            </a:r>
            <a:r>
              <a:rPr kumimoji="1" lang="en-US" b="1" dirty="0"/>
              <a:t>frames</a:t>
            </a:r>
          </a:p>
          <a:p>
            <a:pPr lvl="2" eaLnBrk="1" hangingPunct="1"/>
            <a:r>
              <a:rPr kumimoji="1" lang="en-US" dirty="0" smtClean="0"/>
              <a:t>- frame </a:t>
            </a:r>
            <a:r>
              <a:rPr kumimoji="1" lang="en-US" dirty="0"/>
              <a:t>arrives but some of the bits are in error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20601</TotalTime>
  <Words>7028</Words>
  <Application>Microsoft Macintosh PowerPoint</Application>
  <PresentationFormat>On-screen Show (4:3)</PresentationFormat>
  <Paragraphs>580</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ＭＳ Ｐゴシック</vt:lpstr>
      <vt:lpstr>Times</vt:lpstr>
      <vt:lpstr>Times New Roman</vt:lpstr>
      <vt:lpstr>Wingdings</vt:lpstr>
      <vt:lpstr>ch01</vt:lpstr>
      <vt:lpstr>Office Theme</vt:lpstr>
      <vt:lpstr>Data Link Control Protocols</vt:lpstr>
      <vt:lpstr>Flow Control</vt:lpstr>
      <vt:lpstr>PowerPoint Presentation</vt:lpstr>
      <vt:lpstr>Stop-and-Wait Flow Control</vt:lpstr>
      <vt:lpstr>PowerPoint Presentation</vt:lpstr>
      <vt:lpstr>Sliding Windows Flow Control</vt:lpstr>
      <vt:lpstr>PowerPoint Presentation</vt:lpstr>
      <vt:lpstr>PowerPoint Presentation</vt:lpstr>
      <vt:lpstr>Error Control Techniques</vt:lpstr>
      <vt:lpstr>Automatic Repeat Request (ARQ)</vt:lpstr>
      <vt:lpstr>Stop and Wait ARQ</vt:lpstr>
      <vt:lpstr>PowerPoint Presentation</vt:lpstr>
      <vt:lpstr>Go-Back-N ARQ</vt:lpstr>
      <vt:lpstr>Selective-Reject (ARQ)</vt:lpstr>
      <vt:lpstr>PowerPoint Presentation</vt:lpstr>
      <vt:lpstr>High Level Data Link Control (HDLC)</vt:lpstr>
      <vt:lpstr>HDLC Data Transfer Modes</vt:lpstr>
      <vt:lpstr>PowerPoint Presentation</vt:lpstr>
      <vt:lpstr>PowerPoint Presentation</vt:lpstr>
      <vt:lpstr>Address Field</vt:lpstr>
      <vt:lpstr>PowerPoint Presentation</vt:lpstr>
      <vt:lpstr>Control Field</vt:lpstr>
      <vt:lpstr>Information and Frame Check Sequence (FCS) Fields</vt:lpstr>
      <vt:lpstr>PowerPoint Presentation</vt:lpstr>
      <vt:lpstr>HDLC Operation</vt:lpstr>
      <vt:lpstr>PowerPoint Presentation</vt:lpstr>
      <vt:lpstr>Summary</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William Stallings, Data and Computer Communications, 8/e</dc:title>
  <dc:subject>Lecture Slides</dc:subject>
  <dc:creator>Dr Lawrie Brown</dc:creator>
  <cp:keywords/>
  <dc:description/>
  <cp:lastModifiedBy>Steven Vo</cp:lastModifiedBy>
  <cp:revision>80</cp:revision>
  <cp:lastPrinted>2015-06-04T20:40:42Z</cp:lastPrinted>
  <dcterms:created xsi:type="dcterms:W3CDTF">2013-09-18T20:38:12Z</dcterms:created>
  <dcterms:modified xsi:type="dcterms:W3CDTF">2015-06-25T01:36:28Z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3</vt:i4>
  </property>
  <property fmtid="{D5CDD505-2E9C-101B-9397-08002B2CF9AE}" pid="21" name="OutputDir">
    <vt:lpwstr>H:\Data\Networks\Notes\HTML</vt:lpwstr>
  </property>
</Properties>
</file>