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54"/>
  </p:notesMasterIdLst>
  <p:sldIdLst>
    <p:sldId id="257" r:id="rId2"/>
    <p:sldId id="259" r:id="rId3"/>
    <p:sldId id="260" r:id="rId4"/>
    <p:sldId id="319" r:id="rId5"/>
    <p:sldId id="262" r:id="rId6"/>
    <p:sldId id="320" r:id="rId7"/>
    <p:sldId id="334" r:id="rId8"/>
    <p:sldId id="263" r:id="rId9"/>
    <p:sldId id="266" r:id="rId10"/>
    <p:sldId id="267" r:id="rId11"/>
    <p:sldId id="269" r:id="rId12"/>
    <p:sldId id="271" r:id="rId13"/>
    <p:sldId id="273" r:id="rId14"/>
    <p:sldId id="274" r:id="rId15"/>
    <p:sldId id="322" r:id="rId16"/>
    <p:sldId id="302" r:id="rId17"/>
    <p:sldId id="303" r:id="rId18"/>
    <p:sldId id="276" r:id="rId19"/>
    <p:sldId id="277" r:id="rId20"/>
    <p:sldId id="324" r:id="rId21"/>
    <p:sldId id="278" r:id="rId22"/>
    <p:sldId id="335" r:id="rId23"/>
    <p:sldId id="325" r:id="rId24"/>
    <p:sldId id="281" r:id="rId25"/>
    <p:sldId id="282" r:id="rId26"/>
    <p:sldId id="283" r:id="rId27"/>
    <p:sldId id="284" r:id="rId28"/>
    <p:sldId id="285" r:id="rId29"/>
    <p:sldId id="326" r:id="rId30"/>
    <p:sldId id="304" r:id="rId31"/>
    <p:sldId id="336" r:id="rId32"/>
    <p:sldId id="287" r:id="rId33"/>
    <p:sldId id="337" r:id="rId34"/>
    <p:sldId id="306" r:id="rId35"/>
    <p:sldId id="338" r:id="rId36"/>
    <p:sldId id="330" r:id="rId37"/>
    <p:sldId id="289" r:id="rId38"/>
    <p:sldId id="328" r:id="rId39"/>
    <p:sldId id="308" r:id="rId40"/>
    <p:sldId id="309" r:id="rId41"/>
    <p:sldId id="339" r:id="rId42"/>
    <p:sldId id="290" r:id="rId43"/>
    <p:sldId id="311" r:id="rId44"/>
    <p:sldId id="291" r:id="rId45"/>
    <p:sldId id="312" r:id="rId46"/>
    <p:sldId id="313" r:id="rId47"/>
    <p:sldId id="314" r:id="rId48"/>
    <p:sldId id="315" r:id="rId49"/>
    <p:sldId id="294" r:id="rId50"/>
    <p:sldId id="295" r:id="rId51"/>
    <p:sldId id="296" r:id="rId52"/>
    <p:sldId id="333"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2" charset="0"/>
        <a:ea typeface="+mn-ea"/>
        <a:cs typeface="+mn-cs"/>
      </a:defRPr>
    </a:lvl5pPr>
    <a:lvl6pPr marL="2286000" algn="l" defTabSz="457200" rtl="0" eaLnBrk="1" latinLnBrk="0" hangingPunct="1">
      <a:defRPr sz="2400" kern="1200">
        <a:solidFill>
          <a:schemeClr val="tx1"/>
        </a:solidFill>
        <a:latin typeface="Times New Roman" pitchFamily="32" charset="0"/>
        <a:ea typeface="+mn-ea"/>
        <a:cs typeface="+mn-cs"/>
      </a:defRPr>
    </a:lvl6pPr>
    <a:lvl7pPr marL="2743200" algn="l" defTabSz="457200" rtl="0" eaLnBrk="1" latinLnBrk="0" hangingPunct="1">
      <a:defRPr sz="2400" kern="1200">
        <a:solidFill>
          <a:schemeClr val="tx1"/>
        </a:solidFill>
        <a:latin typeface="Times New Roman" pitchFamily="32" charset="0"/>
        <a:ea typeface="+mn-ea"/>
        <a:cs typeface="+mn-cs"/>
      </a:defRPr>
    </a:lvl7pPr>
    <a:lvl8pPr marL="3200400" algn="l" defTabSz="457200" rtl="0" eaLnBrk="1" latinLnBrk="0" hangingPunct="1">
      <a:defRPr sz="2400" kern="1200">
        <a:solidFill>
          <a:schemeClr val="tx1"/>
        </a:solidFill>
        <a:latin typeface="Times New Roman" pitchFamily="32" charset="0"/>
        <a:ea typeface="+mn-ea"/>
        <a:cs typeface="+mn-cs"/>
      </a:defRPr>
    </a:lvl8pPr>
    <a:lvl9pPr marL="3657600" algn="l" defTabSz="457200" rtl="0" eaLnBrk="1" latinLnBrk="0" hangingPunct="1">
      <a:defRPr sz="2400" kern="1200">
        <a:solidFill>
          <a:schemeClr val="tx1"/>
        </a:solidFill>
        <a:latin typeface="Times New Roman"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2"/>
    <p:restoredTop sz="94050" autoAdjust="0"/>
  </p:normalViewPr>
  <p:slideViewPr>
    <p:cSldViewPr>
      <p:cViewPr>
        <p:scale>
          <a:sx n="100" d="100"/>
          <a:sy n="100" d="100"/>
        </p:scale>
        <p:origin x="2024" y="1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646FA-B623-E949-87C5-AF38646174FC}" type="doc">
      <dgm:prSet loTypeId="urn:microsoft.com/office/officeart/2005/8/layout/lProcess1" loCatId="list" qsTypeId="urn:microsoft.com/office/officeart/2005/8/quickstyle/simple1" qsCatId="simple" csTypeId="urn:microsoft.com/office/officeart/2005/8/colors/accent3_1" csCatId="accent3" phldr="1"/>
      <dgm:spPr/>
      <dgm:t>
        <a:bodyPr/>
        <a:lstStyle/>
        <a:p>
          <a:endParaRPr lang="en-US"/>
        </a:p>
      </dgm:t>
    </dgm:pt>
    <dgm:pt modelId="{84914884-8FAF-384B-BF52-51C86A00A563}">
      <dgm:prSet/>
      <dgm:spPr/>
      <dgm:t>
        <a:bodyPr/>
        <a:lstStyle/>
        <a:p>
          <a:pPr rtl="0"/>
          <a:r>
            <a:rPr kumimoji="1" lang="en-US" dirty="0" smtClean="0"/>
            <a:t>Tasks involved in interpreting digital signal at the receiver:</a:t>
          </a:r>
          <a:endParaRPr lang="en-US" dirty="0"/>
        </a:p>
      </dgm:t>
    </dgm:pt>
    <dgm:pt modelId="{29DCD7F6-EAA9-7F4A-9556-4D2DAF300D58}" type="parTrans" cxnId="{6569F50A-3C09-0B4D-8AAA-50429009510C}">
      <dgm:prSet/>
      <dgm:spPr/>
      <dgm:t>
        <a:bodyPr/>
        <a:lstStyle/>
        <a:p>
          <a:endParaRPr lang="en-US"/>
        </a:p>
      </dgm:t>
    </dgm:pt>
    <dgm:pt modelId="{832A6CED-A6B4-0E45-859A-0AF89483A0AC}" type="sibTrans" cxnId="{6569F50A-3C09-0B4D-8AAA-50429009510C}">
      <dgm:prSet/>
      <dgm:spPr/>
      <dgm:t>
        <a:bodyPr/>
        <a:lstStyle/>
        <a:p>
          <a:endParaRPr lang="en-US"/>
        </a:p>
      </dgm:t>
    </dgm:pt>
    <dgm:pt modelId="{97C532AD-15D0-0944-8F79-4ACB65221C71}">
      <dgm:prSet/>
      <dgm:spPr/>
      <dgm:t>
        <a:bodyPr/>
        <a:lstStyle/>
        <a:p>
          <a:pPr rtl="0"/>
          <a:r>
            <a:rPr kumimoji="1" lang="en-US" dirty="0" smtClean="0"/>
            <a:t>Timing of bits - when they start and end</a:t>
          </a:r>
          <a:endParaRPr lang="en-US" dirty="0"/>
        </a:p>
      </dgm:t>
    </dgm:pt>
    <dgm:pt modelId="{4AB7ECDC-4B64-3D4E-AB95-2A871F2DF484}" type="parTrans" cxnId="{9B52E7A4-9FA1-044C-A217-46752D30A2BE}">
      <dgm:prSet/>
      <dgm:spPr/>
      <dgm:t>
        <a:bodyPr/>
        <a:lstStyle/>
        <a:p>
          <a:endParaRPr lang="en-US"/>
        </a:p>
      </dgm:t>
    </dgm:pt>
    <dgm:pt modelId="{D450E2CA-2C67-714A-BCCB-4CE38061516E}" type="sibTrans" cxnId="{9B52E7A4-9FA1-044C-A217-46752D30A2BE}">
      <dgm:prSet/>
      <dgm:spPr/>
      <dgm:t>
        <a:bodyPr/>
        <a:lstStyle/>
        <a:p>
          <a:endParaRPr lang="en-US"/>
        </a:p>
      </dgm:t>
    </dgm:pt>
    <dgm:pt modelId="{86750BE1-977E-5B41-9624-B2AD9A6AB310}">
      <dgm:prSet/>
      <dgm:spPr/>
      <dgm:t>
        <a:bodyPr/>
        <a:lstStyle/>
        <a:p>
          <a:pPr rtl="0"/>
          <a:r>
            <a:rPr kumimoji="1" lang="en-US" dirty="0" smtClean="0"/>
            <a:t>Signal levels</a:t>
          </a:r>
          <a:endParaRPr lang="en-US" dirty="0"/>
        </a:p>
      </dgm:t>
    </dgm:pt>
    <dgm:pt modelId="{B9AB3C71-CA7B-B742-9D10-12C90E280C28}" type="parTrans" cxnId="{B7B7C532-81D2-9243-911E-66F51D8FD3A5}">
      <dgm:prSet/>
      <dgm:spPr/>
      <dgm:t>
        <a:bodyPr/>
        <a:lstStyle/>
        <a:p>
          <a:endParaRPr lang="en-US"/>
        </a:p>
      </dgm:t>
    </dgm:pt>
    <dgm:pt modelId="{2AFD5532-6B76-6942-9D79-D1FEB33ACE9A}" type="sibTrans" cxnId="{B7B7C532-81D2-9243-911E-66F51D8FD3A5}">
      <dgm:prSet/>
      <dgm:spPr/>
      <dgm:t>
        <a:bodyPr/>
        <a:lstStyle/>
        <a:p>
          <a:endParaRPr lang="en-US"/>
        </a:p>
      </dgm:t>
    </dgm:pt>
    <dgm:pt modelId="{D879E1F3-80B5-1645-A96B-00ABC9449453}">
      <dgm:prSet/>
      <dgm:spPr/>
      <dgm:t>
        <a:bodyPr/>
        <a:lstStyle/>
        <a:p>
          <a:pPr rtl="0"/>
          <a:r>
            <a:rPr kumimoji="1" lang="en-US" dirty="0" smtClean="0"/>
            <a:t>Factors affecting signal interpretation:</a:t>
          </a:r>
          <a:endParaRPr lang="en-US" dirty="0"/>
        </a:p>
      </dgm:t>
    </dgm:pt>
    <dgm:pt modelId="{C0348D45-C173-1541-A19C-30BD8C6771D6}" type="parTrans" cxnId="{A300DBD6-65FD-7541-93BA-A1A07C7A6728}">
      <dgm:prSet/>
      <dgm:spPr/>
      <dgm:t>
        <a:bodyPr/>
        <a:lstStyle/>
        <a:p>
          <a:endParaRPr lang="en-US"/>
        </a:p>
      </dgm:t>
    </dgm:pt>
    <dgm:pt modelId="{FA5BD654-BA0C-F04B-AC1A-2C9923833FD5}" type="sibTrans" cxnId="{A300DBD6-65FD-7541-93BA-A1A07C7A6728}">
      <dgm:prSet/>
      <dgm:spPr/>
      <dgm:t>
        <a:bodyPr/>
        <a:lstStyle/>
        <a:p>
          <a:endParaRPr lang="en-US"/>
        </a:p>
      </dgm:t>
    </dgm:pt>
    <dgm:pt modelId="{0F8DF3BC-2D33-D641-8369-66DD336F7C77}">
      <dgm:prSet/>
      <dgm:spPr/>
      <dgm:t>
        <a:bodyPr/>
        <a:lstStyle/>
        <a:p>
          <a:pPr rtl="0"/>
          <a:r>
            <a:rPr kumimoji="1" lang="en-US" dirty="0" smtClean="0"/>
            <a:t>Signal to noise ratio</a:t>
          </a:r>
          <a:endParaRPr lang="en-US" dirty="0"/>
        </a:p>
      </dgm:t>
    </dgm:pt>
    <dgm:pt modelId="{E76C4FEE-1C03-6F41-AFD6-C56717299107}" type="parTrans" cxnId="{425DA532-9946-E044-AC8A-DC73C696AC67}">
      <dgm:prSet/>
      <dgm:spPr/>
      <dgm:t>
        <a:bodyPr/>
        <a:lstStyle/>
        <a:p>
          <a:endParaRPr lang="en-US"/>
        </a:p>
      </dgm:t>
    </dgm:pt>
    <dgm:pt modelId="{871DB9C6-0528-E54C-83A3-6FC73D76CD91}" type="sibTrans" cxnId="{425DA532-9946-E044-AC8A-DC73C696AC67}">
      <dgm:prSet/>
      <dgm:spPr/>
      <dgm:t>
        <a:bodyPr/>
        <a:lstStyle/>
        <a:p>
          <a:endParaRPr lang="en-US"/>
        </a:p>
      </dgm:t>
    </dgm:pt>
    <dgm:pt modelId="{A638BF37-C757-6849-B3D3-2C68543CB204}">
      <dgm:prSet/>
      <dgm:spPr/>
      <dgm:t>
        <a:bodyPr/>
        <a:lstStyle/>
        <a:p>
          <a:pPr rtl="0"/>
          <a:r>
            <a:rPr kumimoji="1" lang="en-US" dirty="0" smtClean="0"/>
            <a:t>Data rate</a:t>
          </a:r>
          <a:endParaRPr lang="en-US" dirty="0"/>
        </a:p>
      </dgm:t>
    </dgm:pt>
    <dgm:pt modelId="{FA791706-7166-784E-A768-9DFAC7BBE58C}" type="parTrans" cxnId="{80163F21-FC74-EC4D-B260-544FCD32516D}">
      <dgm:prSet/>
      <dgm:spPr/>
      <dgm:t>
        <a:bodyPr/>
        <a:lstStyle/>
        <a:p>
          <a:endParaRPr lang="en-US"/>
        </a:p>
      </dgm:t>
    </dgm:pt>
    <dgm:pt modelId="{D645FBDD-83A2-8A40-BFD8-A06102BEB861}" type="sibTrans" cxnId="{80163F21-FC74-EC4D-B260-544FCD32516D}">
      <dgm:prSet/>
      <dgm:spPr/>
      <dgm:t>
        <a:bodyPr/>
        <a:lstStyle/>
        <a:p>
          <a:endParaRPr lang="en-US"/>
        </a:p>
      </dgm:t>
    </dgm:pt>
    <dgm:pt modelId="{A1DC9760-1321-6841-9382-D7CED8464078}">
      <dgm:prSet/>
      <dgm:spPr/>
      <dgm:t>
        <a:bodyPr/>
        <a:lstStyle/>
        <a:p>
          <a:pPr rtl="0"/>
          <a:r>
            <a:rPr kumimoji="1" lang="en-US" dirty="0" smtClean="0"/>
            <a:t>Bandwidth</a:t>
          </a:r>
          <a:endParaRPr lang="en-US" dirty="0"/>
        </a:p>
      </dgm:t>
    </dgm:pt>
    <dgm:pt modelId="{569C16DF-BB50-1240-8E4E-84546D1D2CDB}" type="parTrans" cxnId="{B731FC04-623E-4548-953D-3D82FC6B8B99}">
      <dgm:prSet/>
      <dgm:spPr/>
      <dgm:t>
        <a:bodyPr/>
        <a:lstStyle/>
        <a:p>
          <a:endParaRPr lang="en-US"/>
        </a:p>
      </dgm:t>
    </dgm:pt>
    <dgm:pt modelId="{A269A5A3-1938-C847-808F-449167BDD202}" type="sibTrans" cxnId="{B731FC04-623E-4548-953D-3D82FC6B8B99}">
      <dgm:prSet/>
      <dgm:spPr/>
      <dgm:t>
        <a:bodyPr/>
        <a:lstStyle/>
        <a:p>
          <a:endParaRPr lang="en-US"/>
        </a:p>
      </dgm:t>
    </dgm:pt>
    <dgm:pt modelId="{14659069-21A3-D54E-BCB3-0C402C379C74}" type="pres">
      <dgm:prSet presAssocID="{355646FA-B623-E949-87C5-AF38646174FC}" presName="Name0" presStyleCnt="0">
        <dgm:presLayoutVars>
          <dgm:dir/>
          <dgm:animLvl val="lvl"/>
          <dgm:resizeHandles val="exact"/>
        </dgm:presLayoutVars>
      </dgm:prSet>
      <dgm:spPr/>
      <dgm:t>
        <a:bodyPr/>
        <a:lstStyle/>
        <a:p>
          <a:endParaRPr lang="en-US"/>
        </a:p>
      </dgm:t>
    </dgm:pt>
    <dgm:pt modelId="{20476FE5-808C-EA4A-A8C2-F04D7DA6FA18}" type="pres">
      <dgm:prSet presAssocID="{84914884-8FAF-384B-BF52-51C86A00A563}" presName="vertFlow" presStyleCnt="0"/>
      <dgm:spPr/>
      <dgm:t>
        <a:bodyPr/>
        <a:lstStyle/>
        <a:p>
          <a:endParaRPr lang="en-US"/>
        </a:p>
      </dgm:t>
    </dgm:pt>
    <dgm:pt modelId="{0BB6A8CF-AC0F-A540-A28E-8ADFCDDF122C}" type="pres">
      <dgm:prSet presAssocID="{84914884-8FAF-384B-BF52-51C86A00A563}" presName="header" presStyleLbl="node1" presStyleIdx="0" presStyleCnt="2"/>
      <dgm:spPr/>
      <dgm:t>
        <a:bodyPr/>
        <a:lstStyle/>
        <a:p>
          <a:endParaRPr lang="en-US"/>
        </a:p>
      </dgm:t>
    </dgm:pt>
    <dgm:pt modelId="{1F673E32-AD05-6443-9471-A52C81FAFCB4}" type="pres">
      <dgm:prSet presAssocID="{4AB7ECDC-4B64-3D4E-AB95-2A871F2DF484}" presName="parTrans" presStyleLbl="sibTrans2D1" presStyleIdx="0" presStyleCnt="5"/>
      <dgm:spPr/>
      <dgm:t>
        <a:bodyPr/>
        <a:lstStyle/>
        <a:p>
          <a:endParaRPr lang="en-US"/>
        </a:p>
      </dgm:t>
    </dgm:pt>
    <dgm:pt modelId="{EB7D510E-C4AB-7148-A3EF-1AB073B882E9}" type="pres">
      <dgm:prSet presAssocID="{97C532AD-15D0-0944-8F79-4ACB65221C71}" presName="child" presStyleLbl="alignAccFollowNode1" presStyleIdx="0" presStyleCnt="5">
        <dgm:presLayoutVars>
          <dgm:chMax val="0"/>
          <dgm:bulletEnabled val="1"/>
        </dgm:presLayoutVars>
      </dgm:prSet>
      <dgm:spPr/>
      <dgm:t>
        <a:bodyPr/>
        <a:lstStyle/>
        <a:p>
          <a:endParaRPr lang="en-US"/>
        </a:p>
      </dgm:t>
    </dgm:pt>
    <dgm:pt modelId="{12F32C60-E416-644F-9645-6313B562265C}" type="pres">
      <dgm:prSet presAssocID="{D450E2CA-2C67-714A-BCCB-4CE38061516E}" presName="sibTrans" presStyleLbl="sibTrans2D1" presStyleIdx="1" presStyleCnt="5"/>
      <dgm:spPr/>
      <dgm:t>
        <a:bodyPr/>
        <a:lstStyle/>
        <a:p>
          <a:endParaRPr lang="en-US"/>
        </a:p>
      </dgm:t>
    </dgm:pt>
    <dgm:pt modelId="{12A3CB69-14C9-8045-8A5E-478E5FEC42FE}" type="pres">
      <dgm:prSet presAssocID="{86750BE1-977E-5B41-9624-B2AD9A6AB310}" presName="child" presStyleLbl="alignAccFollowNode1" presStyleIdx="1" presStyleCnt="5">
        <dgm:presLayoutVars>
          <dgm:chMax val="0"/>
          <dgm:bulletEnabled val="1"/>
        </dgm:presLayoutVars>
      </dgm:prSet>
      <dgm:spPr/>
      <dgm:t>
        <a:bodyPr/>
        <a:lstStyle/>
        <a:p>
          <a:endParaRPr lang="en-US"/>
        </a:p>
      </dgm:t>
    </dgm:pt>
    <dgm:pt modelId="{D04DD13F-AC9D-0746-8A26-657A9C7B76CC}" type="pres">
      <dgm:prSet presAssocID="{84914884-8FAF-384B-BF52-51C86A00A563}" presName="hSp" presStyleCnt="0"/>
      <dgm:spPr/>
      <dgm:t>
        <a:bodyPr/>
        <a:lstStyle/>
        <a:p>
          <a:endParaRPr lang="en-US"/>
        </a:p>
      </dgm:t>
    </dgm:pt>
    <dgm:pt modelId="{E58AD5E4-3F0E-8748-A103-D06C711A424E}" type="pres">
      <dgm:prSet presAssocID="{D879E1F3-80B5-1645-A96B-00ABC9449453}" presName="vertFlow" presStyleCnt="0"/>
      <dgm:spPr/>
      <dgm:t>
        <a:bodyPr/>
        <a:lstStyle/>
        <a:p>
          <a:endParaRPr lang="en-US"/>
        </a:p>
      </dgm:t>
    </dgm:pt>
    <dgm:pt modelId="{CDC4F93E-4482-274A-8035-ACA9C6EAAEF9}" type="pres">
      <dgm:prSet presAssocID="{D879E1F3-80B5-1645-A96B-00ABC9449453}" presName="header" presStyleLbl="node1" presStyleIdx="1" presStyleCnt="2"/>
      <dgm:spPr/>
      <dgm:t>
        <a:bodyPr/>
        <a:lstStyle/>
        <a:p>
          <a:endParaRPr lang="en-US"/>
        </a:p>
      </dgm:t>
    </dgm:pt>
    <dgm:pt modelId="{D176714E-F410-5447-A9D5-B085CB5D314C}" type="pres">
      <dgm:prSet presAssocID="{E76C4FEE-1C03-6F41-AFD6-C56717299107}" presName="parTrans" presStyleLbl="sibTrans2D1" presStyleIdx="2" presStyleCnt="5"/>
      <dgm:spPr/>
      <dgm:t>
        <a:bodyPr/>
        <a:lstStyle/>
        <a:p>
          <a:endParaRPr lang="en-US"/>
        </a:p>
      </dgm:t>
    </dgm:pt>
    <dgm:pt modelId="{41BFB658-69CE-EF4E-90F6-CB5759683AF1}" type="pres">
      <dgm:prSet presAssocID="{0F8DF3BC-2D33-D641-8369-66DD336F7C77}" presName="child" presStyleLbl="alignAccFollowNode1" presStyleIdx="2" presStyleCnt="5">
        <dgm:presLayoutVars>
          <dgm:chMax val="0"/>
          <dgm:bulletEnabled val="1"/>
        </dgm:presLayoutVars>
      </dgm:prSet>
      <dgm:spPr/>
      <dgm:t>
        <a:bodyPr/>
        <a:lstStyle/>
        <a:p>
          <a:endParaRPr lang="en-US"/>
        </a:p>
      </dgm:t>
    </dgm:pt>
    <dgm:pt modelId="{5606A4BA-A4B2-A24A-B307-D01F4C2BC09F}" type="pres">
      <dgm:prSet presAssocID="{871DB9C6-0528-E54C-83A3-6FC73D76CD91}" presName="sibTrans" presStyleLbl="sibTrans2D1" presStyleIdx="3" presStyleCnt="5"/>
      <dgm:spPr/>
      <dgm:t>
        <a:bodyPr/>
        <a:lstStyle/>
        <a:p>
          <a:endParaRPr lang="en-US"/>
        </a:p>
      </dgm:t>
    </dgm:pt>
    <dgm:pt modelId="{E332C902-CB53-534F-B84C-5B9D4535B85E}" type="pres">
      <dgm:prSet presAssocID="{A638BF37-C757-6849-B3D3-2C68543CB204}" presName="child" presStyleLbl="alignAccFollowNode1" presStyleIdx="3" presStyleCnt="5">
        <dgm:presLayoutVars>
          <dgm:chMax val="0"/>
          <dgm:bulletEnabled val="1"/>
        </dgm:presLayoutVars>
      </dgm:prSet>
      <dgm:spPr/>
      <dgm:t>
        <a:bodyPr/>
        <a:lstStyle/>
        <a:p>
          <a:endParaRPr lang="en-US"/>
        </a:p>
      </dgm:t>
    </dgm:pt>
    <dgm:pt modelId="{8492E69A-D186-F948-8932-C826B4927584}" type="pres">
      <dgm:prSet presAssocID="{D645FBDD-83A2-8A40-BFD8-A06102BEB861}" presName="sibTrans" presStyleLbl="sibTrans2D1" presStyleIdx="4" presStyleCnt="5"/>
      <dgm:spPr/>
      <dgm:t>
        <a:bodyPr/>
        <a:lstStyle/>
        <a:p>
          <a:endParaRPr lang="en-US"/>
        </a:p>
      </dgm:t>
    </dgm:pt>
    <dgm:pt modelId="{63D7C5D3-77B6-8843-976B-8783E88315AC}" type="pres">
      <dgm:prSet presAssocID="{A1DC9760-1321-6841-9382-D7CED8464078}" presName="child" presStyleLbl="alignAccFollowNode1" presStyleIdx="4" presStyleCnt="5">
        <dgm:presLayoutVars>
          <dgm:chMax val="0"/>
          <dgm:bulletEnabled val="1"/>
        </dgm:presLayoutVars>
      </dgm:prSet>
      <dgm:spPr/>
      <dgm:t>
        <a:bodyPr/>
        <a:lstStyle/>
        <a:p>
          <a:endParaRPr lang="en-US"/>
        </a:p>
      </dgm:t>
    </dgm:pt>
  </dgm:ptLst>
  <dgm:cxnLst>
    <dgm:cxn modelId="{B791697C-9576-3347-BFFC-E793F27DE265}" type="presOf" srcId="{84914884-8FAF-384B-BF52-51C86A00A563}" destId="{0BB6A8CF-AC0F-A540-A28E-8ADFCDDF122C}" srcOrd="0" destOrd="0" presId="urn:microsoft.com/office/officeart/2005/8/layout/lProcess1"/>
    <dgm:cxn modelId="{3873F1ED-88C1-CA45-B24A-B35474C0127C}" type="presOf" srcId="{355646FA-B623-E949-87C5-AF38646174FC}" destId="{14659069-21A3-D54E-BCB3-0C402C379C74}" srcOrd="0" destOrd="0" presId="urn:microsoft.com/office/officeart/2005/8/layout/lProcess1"/>
    <dgm:cxn modelId="{B731FC04-623E-4548-953D-3D82FC6B8B99}" srcId="{D879E1F3-80B5-1645-A96B-00ABC9449453}" destId="{A1DC9760-1321-6841-9382-D7CED8464078}" srcOrd="2" destOrd="0" parTransId="{569C16DF-BB50-1240-8E4E-84546D1D2CDB}" sibTransId="{A269A5A3-1938-C847-808F-449167BDD202}"/>
    <dgm:cxn modelId="{B7B7C532-81D2-9243-911E-66F51D8FD3A5}" srcId="{84914884-8FAF-384B-BF52-51C86A00A563}" destId="{86750BE1-977E-5B41-9624-B2AD9A6AB310}" srcOrd="1" destOrd="0" parTransId="{B9AB3C71-CA7B-B742-9D10-12C90E280C28}" sibTransId="{2AFD5532-6B76-6942-9D79-D1FEB33ACE9A}"/>
    <dgm:cxn modelId="{843DE68A-B65A-2A4F-BF07-67644C62A23B}" type="presOf" srcId="{D450E2CA-2C67-714A-BCCB-4CE38061516E}" destId="{12F32C60-E416-644F-9645-6313B562265C}" srcOrd="0" destOrd="0" presId="urn:microsoft.com/office/officeart/2005/8/layout/lProcess1"/>
    <dgm:cxn modelId="{9B52E7A4-9FA1-044C-A217-46752D30A2BE}" srcId="{84914884-8FAF-384B-BF52-51C86A00A563}" destId="{97C532AD-15D0-0944-8F79-4ACB65221C71}" srcOrd="0" destOrd="0" parTransId="{4AB7ECDC-4B64-3D4E-AB95-2A871F2DF484}" sibTransId="{D450E2CA-2C67-714A-BCCB-4CE38061516E}"/>
    <dgm:cxn modelId="{632DF105-E9A1-8E4C-9231-213F8D1A724D}" type="presOf" srcId="{0F8DF3BC-2D33-D641-8369-66DD336F7C77}" destId="{41BFB658-69CE-EF4E-90F6-CB5759683AF1}" srcOrd="0" destOrd="0" presId="urn:microsoft.com/office/officeart/2005/8/layout/lProcess1"/>
    <dgm:cxn modelId="{425DA532-9946-E044-AC8A-DC73C696AC67}" srcId="{D879E1F3-80B5-1645-A96B-00ABC9449453}" destId="{0F8DF3BC-2D33-D641-8369-66DD336F7C77}" srcOrd="0" destOrd="0" parTransId="{E76C4FEE-1C03-6F41-AFD6-C56717299107}" sibTransId="{871DB9C6-0528-E54C-83A3-6FC73D76CD91}"/>
    <dgm:cxn modelId="{60D80E01-D816-E040-90BE-094CF9329A8A}" type="presOf" srcId="{E76C4FEE-1C03-6F41-AFD6-C56717299107}" destId="{D176714E-F410-5447-A9D5-B085CB5D314C}" srcOrd="0" destOrd="0" presId="urn:microsoft.com/office/officeart/2005/8/layout/lProcess1"/>
    <dgm:cxn modelId="{833F2D89-F39D-9241-BCD9-BE13C302B913}" type="presOf" srcId="{871DB9C6-0528-E54C-83A3-6FC73D76CD91}" destId="{5606A4BA-A4B2-A24A-B307-D01F4C2BC09F}" srcOrd="0" destOrd="0" presId="urn:microsoft.com/office/officeart/2005/8/layout/lProcess1"/>
    <dgm:cxn modelId="{FBC0B35D-4750-854B-8F5A-86857DC46137}" type="presOf" srcId="{D879E1F3-80B5-1645-A96B-00ABC9449453}" destId="{CDC4F93E-4482-274A-8035-ACA9C6EAAEF9}" srcOrd="0" destOrd="0" presId="urn:microsoft.com/office/officeart/2005/8/layout/lProcess1"/>
    <dgm:cxn modelId="{EEFC3EF0-0219-0A49-86F2-95F48948F74C}" type="presOf" srcId="{97C532AD-15D0-0944-8F79-4ACB65221C71}" destId="{EB7D510E-C4AB-7148-A3EF-1AB073B882E9}" srcOrd="0" destOrd="0" presId="urn:microsoft.com/office/officeart/2005/8/layout/lProcess1"/>
    <dgm:cxn modelId="{8F887E00-3AEC-9B48-9E34-794B626B1952}" type="presOf" srcId="{A1DC9760-1321-6841-9382-D7CED8464078}" destId="{63D7C5D3-77B6-8843-976B-8783E88315AC}" srcOrd="0" destOrd="0" presId="urn:microsoft.com/office/officeart/2005/8/layout/lProcess1"/>
    <dgm:cxn modelId="{0E0E0A53-4899-6047-9C9A-E1ACE6767C38}" type="presOf" srcId="{D645FBDD-83A2-8A40-BFD8-A06102BEB861}" destId="{8492E69A-D186-F948-8932-C826B4927584}" srcOrd="0" destOrd="0" presId="urn:microsoft.com/office/officeart/2005/8/layout/lProcess1"/>
    <dgm:cxn modelId="{A300DBD6-65FD-7541-93BA-A1A07C7A6728}" srcId="{355646FA-B623-E949-87C5-AF38646174FC}" destId="{D879E1F3-80B5-1645-A96B-00ABC9449453}" srcOrd="1" destOrd="0" parTransId="{C0348D45-C173-1541-A19C-30BD8C6771D6}" sibTransId="{FA5BD654-BA0C-F04B-AC1A-2C9923833FD5}"/>
    <dgm:cxn modelId="{657717D9-0DDF-5F46-81B5-A4BD64FD0E1D}" type="presOf" srcId="{86750BE1-977E-5B41-9624-B2AD9A6AB310}" destId="{12A3CB69-14C9-8045-8A5E-478E5FEC42FE}" srcOrd="0" destOrd="0" presId="urn:microsoft.com/office/officeart/2005/8/layout/lProcess1"/>
    <dgm:cxn modelId="{6569F50A-3C09-0B4D-8AAA-50429009510C}" srcId="{355646FA-B623-E949-87C5-AF38646174FC}" destId="{84914884-8FAF-384B-BF52-51C86A00A563}" srcOrd="0" destOrd="0" parTransId="{29DCD7F6-EAA9-7F4A-9556-4D2DAF300D58}" sibTransId="{832A6CED-A6B4-0E45-859A-0AF89483A0AC}"/>
    <dgm:cxn modelId="{2BB6D1F6-C00A-BE42-80D7-53681B50314E}" type="presOf" srcId="{4AB7ECDC-4B64-3D4E-AB95-2A871F2DF484}" destId="{1F673E32-AD05-6443-9471-A52C81FAFCB4}" srcOrd="0" destOrd="0" presId="urn:microsoft.com/office/officeart/2005/8/layout/lProcess1"/>
    <dgm:cxn modelId="{B6D58BB0-79AC-EA43-9ED7-D14D34962095}" type="presOf" srcId="{A638BF37-C757-6849-B3D3-2C68543CB204}" destId="{E332C902-CB53-534F-B84C-5B9D4535B85E}" srcOrd="0" destOrd="0" presId="urn:microsoft.com/office/officeart/2005/8/layout/lProcess1"/>
    <dgm:cxn modelId="{80163F21-FC74-EC4D-B260-544FCD32516D}" srcId="{D879E1F3-80B5-1645-A96B-00ABC9449453}" destId="{A638BF37-C757-6849-B3D3-2C68543CB204}" srcOrd="1" destOrd="0" parTransId="{FA791706-7166-784E-A768-9DFAC7BBE58C}" sibTransId="{D645FBDD-83A2-8A40-BFD8-A06102BEB861}"/>
    <dgm:cxn modelId="{A5532BF4-EB07-654D-9F04-CD299FB8A5FF}" type="presParOf" srcId="{14659069-21A3-D54E-BCB3-0C402C379C74}" destId="{20476FE5-808C-EA4A-A8C2-F04D7DA6FA18}" srcOrd="0" destOrd="0" presId="urn:microsoft.com/office/officeart/2005/8/layout/lProcess1"/>
    <dgm:cxn modelId="{6EED67A6-7AC5-7B49-B0F5-5F5CA078CEBC}" type="presParOf" srcId="{20476FE5-808C-EA4A-A8C2-F04D7DA6FA18}" destId="{0BB6A8CF-AC0F-A540-A28E-8ADFCDDF122C}" srcOrd="0" destOrd="0" presId="urn:microsoft.com/office/officeart/2005/8/layout/lProcess1"/>
    <dgm:cxn modelId="{90B669A2-C9B1-F54C-BF71-C96F29230DE1}" type="presParOf" srcId="{20476FE5-808C-EA4A-A8C2-F04D7DA6FA18}" destId="{1F673E32-AD05-6443-9471-A52C81FAFCB4}" srcOrd="1" destOrd="0" presId="urn:microsoft.com/office/officeart/2005/8/layout/lProcess1"/>
    <dgm:cxn modelId="{E89C4A57-3396-A744-B95B-A3AC38797DC9}" type="presParOf" srcId="{20476FE5-808C-EA4A-A8C2-F04D7DA6FA18}" destId="{EB7D510E-C4AB-7148-A3EF-1AB073B882E9}" srcOrd="2" destOrd="0" presId="urn:microsoft.com/office/officeart/2005/8/layout/lProcess1"/>
    <dgm:cxn modelId="{B47636B8-62EE-9C48-BC0E-6912D31CAC3B}" type="presParOf" srcId="{20476FE5-808C-EA4A-A8C2-F04D7DA6FA18}" destId="{12F32C60-E416-644F-9645-6313B562265C}" srcOrd="3" destOrd="0" presId="urn:microsoft.com/office/officeart/2005/8/layout/lProcess1"/>
    <dgm:cxn modelId="{87290851-1099-8B45-8D2D-380CBD31AEF1}" type="presParOf" srcId="{20476FE5-808C-EA4A-A8C2-F04D7DA6FA18}" destId="{12A3CB69-14C9-8045-8A5E-478E5FEC42FE}" srcOrd="4" destOrd="0" presId="urn:microsoft.com/office/officeart/2005/8/layout/lProcess1"/>
    <dgm:cxn modelId="{70D5D149-1EF5-F146-B5F0-9943190B67F7}" type="presParOf" srcId="{14659069-21A3-D54E-BCB3-0C402C379C74}" destId="{D04DD13F-AC9D-0746-8A26-657A9C7B76CC}" srcOrd="1" destOrd="0" presId="urn:microsoft.com/office/officeart/2005/8/layout/lProcess1"/>
    <dgm:cxn modelId="{0A802910-8EFF-8848-9A0D-B30B9F8698BD}" type="presParOf" srcId="{14659069-21A3-D54E-BCB3-0C402C379C74}" destId="{E58AD5E4-3F0E-8748-A103-D06C711A424E}" srcOrd="2" destOrd="0" presId="urn:microsoft.com/office/officeart/2005/8/layout/lProcess1"/>
    <dgm:cxn modelId="{C1A76F08-269F-F347-BBF5-5F8F55D81D95}" type="presParOf" srcId="{E58AD5E4-3F0E-8748-A103-D06C711A424E}" destId="{CDC4F93E-4482-274A-8035-ACA9C6EAAEF9}" srcOrd="0" destOrd="0" presId="urn:microsoft.com/office/officeart/2005/8/layout/lProcess1"/>
    <dgm:cxn modelId="{90DD0FE9-CCB3-B54E-9911-EAFDB8073303}" type="presParOf" srcId="{E58AD5E4-3F0E-8748-A103-D06C711A424E}" destId="{D176714E-F410-5447-A9D5-B085CB5D314C}" srcOrd="1" destOrd="0" presId="urn:microsoft.com/office/officeart/2005/8/layout/lProcess1"/>
    <dgm:cxn modelId="{5293121F-AED6-E64E-972C-0F807CF03D56}" type="presParOf" srcId="{E58AD5E4-3F0E-8748-A103-D06C711A424E}" destId="{41BFB658-69CE-EF4E-90F6-CB5759683AF1}" srcOrd="2" destOrd="0" presId="urn:microsoft.com/office/officeart/2005/8/layout/lProcess1"/>
    <dgm:cxn modelId="{1D065C3A-3B26-C242-AEB0-53A17D8B76B5}" type="presParOf" srcId="{E58AD5E4-3F0E-8748-A103-D06C711A424E}" destId="{5606A4BA-A4B2-A24A-B307-D01F4C2BC09F}" srcOrd="3" destOrd="0" presId="urn:microsoft.com/office/officeart/2005/8/layout/lProcess1"/>
    <dgm:cxn modelId="{D9BACD24-A320-4B45-80AA-3963747FDB2B}" type="presParOf" srcId="{E58AD5E4-3F0E-8748-A103-D06C711A424E}" destId="{E332C902-CB53-534F-B84C-5B9D4535B85E}" srcOrd="4" destOrd="0" presId="urn:microsoft.com/office/officeart/2005/8/layout/lProcess1"/>
    <dgm:cxn modelId="{D19CCB6C-8C6D-BA4B-9A0D-9C3D46AEB679}" type="presParOf" srcId="{E58AD5E4-3F0E-8748-A103-D06C711A424E}" destId="{8492E69A-D186-F948-8932-C826B4927584}" srcOrd="5" destOrd="0" presId="urn:microsoft.com/office/officeart/2005/8/layout/lProcess1"/>
    <dgm:cxn modelId="{2A25005A-3AC6-924C-8424-9B350EC82478}" type="presParOf" srcId="{E58AD5E4-3F0E-8748-A103-D06C711A424E}" destId="{63D7C5D3-77B6-8843-976B-8783E88315A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0EA440-86B1-B347-87FE-AF6E3CE2F4A0}" type="doc">
      <dgm:prSet loTypeId="urn:microsoft.com/office/officeart/2005/8/layout/vList5" loCatId="list" qsTypeId="urn:microsoft.com/office/officeart/2005/8/quickstyle/simple2" qsCatId="simple" csTypeId="urn:microsoft.com/office/officeart/2005/8/colors/accent0_2" csCatId="mainScheme" phldr="1"/>
      <dgm:spPr/>
      <dgm:t>
        <a:bodyPr/>
        <a:lstStyle/>
        <a:p>
          <a:endParaRPr lang="en-US"/>
        </a:p>
      </dgm:t>
    </dgm:pt>
    <dgm:pt modelId="{D64B1AE8-63D4-7D40-87A8-B9DC4048BFB8}">
      <dgm:prSet custT="1"/>
      <dgm:spPr/>
      <dgm:t>
        <a:bodyPr/>
        <a:lstStyle/>
        <a:p>
          <a:pPr rtl="0"/>
          <a:r>
            <a:rPr kumimoji="1" lang="en-US" sz="2400" b="1" i="0" smtClean="0"/>
            <a:t>Signal spectrum</a:t>
          </a:r>
          <a:endParaRPr kumimoji="1" lang="en-US" sz="2400" b="1" i="0" dirty="0"/>
        </a:p>
      </dgm:t>
    </dgm:pt>
    <dgm:pt modelId="{C4483623-F7CE-6D45-BC88-BEEC51CE91EF}" type="parTrans" cxnId="{B8A26D92-1144-3145-A951-42086D83D5E7}">
      <dgm:prSet/>
      <dgm:spPr/>
      <dgm:t>
        <a:bodyPr/>
        <a:lstStyle/>
        <a:p>
          <a:endParaRPr lang="en-US"/>
        </a:p>
      </dgm:t>
    </dgm:pt>
    <dgm:pt modelId="{15114D94-57F0-1644-AC5E-A6F862B227E4}" type="sibTrans" cxnId="{B8A26D92-1144-3145-A951-42086D83D5E7}">
      <dgm:prSet/>
      <dgm:spPr/>
      <dgm:t>
        <a:bodyPr/>
        <a:lstStyle/>
        <a:p>
          <a:endParaRPr lang="en-US"/>
        </a:p>
      </dgm:t>
    </dgm:pt>
    <dgm:pt modelId="{474C551B-C3BD-AF4E-A8E7-49946584EDFC}">
      <dgm:prSet custT="1"/>
      <dgm:spPr/>
      <dgm:t>
        <a:bodyPr/>
        <a:lstStyle/>
        <a:p>
          <a:pPr rtl="0"/>
          <a:r>
            <a:rPr kumimoji="1" lang="en-US" sz="1800" b="1" i="0" smtClean="0"/>
            <a:t>A good signal design should concentrate the transmitted power in the middle of the transmission bandwidth</a:t>
          </a:r>
          <a:endParaRPr kumimoji="1" lang="en-US" sz="1800" b="1" i="0" dirty="0"/>
        </a:p>
      </dgm:t>
    </dgm:pt>
    <dgm:pt modelId="{454F6B97-04B7-C94E-BE95-3C03B934CE6D}" type="parTrans" cxnId="{3DE53864-5731-BA4A-9436-721C4E901436}">
      <dgm:prSet/>
      <dgm:spPr/>
      <dgm:t>
        <a:bodyPr/>
        <a:lstStyle/>
        <a:p>
          <a:endParaRPr lang="en-US"/>
        </a:p>
      </dgm:t>
    </dgm:pt>
    <dgm:pt modelId="{F462FCAC-B3BA-7F44-AEBC-EF479212DFF4}" type="sibTrans" cxnId="{3DE53864-5731-BA4A-9436-721C4E901436}">
      <dgm:prSet/>
      <dgm:spPr/>
      <dgm:t>
        <a:bodyPr/>
        <a:lstStyle/>
        <a:p>
          <a:endParaRPr lang="en-US"/>
        </a:p>
      </dgm:t>
    </dgm:pt>
    <dgm:pt modelId="{3131A3CD-66C5-0E44-BE57-916F3763FBCB}">
      <dgm:prSet custT="1"/>
      <dgm:spPr/>
      <dgm:t>
        <a:bodyPr/>
        <a:lstStyle/>
        <a:p>
          <a:pPr rtl="0"/>
          <a:r>
            <a:rPr kumimoji="1" lang="en-US" sz="2400" b="1" i="0" smtClean="0"/>
            <a:t>Clocking</a:t>
          </a:r>
          <a:endParaRPr kumimoji="1" lang="en-US" sz="2400" b="1" i="0" dirty="0"/>
        </a:p>
      </dgm:t>
    </dgm:pt>
    <dgm:pt modelId="{1E2035F3-CB92-464E-BCE7-ED8514F1DFCF}" type="parTrans" cxnId="{746C7DD3-E16B-B840-8DC7-36FC6886163D}">
      <dgm:prSet/>
      <dgm:spPr/>
      <dgm:t>
        <a:bodyPr/>
        <a:lstStyle/>
        <a:p>
          <a:endParaRPr lang="en-US"/>
        </a:p>
      </dgm:t>
    </dgm:pt>
    <dgm:pt modelId="{568A39B7-2EB6-D744-9FED-23AB5C7378B3}" type="sibTrans" cxnId="{746C7DD3-E16B-B840-8DC7-36FC6886163D}">
      <dgm:prSet/>
      <dgm:spPr/>
      <dgm:t>
        <a:bodyPr/>
        <a:lstStyle/>
        <a:p>
          <a:endParaRPr lang="en-US"/>
        </a:p>
      </dgm:t>
    </dgm:pt>
    <dgm:pt modelId="{8A371263-B7FF-0E4D-9514-C8161BC37C3C}">
      <dgm:prSet custT="1"/>
      <dgm:spPr/>
      <dgm:t>
        <a:bodyPr/>
        <a:lstStyle/>
        <a:p>
          <a:pPr rtl="0"/>
          <a:r>
            <a:rPr kumimoji="1" lang="en-US" sz="1800" b="1" i="0" smtClean="0"/>
            <a:t>Need to synchronize transmitter and receiver either with an external clock or sync mechanism</a:t>
          </a:r>
          <a:endParaRPr kumimoji="1" lang="en-US" sz="1800" b="1" i="0" dirty="0"/>
        </a:p>
      </dgm:t>
    </dgm:pt>
    <dgm:pt modelId="{190952AF-6220-5F48-903F-36947433311E}" type="parTrans" cxnId="{F0DA4688-9AD0-C646-981E-041A7A68A566}">
      <dgm:prSet/>
      <dgm:spPr/>
      <dgm:t>
        <a:bodyPr/>
        <a:lstStyle/>
        <a:p>
          <a:endParaRPr lang="en-US"/>
        </a:p>
      </dgm:t>
    </dgm:pt>
    <dgm:pt modelId="{CA970E5F-9CD3-5B45-A523-3D42C9414659}" type="sibTrans" cxnId="{F0DA4688-9AD0-C646-981E-041A7A68A566}">
      <dgm:prSet/>
      <dgm:spPr/>
      <dgm:t>
        <a:bodyPr/>
        <a:lstStyle/>
        <a:p>
          <a:endParaRPr lang="en-US"/>
        </a:p>
      </dgm:t>
    </dgm:pt>
    <dgm:pt modelId="{AE219712-C3D8-B640-A723-CE78DD669CCB}">
      <dgm:prSet custT="1"/>
      <dgm:spPr/>
      <dgm:t>
        <a:bodyPr/>
        <a:lstStyle/>
        <a:p>
          <a:pPr rtl="0"/>
          <a:r>
            <a:rPr kumimoji="1" lang="en-US" sz="2400" b="1" i="0" smtClean="0"/>
            <a:t>Error detection</a:t>
          </a:r>
          <a:endParaRPr lang="en-US" sz="2400" b="1" i="0" dirty="0"/>
        </a:p>
      </dgm:t>
    </dgm:pt>
    <dgm:pt modelId="{F4B9C360-FEF9-D24E-BCB5-D3A1351F67AB}" type="parTrans" cxnId="{1BC1827F-64A6-724D-BE84-F3DD66CBE281}">
      <dgm:prSet/>
      <dgm:spPr/>
      <dgm:t>
        <a:bodyPr/>
        <a:lstStyle/>
        <a:p>
          <a:endParaRPr lang="en-US"/>
        </a:p>
      </dgm:t>
    </dgm:pt>
    <dgm:pt modelId="{BD998824-C9CF-0B4B-B4B2-5B7CEDB2369A}" type="sibTrans" cxnId="{1BC1827F-64A6-724D-BE84-F3DD66CBE281}">
      <dgm:prSet/>
      <dgm:spPr/>
      <dgm:t>
        <a:bodyPr/>
        <a:lstStyle/>
        <a:p>
          <a:endParaRPr lang="en-US"/>
        </a:p>
      </dgm:t>
    </dgm:pt>
    <dgm:pt modelId="{45FE6EAE-2FFD-3B46-BF60-E6DCB925DF95}">
      <dgm:prSet custT="1"/>
      <dgm:spPr/>
      <dgm:t>
        <a:bodyPr/>
        <a:lstStyle/>
        <a:p>
          <a:pPr rtl="0"/>
          <a:r>
            <a:rPr kumimoji="1" lang="en-US" sz="1800" b="1" i="0" smtClean="0"/>
            <a:t>Responsibility of a layer of logic above the signaling level that is known as data link control</a:t>
          </a:r>
          <a:endParaRPr lang="en-US" sz="1800" b="1" i="0" dirty="0"/>
        </a:p>
      </dgm:t>
    </dgm:pt>
    <dgm:pt modelId="{FE5F7F54-0918-AF43-B7BC-A21929C74F2B}" type="parTrans" cxnId="{AAE95A22-D6DA-4441-A7EB-701B82BD5A54}">
      <dgm:prSet/>
      <dgm:spPr/>
      <dgm:t>
        <a:bodyPr/>
        <a:lstStyle/>
        <a:p>
          <a:endParaRPr lang="en-US"/>
        </a:p>
      </dgm:t>
    </dgm:pt>
    <dgm:pt modelId="{1A8F63C0-56EC-D549-A0CB-DE1F8A486E1C}" type="sibTrans" cxnId="{AAE95A22-D6DA-4441-A7EB-701B82BD5A54}">
      <dgm:prSet/>
      <dgm:spPr/>
      <dgm:t>
        <a:bodyPr/>
        <a:lstStyle/>
        <a:p>
          <a:endParaRPr lang="en-US"/>
        </a:p>
      </dgm:t>
    </dgm:pt>
    <dgm:pt modelId="{1FC9B4B7-3CE1-7B45-BA0B-88C08BA0A309}">
      <dgm:prSet custT="1"/>
      <dgm:spPr/>
      <dgm:t>
        <a:bodyPr/>
        <a:lstStyle/>
        <a:p>
          <a:pPr rtl="0"/>
          <a:r>
            <a:rPr kumimoji="1" lang="en-US" sz="2400" b="1" i="0" smtClean="0"/>
            <a:t>Signal interference and noise immunity</a:t>
          </a:r>
          <a:endParaRPr kumimoji="1" lang="en-US" sz="2400" b="1" i="0" dirty="0"/>
        </a:p>
      </dgm:t>
    </dgm:pt>
    <dgm:pt modelId="{962C784B-7AA2-3245-84C5-F79C3817A132}" type="parTrans" cxnId="{CF934C7E-BD13-9348-A440-FF4332D91444}">
      <dgm:prSet/>
      <dgm:spPr/>
      <dgm:t>
        <a:bodyPr/>
        <a:lstStyle/>
        <a:p>
          <a:endParaRPr lang="en-US"/>
        </a:p>
      </dgm:t>
    </dgm:pt>
    <dgm:pt modelId="{B75D9A84-0EDA-754D-B551-A5D4EE5CF404}" type="sibTrans" cxnId="{CF934C7E-BD13-9348-A440-FF4332D91444}">
      <dgm:prSet/>
      <dgm:spPr/>
      <dgm:t>
        <a:bodyPr/>
        <a:lstStyle/>
        <a:p>
          <a:endParaRPr lang="en-US"/>
        </a:p>
      </dgm:t>
    </dgm:pt>
    <dgm:pt modelId="{EAB76876-B473-A04D-942E-2D887E286185}">
      <dgm:prSet custT="1"/>
      <dgm:spPr/>
      <dgm:t>
        <a:bodyPr/>
        <a:lstStyle/>
        <a:p>
          <a:pPr rtl="0"/>
          <a:r>
            <a:rPr kumimoji="1" lang="en-US" sz="1800" b="1" i="0" smtClean="0"/>
            <a:t>Certain codes perform better in the presence of noise</a:t>
          </a:r>
          <a:endParaRPr kumimoji="1" lang="en-US" sz="1800" b="1" i="0" dirty="0"/>
        </a:p>
      </dgm:t>
    </dgm:pt>
    <dgm:pt modelId="{CD43D692-D571-1848-8C0D-CCEFD1834E70}" type="parTrans" cxnId="{0F2CA670-DA16-0241-9A38-A72AB8C5E39C}">
      <dgm:prSet/>
      <dgm:spPr/>
      <dgm:t>
        <a:bodyPr/>
        <a:lstStyle/>
        <a:p>
          <a:endParaRPr lang="en-US"/>
        </a:p>
      </dgm:t>
    </dgm:pt>
    <dgm:pt modelId="{3750FA68-9EF4-2D46-AA8A-B44DD55F76DB}" type="sibTrans" cxnId="{0F2CA670-DA16-0241-9A38-A72AB8C5E39C}">
      <dgm:prSet/>
      <dgm:spPr/>
      <dgm:t>
        <a:bodyPr/>
        <a:lstStyle/>
        <a:p>
          <a:endParaRPr lang="en-US"/>
        </a:p>
      </dgm:t>
    </dgm:pt>
    <dgm:pt modelId="{BF35094B-DA2B-584B-B00F-9C04BBB72E13}">
      <dgm:prSet custT="1"/>
      <dgm:spPr/>
      <dgm:t>
        <a:bodyPr/>
        <a:lstStyle/>
        <a:p>
          <a:pPr rtl="0"/>
          <a:r>
            <a:rPr kumimoji="1" lang="en-US" sz="2400" b="1" i="0" smtClean="0"/>
            <a:t>Cost and complexity</a:t>
          </a:r>
          <a:endParaRPr kumimoji="1" lang="en-US" sz="2400" b="1" i="0" dirty="0"/>
        </a:p>
      </dgm:t>
    </dgm:pt>
    <dgm:pt modelId="{E4CC27A9-C61A-4947-95AA-9CA88B724BCC}" type="parTrans" cxnId="{1E4D70A5-F67E-4A42-AF68-5B594E231B02}">
      <dgm:prSet/>
      <dgm:spPr/>
      <dgm:t>
        <a:bodyPr/>
        <a:lstStyle/>
        <a:p>
          <a:endParaRPr lang="en-US"/>
        </a:p>
      </dgm:t>
    </dgm:pt>
    <dgm:pt modelId="{075EA2B1-3DC9-BA48-ACAE-9FCDBC15A567}" type="sibTrans" cxnId="{1E4D70A5-F67E-4A42-AF68-5B594E231B02}">
      <dgm:prSet/>
      <dgm:spPr/>
      <dgm:t>
        <a:bodyPr/>
        <a:lstStyle/>
        <a:p>
          <a:endParaRPr lang="en-US"/>
        </a:p>
      </dgm:t>
    </dgm:pt>
    <dgm:pt modelId="{0BDC7236-4182-D04A-837A-0A44734C1376}">
      <dgm:prSet custT="1"/>
      <dgm:spPr/>
      <dgm:t>
        <a:bodyPr/>
        <a:lstStyle/>
        <a:p>
          <a:pPr rtl="0"/>
          <a:r>
            <a:rPr kumimoji="1" lang="en-US" sz="1800" b="1" i="0" smtClean="0"/>
            <a:t>The higher the signaling rate the greater the cost</a:t>
          </a:r>
          <a:endParaRPr kumimoji="1" lang="en-US" sz="1800" b="1" i="0" dirty="0"/>
        </a:p>
      </dgm:t>
    </dgm:pt>
    <dgm:pt modelId="{05D0910C-3252-184A-8BE3-0EF151C39C80}" type="parTrans" cxnId="{A6FE0445-B42E-4F47-910D-F7318FDD7251}">
      <dgm:prSet/>
      <dgm:spPr/>
      <dgm:t>
        <a:bodyPr/>
        <a:lstStyle/>
        <a:p>
          <a:endParaRPr lang="en-US"/>
        </a:p>
      </dgm:t>
    </dgm:pt>
    <dgm:pt modelId="{F54B7130-7D9F-2243-A017-EAC0D87B3F16}" type="sibTrans" cxnId="{A6FE0445-B42E-4F47-910D-F7318FDD7251}">
      <dgm:prSet/>
      <dgm:spPr/>
      <dgm:t>
        <a:bodyPr/>
        <a:lstStyle/>
        <a:p>
          <a:endParaRPr lang="en-US"/>
        </a:p>
      </dgm:t>
    </dgm:pt>
    <dgm:pt modelId="{40CD3D8E-883B-BA48-B8AD-3B2B8CE7B916}" type="pres">
      <dgm:prSet presAssocID="{6A0EA440-86B1-B347-87FE-AF6E3CE2F4A0}" presName="Name0" presStyleCnt="0">
        <dgm:presLayoutVars>
          <dgm:dir/>
          <dgm:animLvl val="lvl"/>
          <dgm:resizeHandles val="exact"/>
        </dgm:presLayoutVars>
      </dgm:prSet>
      <dgm:spPr/>
      <dgm:t>
        <a:bodyPr/>
        <a:lstStyle/>
        <a:p>
          <a:endParaRPr lang="en-US"/>
        </a:p>
      </dgm:t>
    </dgm:pt>
    <dgm:pt modelId="{AC417C17-15AE-6A45-9A07-D56F5C738E69}" type="pres">
      <dgm:prSet presAssocID="{D64B1AE8-63D4-7D40-87A8-B9DC4048BFB8}" presName="linNode" presStyleCnt="0"/>
      <dgm:spPr/>
      <dgm:t>
        <a:bodyPr/>
        <a:lstStyle/>
        <a:p>
          <a:endParaRPr lang="en-US"/>
        </a:p>
      </dgm:t>
    </dgm:pt>
    <dgm:pt modelId="{399838E7-290F-5A4E-91CB-BFE2E2FD3EF8}" type="pres">
      <dgm:prSet presAssocID="{D64B1AE8-63D4-7D40-87A8-B9DC4048BFB8}" presName="parentText" presStyleLbl="node1" presStyleIdx="0" presStyleCnt="5">
        <dgm:presLayoutVars>
          <dgm:chMax val="1"/>
          <dgm:bulletEnabled val="1"/>
        </dgm:presLayoutVars>
      </dgm:prSet>
      <dgm:spPr/>
      <dgm:t>
        <a:bodyPr/>
        <a:lstStyle/>
        <a:p>
          <a:endParaRPr lang="en-US"/>
        </a:p>
      </dgm:t>
    </dgm:pt>
    <dgm:pt modelId="{73BDB67C-4485-804C-A4A0-4D8C440C183D}" type="pres">
      <dgm:prSet presAssocID="{D64B1AE8-63D4-7D40-87A8-B9DC4048BFB8}" presName="descendantText" presStyleLbl="alignAccFollowNode1" presStyleIdx="0" presStyleCnt="5">
        <dgm:presLayoutVars>
          <dgm:bulletEnabled val="1"/>
        </dgm:presLayoutVars>
      </dgm:prSet>
      <dgm:spPr/>
      <dgm:t>
        <a:bodyPr/>
        <a:lstStyle/>
        <a:p>
          <a:endParaRPr lang="en-US"/>
        </a:p>
      </dgm:t>
    </dgm:pt>
    <dgm:pt modelId="{BE1152C2-14B9-D747-A593-CF3122A86D7E}" type="pres">
      <dgm:prSet presAssocID="{15114D94-57F0-1644-AC5E-A6F862B227E4}" presName="sp" presStyleCnt="0"/>
      <dgm:spPr/>
      <dgm:t>
        <a:bodyPr/>
        <a:lstStyle/>
        <a:p>
          <a:endParaRPr lang="en-US"/>
        </a:p>
      </dgm:t>
    </dgm:pt>
    <dgm:pt modelId="{AD3D198B-492A-2044-A9C4-750D92C167B7}" type="pres">
      <dgm:prSet presAssocID="{3131A3CD-66C5-0E44-BE57-916F3763FBCB}" presName="linNode" presStyleCnt="0"/>
      <dgm:spPr/>
      <dgm:t>
        <a:bodyPr/>
        <a:lstStyle/>
        <a:p>
          <a:endParaRPr lang="en-US"/>
        </a:p>
      </dgm:t>
    </dgm:pt>
    <dgm:pt modelId="{2A13C994-2B92-2644-B4E4-649BC07FECB8}" type="pres">
      <dgm:prSet presAssocID="{3131A3CD-66C5-0E44-BE57-916F3763FBCB}" presName="parentText" presStyleLbl="node1" presStyleIdx="1" presStyleCnt="5">
        <dgm:presLayoutVars>
          <dgm:chMax val="1"/>
          <dgm:bulletEnabled val="1"/>
        </dgm:presLayoutVars>
      </dgm:prSet>
      <dgm:spPr/>
      <dgm:t>
        <a:bodyPr/>
        <a:lstStyle/>
        <a:p>
          <a:endParaRPr lang="en-US"/>
        </a:p>
      </dgm:t>
    </dgm:pt>
    <dgm:pt modelId="{1B67B22B-20CA-3748-A983-2D5013BE4536}" type="pres">
      <dgm:prSet presAssocID="{3131A3CD-66C5-0E44-BE57-916F3763FBCB}" presName="descendantText" presStyleLbl="alignAccFollowNode1" presStyleIdx="1" presStyleCnt="5">
        <dgm:presLayoutVars>
          <dgm:bulletEnabled val="1"/>
        </dgm:presLayoutVars>
      </dgm:prSet>
      <dgm:spPr/>
      <dgm:t>
        <a:bodyPr/>
        <a:lstStyle/>
        <a:p>
          <a:endParaRPr lang="en-US"/>
        </a:p>
      </dgm:t>
    </dgm:pt>
    <dgm:pt modelId="{E9F7A263-F036-FE4F-8534-BD6800696569}" type="pres">
      <dgm:prSet presAssocID="{568A39B7-2EB6-D744-9FED-23AB5C7378B3}" presName="sp" presStyleCnt="0"/>
      <dgm:spPr/>
      <dgm:t>
        <a:bodyPr/>
        <a:lstStyle/>
        <a:p>
          <a:endParaRPr lang="en-US"/>
        </a:p>
      </dgm:t>
    </dgm:pt>
    <dgm:pt modelId="{11DF4535-C043-A946-898F-91523325727D}" type="pres">
      <dgm:prSet presAssocID="{AE219712-C3D8-B640-A723-CE78DD669CCB}" presName="linNode" presStyleCnt="0"/>
      <dgm:spPr/>
      <dgm:t>
        <a:bodyPr/>
        <a:lstStyle/>
        <a:p>
          <a:endParaRPr lang="en-US"/>
        </a:p>
      </dgm:t>
    </dgm:pt>
    <dgm:pt modelId="{C65C8D34-E522-2B4B-A8A6-7478F559094C}" type="pres">
      <dgm:prSet presAssocID="{AE219712-C3D8-B640-A723-CE78DD669CCB}" presName="parentText" presStyleLbl="node1" presStyleIdx="2" presStyleCnt="5">
        <dgm:presLayoutVars>
          <dgm:chMax val="1"/>
          <dgm:bulletEnabled val="1"/>
        </dgm:presLayoutVars>
      </dgm:prSet>
      <dgm:spPr/>
      <dgm:t>
        <a:bodyPr/>
        <a:lstStyle/>
        <a:p>
          <a:endParaRPr lang="en-US"/>
        </a:p>
      </dgm:t>
    </dgm:pt>
    <dgm:pt modelId="{B7C8A6C7-78D3-3C49-AA1A-3BD2BB2CE7B7}" type="pres">
      <dgm:prSet presAssocID="{AE219712-C3D8-B640-A723-CE78DD669CCB}" presName="descendantText" presStyleLbl="alignAccFollowNode1" presStyleIdx="2" presStyleCnt="5">
        <dgm:presLayoutVars>
          <dgm:bulletEnabled val="1"/>
        </dgm:presLayoutVars>
      </dgm:prSet>
      <dgm:spPr/>
      <dgm:t>
        <a:bodyPr/>
        <a:lstStyle/>
        <a:p>
          <a:endParaRPr lang="en-US"/>
        </a:p>
      </dgm:t>
    </dgm:pt>
    <dgm:pt modelId="{00CA32B4-4200-1C4D-9D73-9F318EB86D5C}" type="pres">
      <dgm:prSet presAssocID="{BD998824-C9CF-0B4B-B4B2-5B7CEDB2369A}" presName="sp" presStyleCnt="0"/>
      <dgm:spPr/>
      <dgm:t>
        <a:bodyPr/>
        <a:lstStyle/>
        <a:p>
          <a:endParaRPr lang="en-US"/>
        </a:p>
      </dgm:t>
    </dgm:pt>
    <dgm:pt modelId="{E0797034-7986-444A-8462-2AD034C9A415}" type="pres">
      <dgm:prSet presAssocID="{1FC9B4B7-3CE1-7B45-BA0B-88C08BA0A309}" presName="linNode" presStyleCnt="0"/>
      <dgm:spPr/>
      <dgm:t>
        <a:bodyPr/>
        <a:lstStyle/>
        <a:p>
          <a:endParaRPr lang="en-US"/>
        </a:p>
      </dgm:t>
    </dgm:pt>
    <dgm:pt modelId="{FD4524A1-EC6C-594B-8C49-A0BC7E7F14BA}" type="pres">
      <dgm:prSet presAssocID="{1FC9B4B7-3CE1-7B45-BA0B-88C08BA0A309}" presName="parentText" presStyleLbl="node1" presStyleIdx="3" presStyleCnt="5">
        <dgm:presLayoutVars>
          <dgm:chMax val="1"/>
          <dgm:bulletEnabled val="1"/>
        </dgm:presLayoutVars>
      </dgm:prSet>
      <dgm:spPr/>
      <dgm:t>
        <a:bodyPr/>
        <a:lstStyle/>
        <a:p>
          <a:endParaRPr lang="en-US"/>
        </a:p>
      </dgm:t>
    </dgm:pt>
    <dgm:pt modelId="{153C6D1F-06BE-FF40-B953-66D4D1B1F9D5}" type="pres">
      <dgm:prSet presAssocID="{1FC9B4B7-3CE1-7B45-BA0B-88C08BA0A309}" presName="descendantText" presStyleLbl="alignAccFollowNode1" presStyleIdx="3" presStyleCnt="5">
        <dgm:presLayoutVars>
          <dgm:bulletEnabled val="1"/>
        </dgm:presLayoutVars>
      </dgm:prSet>
      <dgm:spPr/>
      <dgm:t>
        <a:bodyPr/>
        <a:lstStyle/>
        <a:p>
          <a:endParaRPr lang="en-US"/>
        </a:p>
      </dgm:t>
    </dgm:pt>
    <dgm:pt modelId="{073309FA-9A08-E549-9222-C2B5D599DAD8}" type="pres">
      <dgm:prSet presAssocID="{B75D9A84-0EDA-754D-B551-A5D4EE5CF404}" presName="sp" presStyleCnt="0"/>
      <dgm:spPr/>
      <dgm:t>
        <a:bodyPr/>
        <a:lstStyle/>
        <a:p>
          <a:endParaRPr lang="en-US"/>
        </a:p>
      </dgm:t>
    </dgm:pt>
    <dgm:pt modelId="{9994966E-069F-854C-B515-494EDEC70AD8}" type="pres">
      <dgm:prSet presAssocID="{BF35094B-DA2B-584B-B00F-9C04BBB72E13}" presName="linNode" presStyleCnt="0"/>
      <dgm:spPr/>
      <dgm:t>
        <a:bodyPr/>
        <a:lstStyle/>
        <a:p>
          <a:endParaRPr lang="en-US"/>
        </a:p>
      </dgm:t>
    </dgm:pt>
    <dgm:pt modelId="{8E318379-1F24-174C-BBD9-DE1CE708C39F}" type="pres">
      <dgm:prSet presAssocID="{BF35094B-DA2B-584B-B00F-9C04BBB72E13}" presName="parentText" presStyleLbl="node1" presStyleIdx="4" presStyleCnt="5">
        <dgm:presLayoutVars>
          <dgm:chMax val="1"/>
          <dgm:bulletEnabled val="1"/>
        </dgm:presLayoutVars>
      </dgm:prSet>
      <dgm:spPr/>
      <dgm:t>
        <a:bodyPr/>
        <a:lstStyle/>
        <a:p>
          <a:endParaRPr lang="en-US"/>
        </a:p>
      </dgm:t>
    </dgm:pt>
    <dgm:pt modelId="{94F39968-9D3F-3949-AF00-9AB3B491B449}" type="pres">
      <dgm:prSet presAssocID="{BF35094B-DA2B-584B-B00F-9C04BBB72E13}" presName="descendantText" presStyleLbl="alignAccFollowNode1" presStyleIdx="4" presStyleCnt="5">
        <dgm:presLayoutVars>
          <dgm:bulletEnabled val="1"/>
        </dgm:presLayoutVars>
      </dgm:prSet>
      <dgm:spPr/>
      <dgm:t>
        <a:bodyPr/>
        <a:lstStyle/>
        <a:p>
          <a:endParaRPr lang="en-US"/>
        </a:p>
      </dgm:t>
    </dgm:pt>
  </dgm:ptLst>
  <dgm:cxnLst>
    <dgm:cxn modelId="{766C343E-6AC0-8842-B84B-5CD09173F9F8}" type="presOf" srcId="{6A0EA440-86B1-B347-87FE-AF6E3CE2F4A0}" destId="{40CD3D8E-883B-BA48-B8AD-3B2B8CE7B916}" srcOrd="0" destOrd="0" presId="urn:microsoft.com/office/officeart/2005/8/layout/vList5"/>
    <dgm:cxn modelId="{B8A26D92-1144-3145-A951-42086D83D5E7}" srcId="{6A0EA440-86B1-B347-87FE-AF6E3CE2F4A0}" destId="{D64B1AE8-63D4-7D40-87A8-B9DC4048BFB8}" srcOrd="0" destOrd="0" parTransId="{C4483623-F7CE-6D45-BC88-BEEC51CE91EF}" sibTransId="{15114D94-57F0-1644-AC5E-A6F862B227E4}"/>
    <dgm:cxn modelId="{A6FE0445-B42E-4F47-910D-F7318FDD7251}" srcId="{BF35094B-DA2B-584B-B00F-9C04BBB72E13}" destId="{0BDC7236-4182-D04A-837A-0A44734C1376}" srcOrd="0" destOrd="0" parTransId="{05D0910C-3252-184A-8BE3-0EF151C39C80}" sibTransId="{F54B7130-7D9F-2243-A017-EAC0D87B3F16}"/>
    <dgm:cxn modelId="{0F2CA670-DA16-0241-9A38-A72AB8C5E39C}" srcId="{1FC9B4B7-3CE1-7B45-BA0B-88C08BA0A309}" destId="{EAB76876-B473-A04D-942E-2D887E286185}" srcOrd="0" destOrd="0" parTransId="{CD43D692-D571-1848-8C0D-CCEFD1834E70}" sibTransId="{3750FA68-9EF4-2D46-AA8A-B44DD55F76DB}"/>
    <dgm:cxn modelId="{1E4D70A5-F67E-4A42-AF68-5B594E231B02}" srcId="{6A0EA440-86B1-B347-87FE-AF6E3CE2F4A0}" destId="{BF35094B-DA2B-584B-B00F-9C04BBB72E13}" srcOrd="4" destOrd="0" parTransId="{E4CC27A9-C61A-4947-95AA-9CA88B724BCC}" sibTransId="{075EA2B1-3DC9-BA48-ACAE-9FCDBC15A567}"/>
    <dgm:cxn modelId="{8BD54C4E-BDDA-1F4D-9905-2297DE8E0BC4}" type="presOf" srcId="{BF35094B-DA2B-584B-B00F-9C04BBB72E13}" destId="{8E318379-1F24-174C-BBD9-DE1CE708C39F}" srcOrd="0" destOrd="0" presId="urn:microsoft.com/office/officeart/2005/8/layout/vList5"/>
    <dgm:cxn modelId="{5C0A3BBC-10C2-8A46-A194-BB2330BD7E3E}" type="presOf" srcId="{D64B1AE8-63D4-7D40-87A8-B9DC4048BFB8}" destId="{399838E7-290F-5A4E-91CB-BFE2E2FD3EF8}" srcOrd="0" destOrd="0" presId="urn:microsoft.com/office/officeart/2005/8/layout/vList5"/>
    <dgm:cxn modelId="{F0DA4688-9AD0-C646-981E-041A7A68A566}" srcId="{3131A3CD-66C5-0E44-BE57-916F3763FBCB}" destId="{8A371263-B7FF-0E4D-9514-C8161BC37C3C}" srcOrd="0" destOrd="0" parTransId="{190952AF-6220-5F48-903F-36947433311E}" sibTransId="{CA970E5F-9CD3-5B45-A523-3D42C9414659}"/>
    <dgm:cxn modelId="{746C7DD3-E16B-B840-8DC7-36FC6886163D}" srcId="{6A0EA440-86B1-B347-87FE-AF6E3CE2F4A0}" destId="{3131A3CD-66C5-0E44-BE57-916F3763FBCB}" srcOrd="1" destOrd="0" parTransId="{1E2035F3-CB92-464E-BCE7-ED8514F1DFCF}" sibTransId="{568A39B7-2EB6-D744-9FED-23AB5C7378B3}"/>
    <dgm:cxn modelId="{CF934C7E-BD13-9348-A440-FF4332D91444}" srcId="{6A0EA440-86B1-B347-87FE-AF6E3CE2F4A0}" destId="{1FC9B4B7-3CE1-7B45-BA0B-88C08BA0A309}" srcOrd="3" destOrd="0" parTransId="{962C784B-7AA2-3245-84C5-F79C3817A132}" sibTransId="{B75D9A84-0EDA-754D-B551-A5D4EE5CF404}"/>
    <dgm:cxn modelId="{599CF65B-3738-5342-9F74-F92C10BC49BB}" type="presOf" srcId="{8A371263-B7FF-0E4D-9514-C8161BC37C3C}" destId="{1B67B22B-20CA-3748-A983-2D5013BE4536}" srcOrd="0" destOrd="0" presId="urn:microsoft.com/office/officeart/2005/8/layout/vList5"/>
    <dgm:cxn modelId="{AAE95A22-D6DA-4441-A7EB-701B82BD5A54}" srcId="{AE219712-C3D8-B640-A723-CE78DD669CCB}" destId="{45FE6EAE-2FFD-3B46-BF60-E6DCB925DF95}" srcOrd="0" destOrd="0" parTransId="{FE5F7F54-0918-AF43-B7BC-A21929C74F2B}" sibTransId="{1A8F63C0-56EC-D549-A0CB-DE1F8A486E1C}"/>
    <dgm:cxn modelId="{3DE53864-5731-BA4A-9436-721C4E901436}" srcId="{D64B1AE8-63D4-7D40-87A8-B9DC4048BFB8}" destId="{474C551B-C3BD-AF4E-A8E7-49946584EDFC}" srcOrd="0" destOrd="0" parTransId="{454F6B97-04B7-C94E-BE95-3C03B934CE6D}" sibTransId="{F462FCAC-B3BA-7F44-AEBC-EF479212DFF4}"/>
    <dgm:cxn modelId="{FBAA0F0D-8430-4A4F-91FA-C0177EE922FA}" type="presOf" srcId="{3131A3CD-66C5-0E44-BE57-916F3763FBCB}" destId="{2A13C994-2B92-2644-B4E4-649BC07FECB8}" srcOrd="0" destOrd="0" presId="urn:microsoft.com/office/officeart/2005/8/layout/vList5"/>
    <dgm:cxn modelId="{2B0BB22D-D89C-8340-8E23-55DB7D52AAF5}" type="presOf" srcId="{AE219712-C3D8-B640-A723-CE78DD669CCB}" destId="{C65C8D34-E522-2B4B-A8A6-7478F559094C}" srcOrd="0" destOrd="0" presId="urn:microsoft.com/office/officeart/2005/8/layout/vList5"/>
    <dgm:cxn modelId="{DC08DDB7-B056-A546-A5C9-56A2A9E05171}" type="presOf" srcId="{EAB76876-B473-A04D-942E-2D887E286185}" destId="{153C6D1F-06BE-FF40-B953-66D4D1B1F9D5}" srcOrd="0" destOrd="0" presId="urn:microsoft.com/office/officeart/2005/8/layout/vList5"/>
    <dgm:cxn modelId="{1BC1827F-64A6-724D-BE84-F3DD66CBE281}" srcId="{6A0EA440-86B1-B347-87FE-AF6E3CE2F4A0}" destId="{AE219712-C3D8-B640-A723-CE78DD669CCB}" srcOrd="2" destOrd="0" parTransId="{F4B9C360-FEF9-D24E-BCB5-D3A1351F67AB}" sibTransId="{BD998824-C9CF-0B4B-B4B2-5B7CEDB2369A}"/>
    <dgm:cxn modelId="{B545DBB8-1249-044F-AC27-D961C9C68253}" type="presOf" srcId="{0BDC7236-4182-D04A-837A-0A44734C1376}" destId="{94F39968-9D3F-3949-AF00-9AB3B491B449}" srcOrd="0" destOrd="0" presId="urn:microsoft.com/office/officeart/2005/8/layout/vList5"/>
    <dgm:cxn modelId="{4EF499A2-C2B7-5A4E-96F9-7B8975154155}" type="presOf" srcId="{474C551B-C3BD-AF4E-A8E7-49946584EDFC}" destId="{73BDB67C-4485-804C-A4A0-4D8C440C183D}" srcOrd="0" destOrd="0" presId="urn:microsoft.com/office/officeart/2005/8/layout/vList5"/>
    <dgm:cxn modelId="{BE6EBA9C-F066-1C44-9E2D-2211E206EFD1}" type="presOf" srcId="{45FE6EAE-2FFD-3B46-BF60-E6DCB925DF95}" destId="{B7C8A6C7-78D3-3C49-AA1A-3BD2BB2CE7B7}" srcOrd="0" destOrd="0" presId="urn:microsoft.com/office/officeart/2005/8/layout/vList5"/>
    <dgm:cxn modelId="{7DAA2C6A-F0C2-A547-AEB7-040107E1BD60}" type="presOf" srcId="{1FC9B4B7-3CE1-7B45-BA0B-88C08BA0A309}" destId="{FD4524A1-EC6C-594B-8C49-A0BC7E7F14BA}" srcOrd="0" destOrd="0" presId="urn:microsoft.com/office/officeart/2005/8/layout/vList5"/>
    <dgm:cxn modelId="{B6EDD07A-4924-A64A-A2E0-585588CA5850}" type="presParOf" srcId="{40CD3D8E-883B-BA48-B8AD-3B2B8CE7B916}" destId="{AC417C17-15AE-6A45-9A07-D56F5C738E69}" srcOrd="0" destOrd="0" presId="urn:microsoft.com/office/officeart/2005/8/layout/vList5"/>
    <dgm:cxn modelId="{8400B6AE-D3A0-E641-A0A5-17E8B08CB6B3}" type="presParOf" srcId="{AC417C17-15AE-6A45-9A07-D56F5C738E69}" destId="{399838E7-290F-5A4E-91CB-BFE2E2FD3EF8}" srcOrd="0" destOrd="0" presId="urn:microsoft.com/office/officeart/2005/8/layout/vList5"/>
    <dgm:cxn modelId="{7DC39BC1-00A5-564A-8ABE-4B3A7A22A56E}" type="presParOf" srcId="{AC417C17-15AE-6A45-9A07-D56F5C738E69}" destId="{73BDB67C-4485-804C-A4A0-4D8C440C183D}" srcOrd="1" destOrd="0" presId="urn:microsoft.com/office/officeart/2005/8/layout/vList5"/>
    <dgm:cxn modelId="{5F032597-DD84-8D40-A67E-ECCD7ED0DD02}" type="presParOf" srcId="{40CD3D8E-883B-BA48-B8AD-3B2B8CE7B916}" destId="{BE1152C2-14B9-D747-A593-CF3122A86D7E}" srcOrd="1" destOrd="0" presId="urn:microsoft.com/office/officeart/2005/8/layout/vList5"/>
    <dgm:cxn modelId="{4D500DE7-1350-C745-9075-42EED87CDA76}" type="presParOf" srcId="{40CD3D8E-883B-BA48-B8AD-3B2B8CE7B916}" destId="{AD3D198B-492A-2044-A9C4-750D92C167B7}" srcOrd="2" destOrd="0" presId="urn:microsoft.com/office/officeart/2005/8/layout/vList5"/>
    <dgm:cxn modelId="{FABB1220-8731-C447-8445-0D78AA1013C9}" type="presParOf" srcId="{AD3D198B-492A-2044-A9C4-750D92C167B7}" destId="{2A13C994-2B92-2644-B4E4-649BC07FECB8}" srcOrd="0" destOrd="0" presId="urn:microsoft.com/office/officeart/2005/8/layout/vList5"/>
    <dgm:cxn modelId="{67430069-E265-6E42-8C17-14FC053C8F78}" type="presParOf" srcId="{AD3D198B-492A-2044-A9C4-750D92C167B7}" destId="{1B67B22B-20CA-3748-A983-2D5013BE4536}" srcOrd="1" destOrd="0" presId="urn:microsoft.com/office/officeart/2005/8/layout/vList5"/>
    <dgm:cxn modelId="{6115A140-E81B-3E4B-A892-A93CAC2D61D5}" type="presParOf" srcId="{40CD3D8E-883B-BA48-B8AD-3B2B8CE7B916}" destId="{E9F7A263-F036-FE4F-8534-BD6800696569}" srcOrd="3" destOrd="0" presId="urn:microsoft.com/office/officeart/2005/8/layout/vList5"/>
    <dgm:cxn modelId="{691ED2C6-7DB4-D140-9F76-CAAD61682A7F}" type="presParOf" srcId="{40CD3D8E-883B-BA48-B8AD-3B2B8CE7B916}" destId="{11DF4535-C043-A946-898F-91523325727D}" srcOrd="4" destOrd="0" presId="urn:microsoft.com/office/officeart/2005/8/layout/vList5"/>
    <dgm:cxn modelId="{61DA7431-764A-9E4F-9C86-549E07DDE0DF}" type="presParOf" srcId="{11DF4535-C043-A946-898F-91523325727D}" destId="{C65C8D34-E522-2B4B-A8A6-7478F559094C}" srcOrd="0" destOrd="0" presId="urn:microsoft.com/office/officeart/2005/8/layout/vList5"/>
    <dgm:cxn modelId="{D6C9A692-7BED-F541-AB7F-5D1226F85599}" type="presParOf" srcId="{11DF4535-C043-A946-898F-91523325727D}" destId="{B7C8A6C7-78D3-3C49-AA1A-3BD2BB2CE7B7}" srcOrd="1" destOrd="0" presId="urn:microsoft.com/office/officeart/2005/8/layout/vList5"/>
    <dgm:cxn modelId="{47EBFB80-81F4-B441-A938-BDC412460362}" type="presParOf" srcId="{40CD3D8E-883B-BA48-B8AD-3B2B8CE7B916}" destId="{00CA32B4-4200-1C4D-9D73-9F318EB86D5C}" srcOrd="5" destOrd="0" presId="urn:microsoft.com/office/officeart/2005/8/layout/vList5"/>
    <dgm:cxn modelId="{9A32FBE7-35BA-604B-97D0-B7522075FC3A}" type="presParOf" srcId="{40CD3D8E-883B-BA48-B8AD-3B2B8CE7B916}" destId="{E0797034-7986-444A-8462-2AD034C9A415}" srcOrd="6" destOrd="0" presId="urn:microsoft.com/office/officeart/2005/8/layout/vList5"/>
    <dgm:cxn modelId="{EC70D893-149E-B243-8091-A19A6DFD64D8}" type="presParOf" srcId="{E0797034-7986-444A-8462-2AD034C9A415}" destId="{FD4524A1-EC6C-594B-8C49-A0BC7E7F14BA}" srcOrd="0" destOrd="0" presId="urn:microsoft.com/office/officeart/2005/8/layout/vList5"/>
    <dgm:cxn modelId="{B0E8ACE7-5739-3C4B-8145-09355729A2C3}" type="presParOf" srcId="{E0797034-7986-444A-8462-2AD034C9A415}" destId="{153C6D1F-06BE-FF40-B953-66D4D1B1F9D5}" srcOrd="1" destOrd="0" presId="urn:microsoft.com/office/officeart/2005/8/layout/vList5"/>
    <dgm:cxn modelId="{D8479306-E6C2-E149-9A62-0E2A08167672}" type="presParOf" srcId="{40CD3D8E-883B-BA48-B8AD-3B2B8CE7B916}" destId="{073309FA-9A08-E549-9222-C2B5D599DAD8}" srcOrd="7" destOrd="0" presId="urn:microsoft.com/office/officeart/2005/8/layout/vList5"/>
    <dgm:cxn modelId="{4C3B021A-4570-2441-949D-16FA47FA9E0F}" type="presParOf" srcId="{40CD3D8E-883B-BA48-B8AD-3B2B8CE7B916}" destId="{9994966E-069F-854C-B515-494EDEC70AD8}" srcOrd="8" destOrd="0" presId="urn:microsoft.com/office/officeart/2005/8/layout/vList5"/>
    <dgm:cxn modelId="{7B34797B-2886-644A-8C30-286B234E4A84}" type="presParOf" srcId="{9994966E-069F-854C-B515-494EDEC70AD8}" destId="{8E318379-1F24-174C-BBD9-DE1CE708C39F}" srcOrd="0" destOrd="0" presId="urn:microsoft.com/office/officeart/2005/8/layout/vList5"/>
    <dgm:cxn modelId="{939D4EFB-BF95-A444-83DB-40C7ADB693EF}" type="presParOf" srcId="{9994966E-069F-854C-B515-494EDEC70AD8}" destId="{94F39968-9D3F-3949-AF00-9AB3B491B44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7A78A-32F1-E644-975E-9C1B7685FADB}"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500A9B65-3F03-6D48-A6A2-32CD6D03586C}">
      <dgm:prSet phldrT="[Text]"/>
      <dgm:spPr/>
      <dgm:t>
        <a:bodyPr/>
        <a:lstStyle/>
        <a:p>
          <a:r>
            <a:rPr kumimoji="1" lang="en-US" smtClean="0"/>
            <a:t>Is an example of differential encoding</a:t>
          </a:r>
          <a:endParaRPr lang="en-US" dirty="0"/>
        </a:p>
      </dgm:t>
    </dgm:pt>
    <dgm:pt modelId="{A2E3FEC4-A165-2D4D-94BB-11A83C1C0C46}" type="parTrans" cxnId="{36E2F488-588D-2D40-B0AA-D2D7B6D3DA76}">
      <dgm:prSet/>
      <dgm:spPr/>
      <dgm:t>
        <a:bodyPr/>
        <a:lstStyle/>
        <a:p>
          <a:endParaRPr lang="en-US"/>
        </a:p>
      </dgm:t>
    </dgm:pt>
    <dgm:pt modelId="{9ECAD0C5-6A5E-2A48-95BD-7ECB0814C5DD}" type="sibTrans" cxnId="{36E2F488-588D-2D40-B0AA-D2D7B6D3DA76}">
      <dgm:prSet/>
      <dgm:spPr/>
      <dgm:t>
        <a:bodyPr/>
        <a:lstStyle/>
        <a:p>
          <a:endParaRPr lang="en-US"/>
        </a:p>
      </dgm:t>
    </dgm:pt>
    <dgm:pt modelId="{5CA0E41D-ABB5-B349-951A-9F0BD47E9FA7}">
      <dgm:prSet/>
      <dgm:spPr/>
      <dgm:t>
        <a:bodyPr/>
        <a:lstStyle/>
        <a:p>
          <a:r>
            <a:rPr kumimoji="1" lang="en-US" smtClean="0"/>
            <a:t>Data are represented by changes rather than levels</a:t>
          </a:r>
          <a:endParaRPr kumimoji="1" lang="en-US" dirty="0" smtClean="0"/>
        </a:p>
      </dgm:t>
    </dgm:pt>
    <dgm:pt modelId="{CB84E428-137E-3B48-ABCD-509B794FC92E}" type="parTrans" cxnId="{A4EF4685-D1B9-0043-B0A1-31CAA0C4658D}">
      <dgm:prSet/>
      <dgm:spPr/>
      <dgm:t>
        <a:bodyPr/>
        <a:lstStyle/>
        <a:p>
          <a:endParaRPr lang="en-US"/>
        </a:p>
      </dgm:t>
    </dgm:pt>
    <dgm:pt modelId="{8D67183E-6D0E-AA40-9FC5-F1E85FC37865}" type="sibTrans" cxnId="{A4EF4685-D1B9-0043-B0A1-31CAA0C4658D}">
      <dgm:prSet/>
      <dgm:spPr/>
      <dgm:t>
        <a:bodyPr/>
        <a:lstStyle/>
        <a:p>
          <a:endParaRPr lang="en-US"/>
        </a:p>
      </dgm:t>
    </dgm:pt>
    <dgm:pt modelId="{39241D85-BCC3-4F44-8C86-836C7D02A2D9}">
      <dgm:prSet/>
      <dgm:spPr/>
      <dgm:t>
        <a:bodyPr/>
        <a:lstStyle/>
        <a:p>
          <a:r>
            <a:rPr kumimoji="1" lang="en-US" dirty="0" smtClean="0"/>
            <a:t>More reliable to detect a transition in the presence of noise than to compare a value to a threshold</a:t>
          </a:r>
          <a:endParaRPr kumimoji="1" lang="en-US" dirty="0" smtClean="0"/>
        </a:p>
      </dgm:t>
    </dgm:pt>
    <dgm:pt modelId="{44E29DD8-F39B-ED48-9507-FB533A402B99}" type="parTrans" cxnId="{005D3361-5D71-344D-AADD-5EBB7D42F0ED}">
      <dgm:prSet/>
      <dgm:spPr/>
      <dgm:t>
        <a:bodyPr/>
        <a:lstStyle/>
        <a:p>
          <a:endParaRPr lang="en-US"/>
        </a:p>
      </dgm:t>
    </dgm:pt>
    <dgm:pt modelId="{B4F44959-A132-3749-BAC0-83F5B48FB805}" type="sibTrans" cxnId="{005D3361-5D71-344D-AADD-5EBB7D42F0ED}">
      <dgm:prSet/>
      <dgm:spPr/>
      <dgm:t>
        <a:bodyPr/>
        <a:lstStyle/>
        <a:p>
          <a:endParaRPr lang="en-US"/>
        </a:p>
      </dgm:t>
    </dgm:pt>
    <dgm:pt modelId="{93A97AB8-1BEC-7240-A3D2-21C2E35D0206}">
      <dgm:prSet/>
      <dgm:spPr/>
      <dgm:t>
        <a:bodyPr/>
        <a:lstStyle/>
        <a:p>
          <a:r>
            <a:rPr kumimoji="1" lang="en-US" smtClean="0"/>
            <a:t>Easy to lose sense of polarity</a:t>
          </a:r>
          <a:endParaRPr kumimoji="1" lang="en-US" dirty="0" smtClean="0"/>
        </a:p>
      </dgm:t>
    </dgm:pt>
    <dgm:pt modelId="{A1DE7E11-55E0-8442-A335-1D2603D73286}" type="parTrans" cxnId="{D03D417F-2F48-284B-A245-B4DBCD62B5DD}">
      <dgm:prSet/>
      <dgm:spPr/>
      <dgm:t>
        <a:bodyPr/>
        <a:lstStyle/>
        <a:p>
          <a:endParaRPr lang="en-US"/>
        </a:p>
      </dgm:t>
    </dgm:pt>
    <dgm:pt modelId="{3FFC2078-95E8-3145-9AB9-C848C0C96855}" type="sibTrans" cxnId="{D03D417F-2F48-284B-A245-B4DBCD62B5DD}">
      <dgm:prSet/>
      <dgm:spPr/>
      <dgm:t>
        <a:bodyPr/>
        <a:lstStyle/>
        <a:p>
          <a:endParaRPr lang="en-US"/>
        </a:p>
      </dgm:t>
    </dgm:pt>
    <dgm:pt modelId="{D119814B-B412-6A4C-852B-478FD74BBAE5}" type="pres">
      <dgm:prSet presAssocID="{2C57A78A-32F1-E644-975E-9C1B7685FADB}" presName="Name0" presStyleCnt="0">
        <dgm:presLayoutVars>
          <dgm:dir/>
          <dgm:animLvl val="lvl"/>
          <dgm:resizeHandles val="exact"/>
        </dgm:presLayoutVars>
      </dgm:prSet>
      <dgm:spPr/>
      <dgm:t>
        <a:bodyPr/>
        <a:lstStyle/>
        <a:p>
          <a:endParaRPr lang="en-US"/>
        </a:p>
      </dgm:t>
    </dgm:pt>
    <dgm:pt modelId="{206E019D-2A13-B94E-A71A-EEB8218FE75E}" type="pres">
      <dgm:prSet presAssocID="{500A9B65-3F03-6D48-A6A2-32CD6D03586C}" presName="composite" presStyleCnt="0"/>
      <dgm:spPr/>
      <dgm:t>
        <a:bodyPr/>
        <a:lstStyle/>
        <a:p>
          <a:endParaRPr lang="en-US"/>
        </a:p>
      </dgm:t>
    </dgm:pt>
    <dgm:pt modelId="{EAC11058-9093-494E-81E0-DF3179811A7F}" type="pres">
      <dgm:prSet presAssocID="{500A9B65-3F03-6D48-A6A2-32CD6D03586C}" presName="parTx" presStyleLbl="alignNode1" presStyleIdx="0" presStyleCnt="1">
        <dgm:presLayoutVars>
          <dgm:chMax val="0"/>
          <dgm:chPref val="0"/>
          <dgm:bulletEnabled val="1"/>
        </dgm:presLayoutVars>
      </dgm:prSet>
      <dgm:spPr/>
      <dgm:t>
        <a:bodyPr/>
        <a:lstStyle/>
        <a:p>
          <a:endParaRPr lang="en-US"/>
        </a:p>
      </dgm:t>
    </dgm:pt>
    <dgm:pt modelId="{07C60C82-E485-1346-A3FB-A07D7C095DB6}" type="pres">
      <dgm:prSet presAssocID="{500A9B65-3F03-6D48-A6A2-32CD6D03586C}" presName="desTx" presStyleLbl="alignAccFollowNode1" presStyleIdx="0" presStyleCnt="1">
        <dgm:presLayoutVars>
          <dgm:bulletEnabled val="1"/>
        </dgm:presLayoutVars>
      </dgm:prSet>
      <dgm:spPr/>
      <dgm:t>
        <a:bodyPr/>
        <a:lstStyle/>
        <a:p>
          <a:endParaRPr lang="en-US"/>
        </a:p>
      </dgm:t>
    </dgm:pt>
  </dgm:ptLst>
  <dgm:cxnLst>
    <dgm:cxn modelId="{E432BA33-48D7-D14E-9BBB-EDBB594CC39A}" type="presOf" srcId="{500A9B65-3F03-6D48-A6A2-32CD6D03586C}" destId="{EAC11058-9093-494E-81E0-DF3179811A7F}" srcOrd="0" destOrd="0" presId="urn:microsoft.com/office/officeart/2005/8/layout/hList1"/>
    <dgm:cxn modelId="{EA7CDFEF-3F6B-ED4E-B0E2-87C9EBD13EEA}" type="presOf" srcId="{5CA0E41D-ABB5-B349-951A-9F0BD47E9FA7}" destId="{07C60C82-E485-1346-A3FB-A07D7C095DB6}" srcOrd="0" destOrd="0" presId="urn:microsoft.com/office/officeart/2005/8/layout/hList1"/>
    <dgm:cxn modelId="{D03D417F-2F48-284B-A245-B4DBCD62B5DD}" srcId="{500A9B65-3F03-6D48-A6A2-32CD6D03586C}" destId="{93A97AB8-1BEC-7240-A3D2-21C2E35D0206}" srcOrd="2" destOrd="0" parTransId="{A1DE7E11-55E0-8442-A335-1D2603D73286}" sibTransId="{3FFC2078-95E8-3145-9AB9-C848C0C96855}"/>
    <dgm:cxn modelId="{E6E8D6F8-17D6-2B4C-B401-FD8141F5CDDC}" type="presOf" srcId="{93A97AB8-1BEC-7240-A3D2-21C2E35D0206}" destId="{07C60C82-E485-1346-A3FB-A07D7C095DB6}" srcOrd="0" destOrd="2" presId="urn:microsoft.com/office/officeart/2005/8/layout/hList1"/>
    <dgm:cxn modelId="{A4EF4685-D1B9-0043-B0A1-31CAA0C4658D}" srcId="{500A9B65-3F03-6D48-A6A2-32CD6D03586C}" destId="{5CA0E41D-ABB5-B349-951A-9F0BD47E9FA7}" srcOrd="0" destOrd="0" parTransId="{CB84E428-137E-3B48-ABCD-509B794FC92E}" sibTransId="{8D67183E-6D0E-AA40-9FC5-F1E85FC37865}"/>
    <dgm:cxn modelId="{36E2F488-588D-2D40-B0AA-D2D7B6D3DA76}" srcId="{2C57A78A-32F1-E644-975E-9C1B7685FADB}" destId="{500A9B65-3F03-6D48-A6A2-32CD6D03586C}" srcOrd="0" destOrd="0" parTransId="{A2E3FEC4-A165-2D4D-94BB-11A83C1C0C46}" sibTransId="{9ECAD0C5-6A5E-2A48-95BD-7ECB0814C5DD}"/>
    <dgm:cxn modelId="{005D3361-5D71-344D-AADD-5EBB7D42F0ED}" srcId="{500A9B65-3F03-6D48-A6A2-32CD6D03586C}" destId="{39241D85-BCC3-4F44-8C86-836C7D02A2D9}" srcOrd="1" destOrd="0" parTransId="{44E29DD8-F39B-ED48-9507-FB533A402B99}" sibTransId="{B4F44959-A132-3749-BAC0-83F5B48FB805}"/>
    <dgm:cxn modelId="{D3EB7A14-CAB3-BE4F-A450-442696B9CFE1}" type="presOf" srcId="{39241D85-BCC3-4F44-8C86-836C7D02A2D9}" destId="{07C60C82-E485-1346-A3FB-A07D7C095DB6}" srcOrd="0" destOrd="1" presId="urn:microsoft.com/office/officeart/2005/8/layout/hList1"/>
    <dgm:cxn modelId="{209A9779-AFA5-164D-98EF-B4BECD1F98A2}" type="presOf" srcId="{2C57A78A-32F1-E644-975E-9C1B7685FADB}" destId="{D119814B-B412-6A4C-852B-478FD74BBAE5}" srcOrd="0" destOrd="0" presId="urn:microsoft.com/office/officeart/2005/8/layout/hList1"/>
    <dgm:cxn modelId="{86EF26CF-DB9F-6C4D-AE8D-7BDB0AF7B516}" type="presParOf" srcId="{D119814B-B412-6A4C-852B-478FD74BBAE5}" destId="{206E019D-2A13-B94E-A71A-EEB8218FE75E}" srcOrd="0" destOrd="0" presId="urn:microsoft.com/office/officeart/2005/8/layout/hList1"/>
    <dgm:cxn modelId="{04385BDE-39FA-D24D-83DE-B7AB004E4D5C}" type="presParOf" srcId="{206E019D-2A13-B94E-A71A-EEB8218FE75E}" destId="{EAC11058-9093-494E-81E0-DF3179811A7F}" srcOrd="0" destOrd="0" presId="urn:microsoft.com/office/officeart/2005/8/layout/hList1"/>
    <dgm:cxn modelId="{4DA8EF66-6062-F64F-B4F8-6D804AFE3D0C}" type="presParOf" srcId="{206E019D-2A13-B94E-A71A-EEB8218FE75E}" destId="{07C60C82-E485-1346-A3FB-A07D7C095D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522C46-7A57-C343-BCBE-897DD3F88C95}" type="doc">
      <dgm:prSet loTypeId="urn:microsoft.com/office/officeart/2009/3/layout/PlusandMinus" loCatId="list" qsTypeId="urn:microsoft.com/office/officeart/2005/8/quickstyle/simple2" qsCatId="simple" csTypeId="urn:microsoft.com/office/officeart/2005/8/colors/accent3_1" csCatId="accent3" phldr="1"/>
      <dgm:spPr/>
      <dgm:t>
        <a:bodyPr/>
        <a:lstStyle/>
        <a:p>
          <a:endParaRPr lang="en-US"/>
        </a:p>
      </dgm:t>
    </dgm:pt>
    <dgm:pt modelId="{297C3D40-3A1C-9F40-980E-1DB46B0B4DA6}">
      <dgm:prSet/>
      <dgm:spPr/>
      <dgm:t>
        <a:bodyPr/>
        <a:lstStyle/>
        <a:p>
          <a:pPr rtl="0"/>
          <a:r>
            <a:rPr kumimoji="1" lang="en-US" smtClean="0"/>
            <a:t>Pros</a:t>
          </a:r>
          <a:endParaRPr lang="en-US" dirty="0"/>
        </a:p>
      </dgm:t>
    </dgm:pt>
    <dgm:pt modelId="{95E81716-E182-5F41-8B6D-2F4DD4054CE0}" type="parTrans" cxnId="{B9169707-352C-7A49-B10E-C18DF8879837}">
      <dgm:prSet/>
      <dgm:spPr/>
      <dgm:t>
        <a:bodyPr/>
        <a:lstStyle/>
        <a:p>
          <a:endParaRPr lang="en-US"/>
        </a:p>
      </dgm:t>
    </dgm:pt>
    <dgm:pt modelId="{87865EAC-4B23-BF43-B980-2D933BE5ADDD}" type="sibTrans" cxnId="{B9169707-352C-7A49-B10E-C18DF8879837}">
      <dgm:prSet/>
      <dgm:spPr/>
      <dgm:t>
        <a:bodyPr/>
        <a:lstStyle/>
        <a:p>
          <a:endParaRPr lang="en-US"/>
        </a:p>
      </dgm:t>
    </dgm:pt>
    <dgm:pt modelId="{3560FC3F-CB35-4B42-9EBB-13DC69E1B07D}">
      <dgm:prSet/>
      <dgm:spPr/>
      <dgm:t>
        <a:bodyPr/>
        <a:lstStyle/>
        <a:p>
          <a:pPr rtl="0"/>
          <a:r>
            <a:rPr kumimoji="1" lang="en-US" dirty="0" smtClean="0"/>
            <a:t>At least one transition per bit time and may have two</a:t>
          </a:r>
          <a:endParaRPr lang="en-US" dirty="0"/>
        </a:p>
      </dgm:t>
    </dgm:pt>
    <dgm:pt modelId="{A954904B-937B-0442-A0E0-4636FF71468D}" type="parTrans" cxnId="{39AAE1E4-B570-A443-9BC6-CA4FE203FDD1}">
      <dgm:prSet/>
      <dgm:spPr/>
      <dgm:t>
        <a:bodyPr/>
        <a:lstStyle/>
        <a:p>
          <a:endParaRPr lang="en-US"/>
        </a:p>
      </dgm:t>
    </dgm:pt>
    <dgm:pt modelId="{0F38E4BF-4D92-1744-8090-F4694B6A0AF1}" type="sibTrans" cxnId="{39AAE1E4-B570-A443-9BC6-CA4FE203FDD1}">
      <dgm:prSet/>
      <dgm:spPr/>
      <dgm:t>
        <a:bodyPr/>
        <a:lstStyle/>
        <a:p>
          <a:endParaRPr lang="en-US"/>
        </a:p>
      </dgm:t>
    </dgm:pt>
    <dgm:pt modelId="{FEE057EC-0A2E-8044-ADAF-16B0004178DF}">
      <dgm:prSet/>
      <dgm:spPr/>
      <dgm:t>
        <a:bodyPr/>
        <a:lstStyle/>
        <a:p>
          <a:pPr rtl="0"/>
          <a:r>
            <a:rPr kumimoji="1" lang="en-US" smtClean="0"/>
            <a:t>Maximum modulation rate is twice NRZ</a:t>
          </a:r>
          <a:endParaRPr lang="en-US" dirty="0"/>
        </a:p>
      </dgm:t>
    </dgm:pt>
    <dgm:pt modelId="{1AD3AF4B-BB02-344E-97D5-0ED838CF809C}" type="parTrans" cxnId="{73FC065B-D27D-8B4E-A8FD-EBC4305CEB99}">
      <dgm:prSet/>
      <dgm:spPr/>
      <dgm:t>
        <a:bodyPr/>
        <a:lstStyle/>
        <a:p>
          <a:endParaRPr lang="en-US"/>
        </a:p>
      </dgm:t>
    </dgm:pt>
    <dgm:pt modelId="{44ABDBE8-6EA3-DC4D-9EC4-C63256B58FB9}" type="sibTrans" cxnId="{73FC065B-D27D-8B4E-A8FD-EBC4305CEB99}">
      <dgm:prSet/>
      <dgm:spPr/>
      <dgm:t>
        <a:bodyPr/>
        <a:lstStyle/>
        <a:p>
          <a:endParaRPr lang="en-US"/>
        </a:p>
      </dgm:t>
    </dgm:pt>
    <dgm:pt modelId="{15F4A1EF-56AA-4749-AE95-72C4836FF2C0}">
      <dgm:prSet/>
      <dgm:spPr/>
      <dgm:t>
        <a:bodyPr/>
        <a:lstStyle/>
        <a:p>
          <a:pPr rtl="0"/>
          <a:r>
            <a:rPr kumimoji="1" lang="en-US" smtClean="0"/>
            <a:t>Requires more bandwidth</a:t>
          </a:r>
          <a:endParaRPr lang="en-US" dirty="0"/>
        </a:p>
      </dgm:t>
    </dgm:pt>
    <dgm:pt modelId="{64B52968-8093-934A-A42F-B1789E29281C}" type="parTrans" cxnId="{84F47F02-0501-754E-A517-1C55A9F9A942}">
      <dgm:prSet/>
      <dgm:spPr/>
      <dgm:t>
        <a:bodyPr/>
        <a:lstStyle/>
        <a:p>
          <a:endParaRPr lang="en-US"/>
        </a:p>
      </dgm:t>
    </dgm:pt>
    <dgm:pt modelId="{4FC43EF7-553D-5741-BD6F-7E1751190368}" type="sibTrans" cxnId="{84F47F02-0501-754E-A517-1C55A9F9A942}">
      <dgm:prSet/>
      <dgm:spPr/>
      <dgm:t>
        <a:bodyPr/>
        <a:lstStyle/>
        <a:p>
          <a:endParaRPr lang="en-US"/>
        </a:p>
      </dgm:t>
    </dgm:pt>
    <dgm:pt modelId="{B5911E02-66DF-7A47-81BB-B9BAA7D685B7}">
      <dgm:prSet/>
      <dgm:spPr/>
      <dgm:t>
        <a:bodyPr/>
        <a:lstStyle/>
        <a:p>
          <a:pPr rtl="0"/>
          <a:r>
            <a:rPr kumimoji="1" lang="en-US" smtClean="0"/>
            <a:t>Synchronization</a:t>
          </a:r>
          <a:endParaRPr lang="en-US" dirty="0"/>
        </a:p>
      </dgm:t>
    </dgm:pt>
    <dgm:pt modelId="{B22D814C-CD3F-9641-B83A-AB86FB6DEA4D}" type="parTrans" cxnId="{0250E4F7-B75F-1F48-8840-D319020AFCA4}">
      <dgm:prSet/>
      <dgm:spPr/>
      <dgm:t>
        <a:bodyPr/>
        <a:lstStyle/>
        <a:p>
          <a:endParaRPr lang="en-US"/>
        </a:p>
      </dgm:t>
    </dgm:pt>
    <dgm:pt modelId="{26B230F5-9E25-2F47-8719-9AAF341E6605}" type="sibTrans" cxnId="{0250E4F7-B75F-1F48-8840-D319020AFCA4}">
      <dgm:prSet/>
      <dgm:spPr/>
      <dgm:t>
        <a:bodyPr/>
        <a:lstStyle/>
        <a:p>
          <a:endParaRPr lang="en-US"/>
        </a:p>
      </dgm:t>
    </dgm:pt>
    <dgm:pt modelId="{6D7B8FB2-6298-E94A-886B-9C90614C3774}">
      <dgm:prSet/>
      <dgm:spPr/>
      <dgm:t>
        <a:bodyPr/>
        <a:lstStyle/>
        <a:p>
          <a:pPr rtl="0"/>
          <a:r>
            <a:rPr kumimoji="1" lang="en-US" smtClean="0"/>
            <a:t>No dc component</a:t>
          </a:r>
          <a:endParaRPr lang="en-US" dirty="0"/>
        </a:p>
      </dgm:t>
    </dgm:pt>
    <dgm:pt modelId="{B2689C31-AB15-B648-AD36-2D14EB0EAFC3}" type="parTrans" cxnId="{4530B195-CE0D-DB43-AED4-094B81F7583A}">
      <dgm:prSet/>
      <dgm:spPr/>
      <dgm:t>
        <a:bodyPr/>
        <a:lstStyle/>
        <a:p>
          <a:endParaRPr lang="en-US"/>
        </a:p>
      </dgm:t>
    </dgm:pt>
    <dgm:pt modelId="{D3D8561B-AE49-FC44-B449-3718840B29F9}" type="sibTrans" cxnId="{4530B195-CE0D-DB43-AED4-094B81F7583A}">
      <dgm:prSet/>
      <dgm:spPr/>
      <dgm:t>
        <a:bodyPr/>
        <a:lstStyle/>
        <a:p>
          <a:endParaRPr lang="en-US"/>
        </a:p>
      </dgm:t>
    </dgm:pt>
    <dgm:pt modelId="{EF259D97-9E5C-B94F-BD78-2323A4F71FD1}">
      <dgm:prSet/>
      <dgm:spPr/>
      <dgm:t>
        <a:bodyPr/>
        <a:lstStyle/>
        <a:p>
          <a:pPr rtl="0"/>
          <a:r>
            <a:rPr kumimoji="1" lang="en-US" smtClean="0"/>
            <a:t>Has error detection</a:t>
          </a:r>
          <a:endParaRPr lang="en-US" dirty="0"/>
        </a:p>
      </dgm:t>
    </dgm:pt>
    <dgm:pt modelId="{9D129D75-AC51-424A-885C-F58882C10319}" type="parTrans" cxnId="{A97941BC-C5AA-1345-BA6C-E51C8E225529}">
      <dgm:prSet/>
      <dgm:spPr/>
      <dgm:t>
        <a:bodyPr/>
        <a:lstStyle/>
        <a:p>
          <a:endParaRPr lang="en-US"/>
        </a:p>
      </dgm:t>
    </dgm:pt>
    <dgm:pt modelId="{EF53AF4B-AFDD-7144-B43A-833C39C5B42B}" type="sibTrans" cxnId="{A97941BC-C5AA-1345-BA6C-E51C8E225529}">
      <dgm:prSet/>
      <dgm:spPr/>
      <dgm:t>
        <a:bodyPr/>
        <a:lstStyle/>
        <a:p>
          <a:endParaRPr lang="en-US"/>
        </a:p>
      </dgm:t>
    </dgm:pt>
    <dgm:pt modelId="{E3EF1503-11F7-1C48-9F0E-15FCA2D2A652}">
      <dgm:prSet/>
      <dgm:spPr/>
      <dgm:t>
        <a:bodyPr/>
        <a:lstStyle/>
        <a:p>
          <a:r>
            <a:rPr kumimoji="1" lang="en-US" smtClean="0"/>
            <a:t>Cons</a:t>
          </a:r>
          <a:endParaRPr lang="en-US" dirty="0"/>
        </a:p>
      </dgm:t>
    </dgm:pt>
    <dgm:pt modelId="{A7BE36C2-2AA5-8147-A6C3-9302FD406A07}" type="parTrans" cxnId="{153A35F5-C3F9-9045-9EF7-537CB34C9EE9}">
      <dgm:prSet/>
      <dgm:spPr/>
      <dgm:t>
        <a:bodyPr/>
        <a:lstStyle/>
        <a:p>
          <a:endParaRPr lang="en-US"/>
        </a:p>
      </dgm:t>
    </dgm:pt>
    <dgm:pt modelId="{1908025A-7BD4-4A44-BD3A-7563C36A3E05}" type="sibTrans" cxnId="{153A35F5-C3F9-9045-9EF7-537CB34C9EE9}">
      <dgm:prSet/>
      <dgm:spPr/>
      <dgm:t>
        <a:bodyPr/>
        <a:lstStyle/>
        <a:p>
          <a:endParaRPr lang="en-US"/>
        </a:p>
      </dgm:t>
    </dgm:pt>
    <dgm:pt modelId="{538B74FA-EBEB-C04F-B451-F570C36D7E1B}" type="pres">
      <dgm:prSet presAssocID="{D9522C46-7A57-C343-BCBE-897DD3F88C95}" presName="Name0" presStyleCnt="0">
        <dgm:presLayoutVars>
          <dgm:chMax val="2"/>
          <dgm:chPref val="2"/>
          <dgm:dir/>
          <dgm:animOne/>
          <dgm:resizeHandles val="exact"/>
        </dgm:presLayoutVars>
      </dgm:prSet>
      <dgm:spPr/>
      <dgm:t>
        <a:bodyPr/>
        <a:lstStyle/>
        <a:p>
          <a:endParaRPr lang="en-US"/>
        </a:p>
      </dgm:t>
    </dgm:pt>
    <dgm:pt modelId="{9F5456B3-C5D6-884D-80FB-3F2CB931BA14}" type="pres">
      <dgm:prSet presAssocID="{D9522C46-7A57-C343-BCBE-897DD3F88C95}" presName="Background" presStyleLbl="bgImgPlace1" presStyleIdx="0" presStyleCnt="1"/>
      <dgm:spPr>
        <a:noFill/>
      </dgm:spPr>
      <dgm:t>
        <a:bodyPr/>
        <a:lstStyle/>
        <a:p>
          <a:endParaRPr lang="en-US"/>
        </a:p>
      </dgm:t>
    </dgm:pt>
    <dgm:pt modelId="{1EB3308C-F06C-0D4D-AA81-05208F7273B6}" type="pres">
      <dgm:prSet presAssocID="{D9522C46-7A57-C343-BCBE-897DD3F88C95}" presName="ParentText1" presStyleLbl="revTx" presStyleIdx="0" presStyleCnt="2">
        <dgm:presLayoutVars>
          <dgm:chMax val="0"/>
          <dgm:chPref val="0"/>
          <dgm:bulletEnabled val="1"/>
        </dgm:presLayoutVars>
      </dgm:prSet>
      <dgm:spPr/>
      <dgm:t>
        <a:bodyPr/>
        <a:lstStyle/>
        <a:p>
          <a:endParaRPr lang="en-US"/>
        </a:p>
      </dgm:t>
    </dgm:pt>
    <dgm:pt modelId="{F0ACD5B0-40E2-6C49-B4A2-BD0AF2191DC0}" type="pres">
      <dgm:prSet presAssocID="{D9522C46-7A57-C343-BCBE-897DD3F88C95}" presName="ParentText2" presStyleLbl="revTx" presStyleIdx="1" presStyleCnt="2">
        <dgm:presLayoutVars>
          <dgm:chMax val="0"/>
          <dgm:chPref val="0"/>
          <dgm:bulletEnabled val="1"/>
        </dgm:presLayoutVars>
      </dgm:prSet>
      <dgm:spPr/>
      <dgm:t>
        <a:bodyPr/>
        <a:lstStyle/>
        <a:p>
          <a:endParaRPr lang="en-US"/>
        </a:p>
      </dgm:t>
    </dgm:pt>
    <dgm:pt modelId="{353C1E5A-A720-A54C-8574-A3CA48778742}" type="pres">
      <dgm:prSet presAssocID="{D9522C46-7A57-C343-BCBE-897DD3F88C95}" presName="Plus" presStyleLbl="alignNode1" presStyleIdx="0" presStyleCnt="2"/>
      <dgm:spPr/>
      <dgm:t>
        <a:bodyPr/>
        <a:lstStyle/>
        <a:p>
          <a:endParaRPr lang="en-US"/>
        </a:p>
      </dgm:t>
    </dgm:pt>
    <dgm:pt modelId="{52F1E196-7A45-0B44-AD09-17E787B81CB6}" type="pres">
      <dgm:prSet presAssocID="{D9522C46-7A57-C343-BCBE-897DD3F88C95}" presName="Minus" presStyleLbl="alignNode1" presStyleIdx="1" presStyleCnt="2"/>
      <dgm:spPr/>
      <dgm:t>
        <a:bodyPr/>
        <a:lstStyle/>
        <a:p>
          <a:endParaRPr lang="en-US"/>
        </a:p>
      </dgm:t>
    </dgm:pt>
    <dgm:pt modelId="{53DB5BF6-8B15-6545-A146-700397CF797D}" type="pres">
      <dgm:prSet presAssocID="{D9522C46-7A57-C343-BCBE-897DD3F88C95}" presName="Divider" presStyleLbl="parChTrans1D1" presStyleIdx="0" presStyleCnt="1"/>
      <dgm:spPr/>
      <dgm:t>
        <a:bodyPr/>
        <a:lstStyle/>
        <a:p>
          <a:endParaRPr lang="en-US"/>
        </a:p>
      </dgm:t>
    </dgm:pt>
  </dgm:ptLst>
  <dgm:cxnLst>
    <dgm:cxn modelId="{7FAD7F97-5C5F-ED45-9C6B-242BBD678F1E}" type="presOf" srcId="{D9522C46-7A57-C343-BCBE-897DD3F88C95}" destId="{538B74FA-EBEB-C04F-B451-F570C36D7E1B}" srcOrd="0" destOrd="0" presId="urn:microsoft.com/office/officeart/2009/3/layout/PlusandMinus"/>
    <dgm:cxn modelId="{E9E10F76-C3D9-D141-A83E-0094D44AF833}" type="presOf" srcId="{FEE057EC-0A2E-8044-ADAF-16B0004178DF}" destId="{F0ACD5B0-40E2-6C49-B4A2-BD0AF2191DC0}" srcOrd="0" destOrd="2" presId="urn:microsoft.com/office/officeart/2009/3/layout/PlusandMinus"/>
    <dgm:cxn modelId="{A97941BC-C5AA-1345-BA6C-E51C8E225529}" srcId="{297C3D40-3A1C-9F40-980E-1DB46B0B4DA6}" destId="{EF259D97-9E5C-B94F-BD78-2323A4F71FD1}" srcOrd="2" destOrd="0" parTransId="{9D129D75-AC51-424A-885C-F58882C10319}" sibTransId="{EF53AF4B-AFDD-7144-B43A-833C39C5B42B}"/>
    <dgm:cxn modelId="{6FC0E171-CA86-7B45-BC23-42A6F00C3CCC}" type="presOf" srcId="{B5911E02-66DF-7A47-81BB-B9BAA7D685B7}" destId="{1EB3308C-F06C-0D4D-AA81-05208F7273B6}" srcOrd="0" destOrd="1" presId="urn:microsoft.com/office/officeart/2009/3/layout/PlusandMinus"/>
    <dgm:cxn modelId="{9ABA9422-F550-E140-AD02-EF979AE17A64}" type="presOf" srcId="{6D7B8FB2-6298-E94A-886B-9C90614C3774}" destId="{1EB3308C-F06C-0D4D-AA81-05208F7273B6}" srcOrd="0" destOrd="2" presId="urn:microsoft.com/office/officeart/2009/3/layout/PlusandMinus"/>
    <dgm:cxn modelId="{7E0E5F6F-772C-8441-A7D2-F1D77FFB8C89}" type="presOf" srcId="{15F4A1EF-56AA-4749-AE95-72C4836FF2C0}" destId="{F0ACD5B0-40E2-6C49-B4A2-BD0AF2191DC0}" srcOrd="0" destOrd="3" presId="urn:microsoft.com/office/officeart/2009/3/layout/PlusandMinus"/>
    <dgm:cxn modelId="{4254EBAE-ABC1-CA43-BB3A-7FA35ED4C214}" type="presOf" srcId="{3560FC3F-CB35-4B42-9EBB-13DC69E1B07D}" destId="{F0ACD5B0-40E2-6C49-B4A2-BD0AF2191DC0}" srcOrd="0" destOrd="1" presId="urn:microsoft.com/office/officeart/2009/3/layout/PlusandMinus"/>
    <dgm:cxn modelId="{84F47F02-0501-754E-A517-1C55A9F9A942}" srcId="{E3EF1503-11F7-1C48-9F0E-15FCA2D2A652}" destId="{15F4A1EF-56AA-4749-AE95-72C4836FF2C0}" srcOrd="2" destOrd="0" parTransId="{64B52968-8093-934A-A42F-B1789E29281C}" sibTransId="{4FC43EF7-553D-5741-BD6F-7E1751190368}"/>
    <dgm:cxn modelId="{0250E4F7-B75F-1F48-8840-D319020AFCA4}" srcId="{297C3D40-3A1C-9F40-980E-1DB46B0B4DA6}" destId="{B5911E02-66DF-7A47-81BB-B9BAA7D685B7}" srcOrd="0" destOrd="0" parTransId="{B22D814C-CD3F-9641-B83A-AB86FB6DEA4D}" sibTransId="{26B230F5-9E25-2F47-8719-9AAF341E6605}"/>
    <dgm:cxn modelId="{4530B195-CE0D-DB43-AED4-094B81F7583A}" srcId="{297C3D40-3A1C-9F40-980E-1DB46B0B4DA6}" destId="{6D7B8FB2-6298-E94A-886B-9C90614C3774}" srcOrd="1" destOrd="0" parTransId="{B2689C31-AB15-B648-AD36-2D14EB0EAFC3}" sibTransId="{D3D8561B-AE49-FC44-B449-3718840B29F9}"/>
    <dgm:cxn modelId="{B62CD29C-69B2-DE48-BD1E-A9DD38C7E45F}" type="presOf" srcId="{EF259D97-9E5C-B94F-BD78-2323A4F71FD1}" destId="{1EB3308C-F06C-0D4D-AA81-05208F7273B6}" srcOrd="0" destOrd="3" presId="urn:microsoft.com/office/officeart/2009/3/layout/PlusandMinus"/>
    <dgm:cxn modelId="{73FC065B-D27D-8B4E-A8FD-EBC4305CEB99}" srcId="{E3EF1503-11F7-1C48-9F0E-15FCA2D2A652}" destId="{FEE057EC-0A2E-8044-ADAF-16B0004178DF}" srcOrd="1" destOrd="0" parTransId="{1AD3AF4B-BB02-344E-97D5-0ED838CF809C}" sibTransId="{44ABDBE8-6EA3-DC4D-9EC4-C63256B58FB9}"/>
    <dgm:cxn modelId="{B9169707-352C-7A49-B10E-C18DF8879837}" srcId="{D9522C46-7A57-C343-BCBE-897DD3F88C95}" destId="{297C3D40-3A1C-9F40-980E-1DB46B0B4DA6}" srcOrd="0" destOrd="0" parTransId="{95E81716-E182-5F41-8B6D-2F4DD4054CE0}" sibTransId="{87865EAC-4B23-BF43-B980-2D933BE5ADDD}"/>
    <dgm:cxn modelId="{AFDFFC9A-27F0-4943-AD6E-8F6DE6F60525}" type="presOf" srcId="{E3EF1503-11F7-1C48-9F0E-15FCA2D2A652}" destId="{F0ACD5B0-40E2-6C49-B4A2-BD0AF2191DC0}" srcOrd="0" destOrd="0" presId="urn:microsoft.com/office/officeart/2009/3/layout/PlusandMinus"/>
    <dgm:cxn modelId="{153A35F5-C3F9-9045-9EF7-537CB34C9EE9}" srcId="{D9522C46-7A57-C343-BCBE-897DD3F88C95}" destId="{E3EF1503-11F7-1C48-9F0E-15FCA2D2A652}" srcOrd="1" destOrd="0" parTransId="{A7BE36C2-2AA5-8147-A6C3-9302FD406A07}" sibTransId="{1908025A-7BD4-4A44-BD3A-7563C36A3E05}"/>
    <dgm:cxn modelId="{05B64D51-ED33-4D40-991C-F238A98E9BDC}" type="presOf" srcId="{297C3D40-3A1C-9F40-980E-1DB46B0B4DA6}" destId="{1EB3308C-F06C-0D4D-AA81-05208F7273B6}" srcOrd="0" destOrd="0" presId="urn:microsoft.com/office/officeart/2009/3/layout/PlusandMinus"/>
    <dgm:cxn modelId="{39AAE1E4-B570-A443-9BC6-CA4FE203FDD1}" srcId="{E3EF1503-11F7-1C48-9F0E-15FCA2D2A652}" destId="{3560FC3F-CB35-4B42-9EBB-13DC69E1B07D}" srcOrd="0" destOrd="0" parTransId="{A954904B-937B-0442-A0E0-4636FF71468D}" sibTransId="{0F38E4BF-4D92-1744-8090-F4694B6A0AF1}"/>
    <dgm:cxn modelId="{DC57907A-10BA-3C42-8198-1938152B8D33}" type="presParOf" srcId="{538B74FA-EBEB-C04F-B451-F570C36D7E1B}" destId="{9F5456B3-C5D6-884D-80FB-3F2CB931BA14}" srcOrd="0" destOrd="0" presId="urn:microsoft.com/office/officeart/2009/3/layout/PlusandMinus"/>
    <dgm:cxn modelId="{964EF1C0-4E3B-DF47-A135-492CB6E8E349}" type="presParOf" srcId="{538B74FA-EBEB-C04F-B451-F570C36D7E1B}" destId="{1EB3308C-F06C-0D4D-AA81-05208F7273B6}" srcOrd="1" destOrd="0" presId="urn:microsoft.com/office/officeart/2009/3/layout/PlusandMinus"/>
    <dgm:cxn modelId="{B2BEB649-DFE2-1B4F-BA15-C2813B0E6349}" type="presParOf" srcId="{538B74FA-EBEB-C04F-B451-F570C36D7E1B}" destId="{F0ACD5B0-40E2-6C49-B4A2-BD0AF2191DC0}" srcOrd="2" destOrd="0" presId="urn:microsoft.com/office/officeart/2009/3/layout/PlusandMinus"/>
    <dgm:cxn modelId="{558BF7A1-AEA8-F74B-8ECA-1EBC2D4D41AB}" type="presParOf" srcId="{538B74FA-EBEB-C04F-B451-F570C36D7E1B}" destId="{353C1E5A-A720-A54C-8574-A3CA48778742}" srcOrd="3" destOrd="0" presId="urn:microsoft.com/office/officeart/2009/3/layout/PlusandMinus"/>
    <dgm:cxn modelId="{FEB64DA6-5F24-8845-822C-00917A56A0EC}" type="presParOf" srcId="{538B74FA-EBEB-C04F-B451-F570C36D7E1B}" destId="{52F1E196-7A45-0B44-AD09-17E787B81CB6}" srcOrd="4" destOrd="0" presId="urn:microsoft.com/office/officeart/2009/3/layout/PlusandMinus"/>
    <dgm:cxn modelId="{47C12E59-D650-374E-8A46-C1BC0EC30E35}" type="presParOf" srcId="{538B74FA-EBEB-C04F-B451-F570C36D7E1B}" destId="{53DB5BF6-8B15-6545-A146-700397CF797D}"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10756-5E3D-394F-A8DF-03EC0F54A047}" type="doc">
      <dgm:prSet loTypeId="urn:microsoft.com/office/officeart/2008/layout/AlternatingHexagons" loCatId="list" qsTypeId="urn:microsoft.com/office/officeart/2005/8/quickstyle/simple1" qsCatId="simple" csTypeId="urn:microsoft.com/office/officeart/2005/8/colors/accent0_1" csCatId="mainScheme" phldr="1"/>
      <dgm:spPr/>
      <dgm:t>
        <a:bodyPr/>
        <a:lstStyle/>
        <a:p>
          <a:endParaRPr lang="en-US"/>
        </a:p>
      </dgm:t>
    </dgm:pt>
    <dgm:pt modelId="{0621B216-4332-6342-99FB-AC9C9CCF71A6}">
      <dgm:prSet custT="1"/>
      <dgm:spPr/>
      <dgm:t>
        <a:bodyPr/>
        <a:lstStyle/>
        <a:p>
          <a:r>
            <a:rPr kumimoji="1" lang="en-US" sz="1300" dirty="0" smtClean="0"/>
            <a:t>Have no dc component</a:t>
          </a:r>
          <a:endParaRPr kumimoji="1" lang="en-US" sz="1300" dirty="0" smtClean="0"/>
        </a:p>
      </dgm:t>
    </dgm:pt>
    <dgm:pt modelId="{434DDA9E-0E69-EE48-B90E-A8D3FA4542EA}" type="parTrans" cxnId="{3D95BE6E-CD69-F049-9351-CA817D30F58F}">
      <dgm:prSet/>
      <dgm:spPr/>
      <dgm:t>
        <a:bodyPr/>
        <a:lstStyle/>
        <a:p>
          <a:endParaRPr lang="en-US"/>
        </a:p>
      </dgm:t>
    </dgm:pt>
    <dgm:pt modelId="{09797BBC-EC2F-4346-904E-E4DD41CA8060}" type="sibTrans" cxnId="{3D95BE6E-CD69-F049-9351-CA817D30F58F}">
      <dgm:prSet/>
      <dgm:spPr/>
      <dgm:t>
        <a:bodyPr/>
        <a:lstStyle/>
        <a:p>
          <a:endParaRPr lang="en-US"/>
        </a:p>
      </dgm:t>
    </dgm:pt>
    <dgm:pt modelId="{F87E0409-25FD-C044-9BA7-9C82CBA67298}">
      <dgm:prSet custT="1"/>
      <dgm:spPr/>
      <dgm:t>
        <a:bodyPr/>
        <a:lstStyle/>
        <a:p>
          <a:r>
            <a:rPr kumimoji="1" lang="en-US" sz="1300" dirty="0" smtClean="0"/>
            <a:t>Have no long sequences of zero level line signals</a:t>
          </a:r>
          <a:endParaRPr kumimoji="1" lang="en-US" sz="1300" dirty="0" smtClean="0"/>
        </a:p>
      </dgm:t>
    </dgm:pt>
    <dgm:pt modelId="{89CE9177-D695-DC4F-B26F-83D8523B3228}" type="parTrans" cxnId="{C0A62F69-EB8B-DA4A-9841-BF7E2A7221AB}">
      <dgm:prSet/>
      <dgm:spPr/>
      <dgm:t>
        <a:bodyPr/>
        <a:lstStyle/>
        <a:p>
          <a:endParaRPr lang="en-US"/>
        </a:p>
      </dgm:t>
    </dgm:pt>
    <dgm:pt modelId="{7C374D40-00CF-E143-8B3A-DB1395E892A6}" type="sibTrans" cxnId="{C0A62F69-EB8B-DA4A-9841-BF7E2A7221AB}">
      <dgm:prSet/>
      <dgm:spPr/>
      <dgm:t>
        <a:bodyPr/>
        <a:lstStyle/>
        <a:p>
          <a:endParaRPr lang="en-US"/>
        </a:p>
      </dgm:t>
    </dgm:pt>
    <dgm:pt modelId="{19D1E71F-3D27-0A49-9016-4D0C8BCAE2C8}">
      <dgm:prSet custT="1"/>
      <dgm:spPr/>
      <dgm:t>
        <a:bodyPr/>
        <a:lstStyle/>
        <a:p>
          <a:r>
            <a:rPr kumimoji="1" lang="en-US" sz="1300" smtClean="0"/>
            <a:t>Have no reduction in data rate</a:t>
          </a:r>
          <a:endParaRPr kumimoji="1" lang="en-US" sz="1300" dirty="0" smtClean="0"/>
        </a:p>
      </dgm:t>
    </dgm:pt>
    <dgm:pt modelId="{C6317D7F-45FA-A249-8CC6-CDC2C264930D}" type="parTrans" cxnId="{3AAD4BCB-3817-6D44-800F-9EC79DC34215}">
      <dgm:prSet/>
      <dgm:spPr/>
      <dgm:t>
        <a:bodyPr/>
        <a:lstStyle/>
        <a:p>
          <a:endParaRPr lang="en-US"/>
        </a:p>
      </dgm:t>
    </dgm:pt>
    <dgm:pt modelId="{539783FD-6582-FF4E-B25C-8DB04781C7BE}" type="sibTrans" cxnId="{3AAD4BCB-3817-6D44-800F-9EC79DC34215}">
      <dgm:prSet/>
      <dgm:spPr/>
      <dgm:t>
        <a:bodyPr/>
        <a:lstStyle/>
        <a:p>
          <a:endParaRPr lang="en-US"/>
        </a:p>
      </dgm:t>
    </dgm:pt>
    <dgm:pt modelId="{94140D1F-C1D2-A543-A2EE-76283D079BEC}">
      <dgm:prSet custT="1"/>
      <dgm:spPr/>
      <dgm:t>
        <a:bodyPr/>
        <a:lstStyle/>
        <a:p>
          <a:r>
            <a:rPr kumimoji="1" lang="en-US" sz="1300" smtClean="0"/>
            <a:t>Error detection capability</a:t>
          </a:r>
          <a:endParaRPr kumimoji="1" lang="en-US" sz="1300" dirty="0"/>
        </a:p>
      </dgm:t>
    </dgm:pt>
    <dgm:pt modelId="{BC6A9123-014E-4447-A8FA-1E991D602335}" type="parTrans" cxnId="{89C175C9-FA4F-4248-9972-16A9FA7C6E7F}">
      <dgm:prSet/>
      <dgm:spPr/>
      <dgm:t>
        <a:bodyPr/>
        <a:lstStyle/>
        <a:p>
          <a:endParaRPr lang="en-US"/>
        </a:p>
      </dgm:t>
    </dgm:pt>
    <dgm:pt modelId="{98D2A9D0-7CF1-9D4A-8FC7-03C9765876D0}" type="sibTrans" cxnId="{89C175C9-FA4F-4248-9972-16A9FA7C6E7F}">
      <dgm:prSet/>
      <dgm:spPr/>
      <dgm:t>
        <a:bodyPr/>
        <a:lstStyle/>
        <a:p>
          <a:endParaRPr lang="en-US"/>
        </a:p>
      </dgm:t>
    </dgm:pt>
    <dgm:pt modelId="{F569F441-57B2-CE40-9E63-4425E22C864F}" type="pres">
      <dgm:prSet presAssocID="{E6210756-5E3D-394F-A8DF-03EC0F54A047}" presName="Name0" presStyleCnt="0">
        <dgm:presLayoutVars>
          <dgm:chMax/>
          <dgm:chPref/>
          <dgm:dir/>
          <dgm:animLvl val="lvl"/>
        </dgm:presLayoutVars>
      </dgm:prSet>
      <dgm:spPr/>
      <dgm:t>
        <a:bodyPr/>
        <a:lstStyle/>
        <a:p>
          <a:endParaRPr lang="en-US"/>
        </a:p>
      </dgm:t>
    </dgm:pt>
    <dgm:pt modelId="{C3A247F8-F2BC-AD46-A030-F1D49F779ACB}" type="pres">
      <dgm:prSet presAssocID="{0621B216-4332-6342-99FB-AC9C9CCF71A6}" presName="composite" presStyleCnt="0"/>
      <dgm:spPr/>
      <dgm:t>
        <a:bodyPr/>
        <a:lstStyle/>
        <a:p>
          <a:endParaRPr lang="en-US"/>
        </a:p>
      </dgm:t>
    </dgm:pt>
    <dgm:pt modelId="{E6CF84E5-9E49-C04A-93B7-EEE8B99EE2DB}" type="pres">
      <dgm:prSet presAssocID="{0621B216-4332-6342-99FB-AC9C9CCF71A6}" presName="Parent1" presStyleLbl="node1" presStyleIdx="0" presStyleCnt="8">
        <dgm:presLayoutVars>
          <dgm:chMax val="1"/>
          <dgm:chPref val="1"/>
          <dgm:bulletEnabled val="1"/>
        </dgm:presLayoutVars>
      </dgm:prSet>
      <dgm:spPr/>
      <dgm:t>
        <a:bodyPr/>
        <a:lstStyle/>
        <a:p>
          <a:endParaRPr lang="en-US"/>
        </a:p>
      </dgm:t>
    </dgm:pt>
    <dgm:pt modelId="{07BB53A5-311E-A847-8C05-2AC728775998}" type="pres">
      <dgm:prSet presAssocID="{0621B216-4332-6342-99FB-AC9C9CCF71A6}" presName="Childtext1" presStyleLbl="revTx" presStyleIdx="0" presStyleCnt="4">
        <dgm:presLayoutVars>
          <dgm:chMax val="0"/>
          <dgm:chPref val="0"/>
          <dgm:bulletEnabled val="1"/>
        </dgm:presLayoutVars>
      </dgm:prSet>
      <dgm:spPr/>
      <dgm:t>
        <a:bodyPr/>
        <a:lstStyle/>
        <a:p>
          <a:endParaRPr lang="en-US"/>
        </a:p>
      </dgm:t>
    </dgm:pt>
    <dgm:pt modelId="{4150D65F-42C5-C241-8827-DD2DBF96D00D}" type="pres">
      <dgm:prSet presAssocID="{0621B216-4332-6342-99FB-AC9C9CCF71A6}" presName="BalanceSpacing" presStyleCnt="0"/>
      <dgm:spPr/>
      <dgm:t>
        <a:bodyPr/>
        <a:lstStyle/>
        <a:p>
          <a:endParaRPr lang="en-US"/>
        </a:p>
      </dgm:t>
    </dgm:pt>
    <dgm:pt modelId="{CB5B9556-6E3C-2749-A0C4-D2685C5B7E94}" type="pres">
      <dgm:prSet presAssocID="{0621B216-4332-6342-99FB-AC9C9CCF71A6}" presName="BalanceSpacing1" presStyleCnt="0"/>
      <dgm:spPr/>
      <dgm:t>
        <a:bodyPr/>
        <a:lstStyle/>
        <a:p>
          <a:endParaRPr lang="en-US"/>
        </a:p>
      </dgm:t>
    </dgm:pt>
    <dgm:pt modelId="{1FC77744-A2E4-0E46-BE69-82254C760459}" type="pres">
      <dgm:prSet presAssocID="{09797BBC-EC2F-4346-904E-E4DD41CA8060}" presName="Accent1Text" presStyleLbl="node1" presStyleIdx="1" presStyleCnt="8"/>
      <dgm:spPr/>
      <dgm:t>
        <a:bodyPr/>
        <a:lstStyle/>
        <a:p>
          <a:endParaRPr lang="en-US"/>
        </a:p>
      </dgm:t>
    </dgm:pt>
    <dgm:pt modelId="{5798872F-DF5D-4E48-B316-7ADB2AE3EA27}" type="pres">
      <dgm:prSet presAssocID="{09797BBC-EC2F-4346-904E-E4DD41CA8060}" presName="spaceBetweenRectangles" presStyleCnt="0"/>
      <dgm:spPr/>
      <dgm:t>
        <a:bodyPr/>
        <a:lstStyle/>
        <a:p>
          <a:endParaRPr lang="en-US"/>
        </a:p>
      </dgm:t>
    </dgm:pt>
    <dgm:pt modelId="{98DDDA85-5506-2C42-B81B-DE39F3E31D4D}" type="pres">
      <dgm:prSet presAssocID="{F87E0409-25FD-C044-9BA7-9C82CBA67298}" presName="composite" presStyleCnt="0"/>
      <dgm:spPr/>
      <dgm:t>
        <a:bodyPr/>
        <a:lstStyle/>
        <a:p>
          <a:endParaRPr lang="en-US"/>
        </a:p>
      </dgm:t>
    </dgm:pt>
    <dgm:pt modelId="{9B7C4A19-EE39-A842-B2AB-A3714560B187}" type="pres">
      <dgm:prSet presAssocID="{F87E0409-25FD-C044-9BA7-9C82CBA67298}" presName="Parent1" presStyleLbl="node1" presStyleIdx="2" presStyleCnt="8">
        <dgm:presLayoutVars>
          <dgm:chMax val="1"/>
          <dgm:chPref val="1"/>
          <dgm:bulletEnabled val="1"/>
        </dgm:presLayoutVars>
      </dgm:prSet>
      <dgm:spPr/>
      <dgm:t>
        <a:bodyPr/>
        <a:lstStyle/>
        <a:p>
          <a:endParaRPr lang="en-US"/>
        </a:p>
      </dgm:t>
    </dgm:pt>
    <dgm:pt modelId="{5C73E74C-5CF3-1A43-AC69-8562236FC489}" type="pres">
      <dgm:prSet presAssocID="{F87E0409-25FD-C044-9BA7-9C82CBA67298}" presName="Childtext1" presStyleLbl="revTx" presStyleIdx="1" presStyleCnt="4">
        <dgm:presLayoutVars>
          <dgm:chMax val="0"/>
          <dgm:chPref val="0"/>
          <dgm:bulletEnabled val="1"/>
        </dgm:presLayoutVars>
      </dgm:prSet>
      <dgm:spPr/>
      <dgm:t>
        <a:bodyPr/>
        <a:lstStyle/>
        <a:p>
          <a:endParaRPr lang="en-US"/>
        </a:p>
      </dgm:t>
    </dgm:pt>
    <dgm:pt modelId="{87F2F2AE-0189-8744-9BA9-94EE24DE71F8}" type="pres">
      <dgm:prSet presAssocID="{F87E0409-25FD-C044-9BA7-9C82CBA67298}" presName="BalanceSpacing" presStyleCnt="0"/>
      <dgm:spPr/>
      <dgm:t>
        <a:bodyPr/>
        <a:lstStyle/>
        <a:p>
          <a:endParaRPr lang="en-US"/>
        </a:p>
      </dgm:t>
    </dgm:pt>
    <dgm:pt modelId="{9EB8D202-F6A1-5F4C-9B7F-86BFFCD85652}" type="pres">
      <dgm:prSet presAssocID="{F87E0409-25FD-C044-9BA7-9C82CBA67298}" presName="BalanceSpacing1" presStyleCnt="0"/>
      <dgm:spPr/>
      <dgm:t>
        <a:bodyPr/>
        <a:lstStyle/>
        <a:p>
          <a:endParaRPr lang="en-US"/>
        </a:p>
      </dgm:t>
    </dgm:pt>
    <dgm:pt modelId="{7D29B375-291E-B640-B2AA-06E15716B105}" type="pres">
      <dgm:prSet presAssocID="{7C374D40-00CF-E143-8B3A-DB1395E892A6}" presName="Accent1Text" presStyleLbl="node1" presStyleIdx="3" presStyleCnt="8"/>
      <dgm:spPr/>
      <dgm:t>
        <a:bodyPr/>
        <a:lstStyle/>
        <a:p>
          <a:endParaRPr lang="en-US"/>
        </a:p>
      </dgm:t>
    </dgm:pt>
    <dgm:pt modelId="{6158F39B-E303-554D-801C-DF046B4B4003}" type="pres">
      <dgm:prSet presAssocID="{7C374D40-00CF-E143-8B3A-DB1395E892A6}" presName="spaceBetweenRectangles" presStyleCnt="0"/>
      <dgm:spPr/>
      <dgm:t>
        <a:bodyPr/>
        <a:lstStyle/>
        <a:p>
          <a:endParaRPr lang="en-US"/>
        </a:p>
      </dgm:t>
    </dgm:pt>
    <dgm:pt modelId="{B9471753-2BED-4647-846F-77316C70EA6E}" type="pres">
      <dgm:prSet presAssocID="{19D1E71F-3D27-0A49-9016-4D0C8BCAE2C8}" presName="composite" presStyleCnt="0"/>
      <dgm:spPr/>
      <dgm:t>
        <a:bodyPr/>
        <a:lstStyle/>
        <a:p>
          <a:endParaRPr lang="en-US"/>
        </a:p>
      </dgm:t>
    </dgm:pt>
    <dgm:pt modelId="{451B8B66-B75C-2940-998D-5DAE6B494AFB}" type="pres">
      <dgm:prSet presAssocID="{19D1E71F-3D27-0A49-9016-4D0C8BCAE2C8}" presName="Parent1" presStyleLbl="node1" presStyleIdx="4" presStyleCnt="8">
        <dgm:presLayoutVars>
          <dgm:chMax val="1"/>
          <dgm:chPref val="1"/>
          <dgm:bulletEnabled val="1"/>
        </dgm:presLayoutVars>
      </dgm:prSet>
      <dgm:spPr/>
      <dgm:t>
        <a:bodyPr/>
        <a:lstStyle/>
        <a:p>
          <a:endParaRPr lang="en-US"/>
        </a:p>
      </dgm:t>
    </dgm:pt>
    <dgm:pt modelId="{E3876194-E03E-5149-990F-29DC7792F217}" type="pres">
      <dgm:prSet presAssocID="{19D1E71F-3D27-0A49-9016-4D0C8BCAE2C8}" presName="Childtext1" presStyleLbl="revTx" presStyleIdx="2" presStyleCnt="4">
        <dgm:presLayoutVars>
          <dgm:chMax val="0"/>
          <dgm:chPref val="0"/>
          <dgm:bulletEnabled val="1"/>
        </dgm:presLayoutVars>
      </dgm:prSet>
      <dgm:spPr/>
      <dgm:t>
        <a:bodyPr/>
        <a:lstStyle/>
        <a:p>
          <a:endParaRPr lang="en-US"/>
        </a:p>
      </dgm:t>
    </dgm:pt>
    <dgm:pt modelId="{0F4E8D90-1DAC-C646-9D39-5B3393C00A3E}" type="pres">
      <dgm:prSet presAssocID="{19D1E71F-3D27-0A49-9016-4D0C8BCAE2C8}" presName="BalanceSpacing" presStyleCnt="0"/>
      <dgm:spPr/>
      <dgm:t>
        <a:bodyPr/>
        <a:lstStyle/>
        <a:p>
          <a:endParaRPr lang="en-US"/>
        </a:p>
      </dgm:t>
    </dgm:pt>
    <dgm:pt modelId="{0B4A8CDC-8E85-0345-A7B0-282BA23E354B}" type="pres">
      <dgm:prSet presAssocID="{19D1E71F-3D27-0A49-9016-4D0C8BCAE2C8}" presName="BalanceSpacing1" presStyleCnt="0"/>
      <dgm:spPr/>
      <dgm:t>
        <a:bodyPr/>
        <a:lstStyle/>
        <a:p>
          <a:endParaRPr lang="en-US"/>
        </a:p>
      </dgm:t>
    </dgm:pt>
    <dgm:pt modelId="{5F72D38E-5A4A-FC46-8C9A-21AB66A6B5FE}" type="pres">
      <dgm:prSet presAssocID="{539783FD-6582-FF4E-B25C-8DB04781C7BE}" presName="Accent1Text" presStyleLbl="node1" presStyleIdx="5" presStyleCnt="8"/>
      <dgm:spPr/>
      <dgm:t>
        <a:bodyPr/>
        <a:lstStyle/>
        <a:p>
          <a:endParaRPr lang="en-US"/>
        </a:p>
      </dgm:t>
    </dgm:pt>
    <dgm:pt modelId="{8D75371D-7101-854D-8DF4-831E80EE7072}" type="pres">
      <dgm:prSet presAssocID="{539783FD-6582-FF4E-B25C-8DB04781C7BE}" presName="spaceBetweenRectangles" presStyleCnt="0"/>
      <dgm:spPr/>
      <dgm:t>
        <a:bodyPr/>
        <a:lstStyle/>
        <a:p>
          <a:endParaRPr lang="en-US"/>
        </a:p>
      </dgm:t>
    </dgm:pt>
    <dgm:pt modelId="{BB178F31-F29C-4F4C-AD78-76D3B29ECE54}" type="pres">
      <dgm:prSet presAssocID="{94140D1F-C1D2-A543-A2EE-76283D079BEC}" presName="composite" presStyleCnt="0"/>
      <dgm:spPr/>
      <dgm:t>
        <a:bodyPr/>
        <a:lstStyle/>
        <a:p>
          <a:endParaRPr lang="en-US"/>
        </a:p>
      </dgm:t>
    </dgm:pt>
    <dgm:pt modelId="{85F7829E-3755-B541-AC3E-A6FA9CD24466}" type="pres">
      <dgm:prSet presAssocID="{94140D1F-C1D2-A543-A2EE-76283D079BEC}" presName="Parent1" presStyleLbl="node1" presStyleIdx="6" presStyleCnt="8">
        <dgm:presLayoutVars>
          <dgm:chMax val="1"/>
          <dgm:chPref val="1"/>
          <dgm:bulletEnabled val="1"/>
        </dgm:presLayoutVars>
      </dgm:prSet>
      <dgm:spPr/>
      <dgm:t>
        <a:bodyPr/>
        <a:lstStyle/>
        <a:p>
          <a:endParaRPr lang="en-US"/>
        </a:p>
      </dgm:t>
    </dgm:pt>
    <dgm:pt modelId="{51D3A399-7EC2-A14B-9205-48470DA667BC}" type="pres">
      <dgm:prSet presAssocID="{94140D1F-C1D2-A543-A2EE-76283D079BEC}" presName="Childtext1" presStyleLbl="revTx" presStyleIdx="3" presStyleCnt="4">
        <dgm:presLayoutVars>
          <dgm:chMax val="0"/>
          <dgm:chPref val="0"/>
          <dgm:bulletEnabled val="1"/>
        </dgm:presLayoutVars>
      </dgm:prSet>
      <dgm:spPr/>
      <dgm:t>
        <a:bodyPr/>
        <a:lstStyle/>
        <a:p>
          <a:endParaRPr lang="en-US"/>
        </a:p>
      </dgm:t>
    </dgm:pt>
    <dgm:pt modelId="{379DDB99-6380-F74D-940D-287AF2130AEA}" type="pres">
      <dgm:prSet presAssocID="{94140D1F-C1D2-A543-A2EE-76283D079BEC}" presName="BalanceSpacing" presStyleCnt="0"/>
      <dgm:spPr/>
      <dgm:t>
        <a:bodyPr/>
        <a:lstStyle/>
        <a:p>
          <a:endParaRPr lang="en-US"/>
        </a:p>
      </dgm:t>
    </dgm:pt>
    <dgm:pt modelId="{1D2B753D-6285-C249-8134-4FAA0A47C95A}" type="pres">
      <dgm:prSet presAssocID="{94140D1F-C1D2-A543-A2EE-76283D079BEC}" presName="BalanceSpacing1" presStyleCnt="0"/>
      <dgm:spPr/>
      <dgm:t>
        <a:bodyPr/>
        <a:lstStyle/>
        <a:p>
          <a:endParaRPr lang="en-US"/>
        </a:p>
      </dgm:t>
    </dgm:pt>
    <dgm:pt modelId="{500A2E32-896A-944E-AFB4-853827063108}" type="pres">
      <dgm:prSet presAssocID="{98D2A9D0-7CF1-9D4A-8FC7-03C9765876D0}" presName="Accent1Text" presStyleLbl="node1" presStyleIdx="7" presStyleCnt="8"/>
      <dgm:spPr/>
      <dgm:t>
        <a:bodyPr/>
        <a:lstStyle/>
        <a:p>
          <a:endParaRPr lang="en-US"/>
        </a:p>
      </dgm:t>
    </dgm:pt>
  </dgm:ptLst>
  <dgm:cxnLst>
    <dgm:cxn modelId="{936FFC18-B3EE-3940-AE22-DC042518D89D}" type="presOf" srcId="{E6210756-5E3D-394F-A8DF-03EC0F54A047}" destId="{F569F441-57B2-CE40-9E63-4425E22C864F}" srcOrd="0" destOrd="0" presId="urn:microsoft.com/office/officeart/2008/layout/AlternatingHexagons"/>
    <dgm:cxn modelId="{3D95BE6E-CD69-F049-9351-CA817D30F58F}" srcId="{E6210756-5E3D-394F-A8DF-03EC0F54A047}" destId="{0621B216-4332-6342-99FB-AC9C9CCF71A6}" srcOrd="0" destOrd="0" parTransId="{434DDA9E-0E69-EE48-B90E-A8D3FA4542EA}" sibTransId="{09797BBC-EC2F-4346-904E-E4DD41CA8060}"/>
    <dgm:cxn modelId="{C0A62F69-EB8B-DA4A-9841-BF7E2A7221AB}" srcId="{E6210756-5E3D-394F-A8DF-03EC0F54A047}" destId="{F87E0409-25FD-C044-9BA7-9C82CBA67298}" srcOrd="1" destOrd="0" parTransId="{89CE9177-D695-DC4F-B26F-83D8523B3228}" sibTransId="{7C374D40-00CF-E143-8B3A-DB1395E892A6}"/>
    <dgm:cxn modelId="{BEFB8AD5-52CF-864E-BDEA-8034FD8524DA}" type="presOf" srcId="{7C374D40-00CF-E143-8B3A-DB1395E892A6}" destId="{7D29B375-291E-B640-B2AA-06E15716B105}" srcOrd="0" destOrd="0" presId="urn:microsoft.com/office/officeart/2008/layout/AlternatingHexagons"/>
    <dgm:cxn modelId="{89C175C9-FA4F-4248-9972-16A9FA7C6E7F}" srcId="{E6210756-5E3D-394F-A8DF-03EC0F54A047}" destId="{94140D1F-C1D2-A543-A2EE-76283D079BEC}" srcOrd="3" destOrd="0" parTransId="{BC6A9123-014E-4447-A8FA-1E991D602335}" sibTransId="{98D2A9D0-7CF1-9D4A-8FC7-03C9765876D0}"/>
    <dgm:cxn modelId="{6D576D4B-A6F3-7048-B41E-852EDCAAF28E}" type="presOf" srcId="{0621B216-4332-6342-99FB-AC9C9CCF71A6}" destId="{E6CF84E5-9E49-C04A-93B7-EEE8B99EE2DB}" srcOrd="0" destOrd="0" presId="urn:microsoft.com/office/officeart/2008/layout/AlternatingHexagons"/>
    <dgm:cxn modelId="{5ABF40B1-2704-114A-9F59-9C4A26E21A47}" type="presOf" srcId="{98D2A9D0-7CF1-9D4A-8FC7-03C9765876D0}" destId="{500A2E32-896A-944E-AFB4-853827063108}" srcOrd="0" destOrd="0" presId="urn:microsoft.com/office/officeart/2008/layout/AlternatingHexagons"/>
    <dgm:cxn modelId="{DEAE09D3-41AC-F342-B211-C53BDC2C18EF}" type="presOf" srcId="{F87E0409-25FD-C044-9BA7-9C82CBA67298}" destId="{9B7C4A19-EE39-A842-B2AB-A3714560B187}" srcOrd="0" destOrd="0" presId="urn:microsoft.com/office/officeart/2008/layout/AlternatingHexagons"/>
    <dgm:cxn modelId="{E3C64D36-73BD-8644-AFB1-A7012C4B66EC}" type="presOf" srcId="{94140D1F-C1D2-A543-A2EE-76283D079BEC}" destId="{85F7829E-3755-B541-AC3E-A6FA9CD24466}" srcOrd="0" destOrd="0" presId="urn:microsoft.com/office/officeart/2008/layout/AlternatingHexagons"/>
    <dgm:cxn modelId="{748D0054-2EA3-1341-AECB-0E52A797E6AC}" type="presOf" srcId="{19D1E71F-3D27-0A49-9016-4D0C8BCAE2C8}" destId="{451B8B66-B75C-2940-998D-5DAE6B494AFB}" srcOrd="0" destOrd="0" presId="urn:microsoft.com/office/officeart/2008/layout/AlternatingHexagons"/>
    <dgm:cxn modelId="{3AAD4BCB-3817-6D44-800F-9EC79DC34215}" srcId="{E6210756-5E3D-394F-A8DF-03EC0F54A047}" destId="{19D1E71F-3D27-0A49-9016-4D0C8BCAE2C8}" srcOrd="2" destOrd="0" parTransId="{C6317D7F-45FA-A249-8CC6-CDC2C264930D}" sibTransId="{539783FD-6582-FF4E-B25C-8DB04781C7BE}"/>
    <dgm:cxn modelId="{1A1F3B82-920F-4945-B878-AF3B336D2470}" type="presOf" srcId="{09797BBC-EC2F-4346-904E-E4DD41CA8060}" destId="{1FC77744-A2E4-0E46-BE69-82254C760459}" srcOrd="0" destOrd="0" presId="urn:microsoft.com/office/officeart/2008/layout/AlternatingHexagons"/>
    <dgm:cxn modelId="{11D1F5EF-9782-6649-BA0E-01871C3CE6B2}" type="presOf" srcId="{539783FD-6582-FF4E-B25C-8DB04781C7BE}" destId="{5F72D38E-5A4A-FC46-8C9A-21AB66A6B5FE}" srcOrd="0" destOrd="0" presId="urn:microsoft.com/office/officeart/2008/layout/AlternatingHexagons"/>
    <dgm:cxn modelId="{2E018360-18AD-AA46-AC25-7F8C05C9DF25}" type="presParOf" srcId="{F569F441-57B2-CE40-9E63-4425E22C864F}" destId="{C3A247F8-F2BC-AD46-A030-F1D49F779ACB}" srcOrd="0" destOrd="0" presId="urn:microsoft.com/office/officeart/2008/layout/AlternatingHexagons"/>
    <dgm:cxn modelId="{F559120B-50AD-454E-BB80-1AAEEC5F7A9B}" type="presParOf" srcId="{C3A247F8-F2BC-AD46-A030-F1D49F779ACB}" destId="{E6CF84E5-9E49-C04A-93B7-EEE8B99EE2DB}" srcOrd="0" destOrd="0" presId="urn:microsoft.com/office/officeart/2008/layout/AlternatingHexagons"/>
    <dgm:cxn modelId="{E7B5F3D1-B41A-7143-94ED-B8D9D0603BD3}" type="presParOf" srcId="{C3A247F8-F2BC-AD46-A030-F1D49F779ACB}" destId="{07BB53A5-311E-A847-8C05-2AC728775998}" srcOrd="1" destOrd="0" presId="urn:microsoft.com/office/officeart/2008/layout/AlternatingHexagons"/>
    <dgm:cxn modelId="{040A2989-0C51-5445-B94D-5A720D10A5C6}" type="presParOf" srcId="{C3A247F8-F2BC-AD46-A030-F1D49F779ACB}" destId="{4150D65F-42C5-C241-8827-DD2DBF96D00D}" srcOrd="2" destOrd="0" presId="urn:microsoft.com/office/officeart/2008/layout/AlternatingHexagons"/>
    <dgm:cxn modelId="{00FA319F-524B-DF4A-8A28-FD42C8E3DF83}" type="presParOf" srcId="{C3A247F8-F2BC-AD46-A030-F1D49F779ACB}" destId="{CB5B9556-6E3C-2749-A0C4-D2685C5B7E94}" srcOrd="3" destOrd="0" presId="urn:microsoft.com/office/officeart/2008/layout/AlternatingHexagons"/>
    <dgm:cxn modelId="{289A8B81-399F-9B43-B7FB-C27334B68BC5}" type="presParOf" srcId="{C3A247F8-F2BC-AD46-A030-F1D49F779ACB}" destId="{1FC77744-A2E4-0E46-BE69-82254C760459}" srcOrd="4" destOrd="0" presId="urn:microsoft.com/office/officeart/2008/layout/AlternatingHexagons"/>
    <dgm:cxn modelId="{A006C0D8-C34B-164E-9493-C0B49541B97A}" type="presParOf" srcId="{F569F441-57B2-CE40-9E63-4425E22C864F}" destId="{5798872F-DF5D-4E48-B316-7ADB2AE3EA27}" srcOrd="1" destOrd="0" presId="urn:microsoft.com/office/officeart/2008/layout/AlternatingHexagons"/>
    <dgm:cxn modelId="{D23D6096-3960-604C-B5F9-579448798414}" type="presParOf" srcId="{F569F441-57B2-CE40-9E63-4425E22C864F}" destId="{98DDDA85-5506-2C42-B81B-DE39F3E31D4D}" srcOrd="2" destOrd="0" presId="urn:microsoft.com/office/officeart/2008/layout/AlternatingHexagons"/>
    <dgm:cxn modelId="{D21BCC42-64FE-4144-B928-0606A39ED751}" type="presParOf" srcId="{98DDDA85-5506-2C42-B81B-DE39F3E31D4D}" destId="{9B7C4A19-EE39-A842-B2AB-A3714560B187}" srcOrd="0" destOrd="0" presId="urn:microsoft.com/office/officeart/2008/layout/AlternatingHexagons"/>
    <dgm:cxn modelId="{D8BC07B4-5EE4-1E4D-9AF2-BCBE3E7B115B}" type="presParOf" srcId="{98DDDA85-5506-2C42-B81B-DE39F3E31D4D}" destId="{5C73E74C-5CF3-1A43-AC69-8562236FC489}" srcOrd="1" destOrd="0" presId="urn:microsoft.com/office/officeart/2008/layout/AlternatingHexagons"/>
    <dgm:cxn modelId="{73D3459A-5A7D-A545-8C68-564543C612A9}" type="presParOf" srcId="{98DDDA85-5506-2C42-B81B-DE39F3E31D4D}" destId="{87F2F2AE-0189-8744-9BA9-94EE24DE71F8}" srcOrd="2" destOrd="0" presId="urn:microsoft.com/office/officeart/2008/layout/AlternatingHexagons"/>
    <dgm:cxn modelId="{0F1D4427-DA46-1743-9759-5BA9A67A14CE}" type="presParOf" srcId="{98DDDA85-5506-2C42-B81B-DE39F3E31D4D}" destId="{9EB8D202-F6A1-5F4C-9B7F-86BFFCD85652}" srcOrd="3" destOrd="0" presId="urn:microsoft.com/office/officeart/2008/layout/AlternatingHexagons"/>
    <dgm:cxn modelId="{00D2A913-DC65-0749-AF6D-9E9362907693}" type="presParOf" srcId="{98DDDA85-5506-2C42-B81B-DE39F3E31D4D}" destId="{7D29B375-291E-B640-B2AA-06E15716B105}" srcOrd="4" destOrd="0" presId="urn:microsoft.com/office/officeart/2008/layout/AlternatingHexagons"/>
    <dgm:cxn modelId="{05D697AF-435D-6C43-BA76-A95E6E587583}" type="presParOf" srcId="{F569F441-57B2-CE40-9E63-4425E22C864F}" destId="{6158F39B-E303-554D-801C-DF046B4B4003}" srcOrd="3" destOrd="0" presId="urn:microsoft.com/office/officeart/2008/layout/AlternatingHexagons"/>
    <dgm:cxn modelId="{773DC453-4597-4841-ACF9-65C34075BE3D}" type="presParOf" srcId="{F569F441-57B2-CE40-9E63-4425E22C864F}" destId="{B9471753-2BED-4647-846F-77316C70EA6E}" srcOrd="4" destOrd="0" presId="urn:microsoft.com/office/officeart/2008/layout/AlternatingHexagons"/>
    <dgm:cxn modelId="{C9F011B8-0719-0F49-A6F0-42B359F6E382}" type="presParOf" srcId="{B9471753-2BED-4647-846F-77316C70EA6E}" destId="{451B8B66-B75C-2940-998D-5DAE6B494AFB}" srcOrd="0" destOrd="0" presId="urn:microsoft.com/office/officeart/2008/layout/AlternatingHexagons"/>
    <dgm:cxn modelId="{2DE28908-4FD2-534C-91C0-BA298A6C7C50}" type="presParOf" srcId="{B9471753-2BED-4647-846F-77316C70EA6E}" destId="{E3876194-E03E-5149-990F-29DC7792F217}" srcOrd="1" destOrd="0" presId="urn:microsoft.com/office/officeart/2008/layout/AlternatingHexagons"/>
    <dgm:cxn modelId="{60D03D6D-0B63-3246-8061-2C5CEED826EB}" type="presParOf" srcId="{B9471753-2BED-4647-846F-77316C70EA6E}" destId="{0F4E8D90-1DAC-C646-9D39-5B3393C00A3E}" srcOrd="2" destOrd="0" presId="urn:microsoft.com/office/officeart/2008/layout/AlternatingHexagons"/>
    <dgm:cxn modelId="{BD47EE63-492E-AF49-B3BD-9EDA66A45176}" type="presParOf" srcId="{B9471753-2BED-4647-846F-77316C70EA6E}" destId="{0B4A8CDC-8E85-0345-A7B0-282BA23E354B}" srcOrd="3" destOrd="0" presId="urn:microsoft.com/office/officeart/2008/layout/AlternatingHexagons"/>
    <dgm:cxn modelId="{89F2EF31-0C7E-8F4D-9EED-37D698772F18}" type="presParOf" srcId="{B9471753-2BED-4647-846F-77316C70EA6E}" destId="{5F72D38E-5A4A-FC46-8C9A-21AB66A6B5FE}" srcOrd="4" destOrd="0" presId="urn:microsoft.com/office/officeart/2008/layout/AlternatingHexagons"/>
    <dgm:cxn modelId="{5FFD383F-82F9-2F45-A7AA-562897C12622}" type="presParOf" srcId="{F569F441-57B2-CE40-9E63-4425E22C864F}" destId="{8D75371D-7101-854D-8DF4-831E80EE7072}" srcOrd="5" destOrd="0" presId="urn:microsoft.com/office/officeart/2008/layout/AlternatingHexagons"/>
    <dgm:cxn modelId="{98255DF1-8F29-1649-96AB-7525C6B5C71B}" type="presParOf" srcId="{F569F441-57B2-CE40-9E63-4425E22C864F}" destId="{BB178F31-F29C-4F4C-AD78-76D3B29ECE54}" srcOrd="6" destOrd="0" presId="urn:microsoft.com/office/officeart/2008/layout/AlternatingHexagons"/>
    <dgm:cxn modelId="{37BE296B-07A8-BE4F-B2A2-CC72A8AED308}" type="presParOf" srcId="{BB178F31-F29C-4F4C-AD78-76D3B29ECE54}" destId="{85F7829E-3755-B541-AC3E-A6FA9CD24466}" srcOrd="0" destOrd="0" presId="urn:microsoft.com/office/officeart/2008/layout/AlternatingHexagons"/>
    <dgm:cxn modelId="{E9FFA926-A9AC-CE49-BF51-8950AA13D7A7}" type="presParOf" srcId="{BB178F31-F29C-4F4C-AD78-76D3B29ECE54}" destId="{51D3A399-7EC2-A14B-9205-48470DA667BC}" srcOrd="1" destOrd="0" presId="urn:microsoft.com/office/officeart/2008/layout/AlternatingHexagons"/>
    <dgm:cxn modelId="{25AD8C00-8043-244C-8703-1871ABD11C15}" type="presParOf" srcId="{BB178F31-F29C-4F4C-AD78-76D3B29ECE54}" destId="{379DDB99-6380-F74D-940D-287AF2130AEA}" srcOrd="2" destOrd="0" presId="urn:microsoft.com/office/officeart/2008/layout/AlternatingHexagons"/>
    <dgm:cxn modelId="{8A804348-4CA7-994B-AC1A-864C0EC9AE31}" type="presParOf" srcId="{BB178F31-F29C-4F4C-AD78-76D3B29ECE54}" destId="{1D2B753D-6285-C249-8134-4FAA0A47C95A}" srcOrd="3" destOrd="0" presId="urn:microsoft.com/office/officeart/2008/layout/AlternatingHexagons"/>
    <dgm:cxn modelId="{1BDCE9DD-D309-6E44-A10F-108A328D9DD0}" type="presParOf" srcId="{BB178F31-F29C-4F4C-AD78-76D3B29ECE54}" destId="{500A2E32-896A-944E-AFB4-853827063108}"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30D19E-C29B-3C4F-81CC-0386D4296F1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US"/>
        </a:p>
      </dgm:t>
    </dgm:pt>
    <dgm:pt modelId="{4B263148-D9A1-1648-A6E0-7DE67EA255BF}">
      <dgm:prSet/>
      <dgm:spPr/>
      <dgm:t>
        <a:bodyPr/>
        <a:lstStyle/>
        <a:p>
          <a:pPr rtl="0"/>
          <a:r>
            <a:rPr kumimoji="1" lang="en-US" b="1" i="0" smtClean="0"/>
            <a:t>Bandwidth</a:t>
          </a:r>
          <a:endParaRPr lang="en-US" b="1" i="0" dirty="0"/>
        </a:p>
      </dgm:t>
    </dgm:pt>
    <dgm:pt modelId="{3922EA5F-C4DC-E547-B354-E479FD9E7308}" type="parTrans" cxnId="{3680E65A-DEA9-CD45-9547-3C9EAD988A55}">
      <dgm:prSet/>
      <dgm:spPr/>
      <dgm:t>
        <a:bodyPr/>
        <a:lstStyle/>
        <a:p>
          <a:endParaRPr lang="en-US"/>
        </a:p>
      </dgm:t>
    </dgm:pt>
    <dgm:pt modelId="{3B2906E6-9FEF-A54A-8E60-0CB65F398BD6}" type="sibTrans" cxnId="{3680E65A-DEA9-CD45-9547-3C9EAD988A55}">
      <dgm:prSet/>
      <dgm:spPr/>
      <dgm:t>
        <a:bodyPr/>
        <a:lstStyle/>
        <a:p>
          <a:endParaRPr lang="en-US"/>
        </a:p>
      </dgm:t>
    </dgm:pt>
    <dgm:pt modelId="{108284BB-4E0B-4A46-A566-18CC2C8EF3AB}">
      <dgm:prSet/>
      <dgm:spPr/>
      <dgm:t>
        <a:bodyPr/>
        <a:lstStyle/>
        <a:p>
          <a:pPr rtl="0"/>
          <a:r>
            <a:rPr kumimoji="1" lang="en-US" b="1" i="0" dirty="0" smtClean="0"/>
            <a:t>ASK/PSK bandwidth directly relates to bit rate</a:t>
          </a:r>
          <a:endParaRPr lang="en-US" b="1" i="0" dirty="0"/>
        </a:p>
      </dgm:t>
    </dgm:pt>
    <dgm:pt modelId="{411E0AB2-66F6-164A-B827-2DE566450869}" type="parTrans" cxnId="{A392A997-9306-404F-A592-43A6BB66D474}">
      <dgm:prSet/>
      <dgm:spPr/>
      <dgm:t>
        <a:bodyPr/>
        <a:lstStyle/>
        <a:p>
          <a:endParaRPr lang="en-US"/>
        </a:p>
      </dgm:t>
    </dgm:pt>
    <dgm:pt modelId="{A52541BD-3400-9D47-B8E0-077E935B49A7}" type="sibTrans" cxnId="{A392A997-9306-404F-A592-43A6BB66D474}">
      <dgm:prSet/>
      <dgm:spPr/>
      <dgm:t>
        <a:bodyPr/>
        <a:lstStyle/>
        <a:p>
          <a:endParaRPr lang="en-US"/>
        </a:p>
      </dgm:t>
    </dgm:pt>
    <dgm:pt modelId="{D31092C3-1E51-4F43-BCD0-DDFD213956ED}">
      <dgm:prSet/>
      <dgm:spPr/>
      <dgm:t>
        <a:bodyPr/>
        <a:lstStyle/>
        <a:p>
          <a:pPr rtl="0"/>
          <a:r>
            <a:rPr kumimoji="1" lang="en-US" b="1" i="0" dirty="0" smtClean="0"/>
            <a:t>Multilevel PSK gives significant improvements</a:t>
          </a:r>
          <a:endParaRPr lang="en-US" b="1" i="0" dirty="0"/>
        </a:p>
      </dgm:t>
    </dgm:pt>
    <dgm:pt modelId="{FBB6720A-6934-6B44-B5EB-C159C5618C51}" type="parTrans" cxnId="{B6BAFCDA-7C79-3443-AEE4-F054FB10EDCF}">
      <dgm:prSet/>
      <dgm:spPr/>
      <dgm:t>
        <a:bodyPr/>
        <a:lstStyle/>
        <a:p>
          <a:endParaRPr lang="en-US"/>
        </a:p>
      </dgm:t>
    </dgm:pt>
    <dgm:pt modelId="{371A42D3-3E1E-4B4A-B179-AFAF0CF17EC1}" type="sibTrans" cxnId="{B6BAFCDA-7C79-3443-AEE4-F054FB10EDCF}">
      <dgm:prSet/>
      <dgm:spPr/>
      <dgm:t>
        <a:bodyPr/>
        <a:lstStyle/>
        <a:p>
          <a:endParaRPr lang="en-US"/>
        </a:p>
      </dgm:t>
    </dgm:pt>
    <dgm:pt modelId="{10FC84BA-876B-2F48-AEA6-98D25C74B963}">
      <dgm:prSet/>
      <dgm:spPr/>
      <dgm:t>
        <a:bodyPr/>
        <a:lstStyle/>
        <a:p>
          <a:pPr rtl="0"/>
          <a:r>
            <a:rPr kumimoji="1" lang="en-US" b="1" i="0" smtClean="0"/>
            <a:t>In presence of noise</a:t>
          </a:r>
          <a:endParaRPr lang="en-US" b="1" i="0" dirty="0"/>
        </a:p>
      </dgm:t>
    </dgm:pt>
    <dgm:pt modelId="{1861AEA9-EEDE-2C48-A9CB-9B79C58D9821}" type="parTrans" cxnId="{5AF1D787-9B69-5F4C-8DA1-AA059149F734}">
      <dgm:prSet/>
      <dgm:spPr/>
      <dgm:t>
        <a:bodyPr/>
        <a:lstStyle/>
        <a:p>
          <a:endParaRPr lang="en-US"/>
        </a:p>
      </dgm:t>
    </dgm:pt>
    <dgm:pt modelId="{4301A01E-D70C-8A44-BB35-1A9B032038AF}" type="sibTrans" cxnId="{5AF1D787-9B69-5F4C-8DA1-AA059149F734}">
      <dgm:prSet/>
      <dgm:spPr/>
      <dgm:t>
        <a:bodyPr/>
        <a:lstStyle/>
        <a:p>
          <a:endParaRPr lang="en-US"/>
        </a:p>
      </dgm:t>
    </dgm:pt>
    <dgm:pt modelId="{430624AA-54DC-5246-9456-1D904B45D744}">
      <dgm:prSet/>
      <dgm:spPr/>
      <dgm:t>
        <a:bodyPr/>
        <a:lstStyle/>
        <a:p>
          <a:pPr rtl="0"/>
          <a:r>
            <a:rPr kumimoji="1" lang="en-US" b="1" i="0" dirty="0" smtClean="0"/>
            <a:t>Bit error rate of PSK and QPSK are about 3dB superior to ASK and FSK</a:t>
          </a:r>
          <a:endParaRPr lang="en-US" b="1" i="0" dirty="0"/>
        </a:p>
      </dgm:t>
    </dgm:pt>
    <dgm:pt modelId="{3CA53FB9-C7F4-7A4E-97A6-E3F70E193205}" type="parTrans" cxnId="{EDF1F059-40D7-7A41-973B-71320503AB77}">
      <dgm:prSet/>
      <dgm:spPr/>
      <dgm:t>
        <a:bodyPr/>
        <a:lstStyle/>
        <a:p>
          <a:endParaRPr lang="en-US"/>
        </a:p>
      </dgm:t>
    </dgm:pt>
    <dgm:pt modelId="{F93F934B-23AE-224D-8CB4-97CD9B2D665B}" type="sibTrans" cxnId="{EDF1F059-40D7-7A41-973B-71320503AB77}">
      <dgm:prSet/>
      <dgm:spPr/>
      <dgm:t>
        <a:bodyPr/>
        <a:lstStyle/>
        <a:p>
          <a:endParaRPr lang="en-US"/>
        </a:p>
      </dgm:t>
    </dgm:pt>
    <dgm:pt modelId="{9869F4D8-AFFC-2843-BA1D-7F95B2F8E465}">
      <dgm:prSet/>
      <dgm:spPr/>
      <dgm:t>
        <a:bodyPr/>
        <a:lstStyle/>
        <a:p>
          <a:pPr rtl="0"/>
          <a:r>
            <a:rPr kumimoji="1" lang="en-US" b="1" i="0" dirty="0" smtClean="0"/>
            <a:t>MFSK and MPSK have tradeoff between </a:t>
          </a:r>
          <a:r>
            <a:rPr lang="en-US" b="1" i="0" dirty="0" smtClean="0"/>
            <a:t>bandwidth efficiency and error performance</a:t>
          </a:r>
          <a:r>
            <a:rPr kumimoji="1" lang="en-US" b="1" i="0" dirty="0" smtClean="0"/>
            <a:t> </a:t>
          </a:r>
          <a:endParaRPr lang="en-US" b="1" i="0" dirty="0"/>
        </a:p>
      </dgm:t>
    </dgm:pt>
    <dgm:pt modelId="{01092574-7FB0-3A42-BBFC-549E9837CF3A}" type="parTrans" cxnId="{0D62CE17-C87C-D14F-85F7-5A9F4E054475}">
      <dgm:prSet/>
      <dgm:spPr/>
      <dgm:t>
        <a:bodyPr/>
        <a:lstStyle/>
        <a:p>
          <a:endParaRPr lang="en-US"/>
        </a:p>
      </dgm:t>
    </dgm:pt>
    <dgm:pt modelId="{9DEEC48A-EC7A-424E-80E7-DBD420D97C51}" type="sibTrans" cxnId="{0D62CE17-C87C-D14F-85F7-5A9F4E054475}">
      <dgm:prSet/>
      <dgm:spPr/>
      <dgm:t>
        <a:bodyPr/>
        <a:lstStyle/>
        <a:p>
          <a:endParaRPr lang="en-US"/>
        </a:p>
      </dgm:t>
    </dgm:pt>
    <dgm:pt modelId="{4C0CA840-9DF5-8346-BFA3-400C1C346487}" type="pres">
      <dgm:prSet presAssocID="{CE30D19E-C29B-3C4F-81CC-0386D4296F1B}" presName="list" presStyleCnt="0">
        <dgm:presLayoutVars>
          <dgm:dir/>
          <dgm:animLvl val="lvl"/>
        </dgm:presLayoutVars>
      </dgm:prSet>
      <dgm:spPr/>
      <dgm:t>
        <a:bodyPr/>
        <a:lstStyle/>
        <a:p>
          <a:endParaRPr lang="en-US"/>
        </a:p>
      </dgm:t>
    </dgm:pt>
    <dgm:pt modelId="{D0DC9F2E-7CFD-4C43-8EF5-6D275AE9B3F9}" type="pres">
      <dgm:prSet presAssocID="{4B263148-D9A1-1648-A6E0-7DE67EA255BF}" presName="posSpace" presStyleCnt="0"/>
      <dgm:spPr/>
      <dgm:t>
        <a:bodyPr/>
        <a:lstStyle/>
        <a:p>
          <a:endParaRPr lang="en-US"/>
        </a:p>
      </dgm:t>
    </dgm:pt>
    <dgm:pt modelId="{CE2390C0-1B05-C142-A568-251A158DAF34}" type="pres">
      <dgm:prSet presAssocID="{4B263148-D9A1-1648-A6E0-7DE67EA255BF}" presName="vertFlow" presStyleCnt="0"/>
      <dgm:spPr/>
      <dgm:t>
        <a:bodyPr/>
        <a:lstStyle/>
        <a:p>
          <a:endParaRPr lang="en-US"/>
        </a:p>
      </dgm:t>
    </dgm:pt>
    <dgm:pt modelId="{373FCA0E-4D70-3848-B1E1-1F814A2B043E}" type="pres">
      <dgm:prSet presAssocID="{4B263148-D9A1-1648-A6E0-7DE67EA255BF}" presName="topSpace" presStyleCnt="0"/>
      <dgm:spPr/>
      <dgm:t>
        <a:bodyPr/>
        <a:lstStyle/>
        <a:p>
          <a:endParaRPr lang="en-US"/>
        </a:p>
      </dgm:t>
    </dgm:pt>
    <dgm:pt modelId="{5BA20A7F-F102-5F43-BFF5-7198606C6FB7}" type="pres">
      <dgm:prSet presAssocID="{4B263148-D9A1-1648-A6E0-7DE67EA255BF}" presName="firstComp" presStyleCnt="0"/>
      <dgm:spPr/>
      <dgm:t>
        <a:bodyPr/>
        <a:lstStyle/>
        <a:p>
          <a:endParaRPr lang="en-US"/>
        </a:p>
      </dgm:t>
    </dgm:pt>
    <dgm:pt modelId="{46DDE19E-133B-9546-997A-0B1F85A1B3F6}" type="pres">
      <dgm:prSet presAssocID="{4B263148-D9A1-1648-A6E0-7DE67EA255BF}" presName="firstChild" presStyleLbl="bgAccFollowNode1" presStyleIdx="0" presStyleCnt="4"/>
      <dgm:spPr/>
      <dgm:t>
        <a:bodyPr/>
        <a:lstStyle/>
        <a:p>
          <a:endParaRPr lang="en-US"/>
        </a:p>
      </dgm:t>
    </dgm:pt>
    <dgm:pt modelId="{68FCAF50-5948-DB46-93F3-7E56411CDCA8}" type="pres">
      <dgm:prSet presAssocID="{4B263148-D9A1-1648-A6E0-7DE67EA255BF}" presName="firstChildTx" presStyleLbl="bgAccFollowNode1" presStyleIdx="0" presStyleCnt="4">
        <dgm:presLayoutVars>
          <dgm:bulletEnabled val="1"/>
        </dgm:presLayoutVars>
      </dgm:prSet>
      <dgm:spPr/>
      <dgm:t>
        <a:bodyPr/>
        <a:lstStyle/>
        <a:p>
          <a:endParaRPr lang="en-US"/>
        </a:p>
      </dgm:t>
    </dgm:pt>
    <dgm:pt modelId="{6523352D-7C29-0D47-AB90-48846F6B4444}" type="pres">
      <dgm:prSet presAssocID="{D31092C3-1E51-4F43-BCD0-DDFD213956ED}" presName="comp" presStyleCnt="0"/>
      <dgm:spPr/>
      <dgm:t>
        <a:bodyPr/>
        <a:lstStyle/>
        <a:p>
          <a:endParaRPr lang="en-US"/>
        </a:p>
      </dgm:t>
    </dgm:pt>
    <dgm:pt modelId="{24AA8A7D-4793-C541-B18B-24ADF9CA312A}" type="pres">
      <dgm:prSet presAssocID="{D31092C3-1E51-4F43-BCD0-DDFD213956ED}" presName="child" presStyleLbl="bgAccFollowNode1" presStyleIdx="1" presStyleCnt="4"/>
      <dgm:spPr/>
      <dgm:t>
        <a:bodyPr/>
        <a:lstStyle/>
        <a:p>
          <a:endParaRPr lang="en-US"/>
        </a:p>
      </dgm:t>
    </dgm:pt>
    <dgm:pt modelId="{83CE3712-2329-6E43-98CE-ABEE22176762}" type="pres">
      <dgm:prSet presAssocID="{D31092C3-1E51-4F43-BCD0-DDFD213956ED}" presName="childTx" presStyleLbl="bgAccFollowNode1" presStyleIdx="1" presStyleCnt="4">
        <dgm:presLayoutVars>
          <dgm:bulletEnabled val="1"/>
        </dgm:presLayoutVars>
      </dgm:prSet>
      <dgm:spPr/>
      <dgm:t>
        <a:bodyPr/>
        <a:lstStyle/>
        <a:p>
          <a:endParaRPr lang="en-US"/>
        </a:p>
      </dgm:t>
    </dgm:pt>
    <dgm:pt modelId="{568A599F-3962-3945-A061-B2363ED8DCCA}" type="pres">
      <dgm:prSet presAssocID="{4B263148-D9A1-1648-A6E0-7DE67EA255BF}" presName="negSpace" presStyleCnt="0"/>
      <dgm:spPr/>
      <dgm:t>
        <a:bodyPr/>
        <a:lstStyle/>
        <a:p>
          <a:endParaRPr lang="en-US"/>
        </a:p>
      </dgm:t>
    </dgm:pt>
    <dgm:pt modelId="{4775E262-EFB5-4749-96EC-CE6E90E15A0E}" type="pres">
      <dgm:prSet presAssocID="{4B263148-D9A1-1648-A6E0-7DE67EA255BF}" presName="circle" presStyleLbl="node1" presStyleIdx="0" presStyleCnt="2"/>
      <dgm:spPr/>
      <dgm:t>
        <a:bodyPr/>
        <a:lstStyle/>
        <a:p>
          <a:endParaRPr lang="en-US"/>
        </a:p>
      </dgm:t>
    </dgm:pt>
    <dgm:pt modelId="{61ACA970-BC17-C446-9A4C-C88A3EFFA47E}" type="pres">
      <dgm:prSet presAssocID="{3B2906E6-9FEF-A54A-8E60-0CB65F398BD6}" presName="transSpace" presStyleCnt="0"/>
      <dgm:spPr/>
      <dgm:t>
        <a:bodyPr/>
        <a:lstStyle/>
        <a:p>
          <a:endParaRPr lang="en-US"/>
        </a:p>
      </dgm:t>
    </dgm:pt>
    <dgm:pt modelId="{DF7A7237-A177-CF4D-B1A2-95F570DCF198}" type="pres">
      <dgm:prSet presAssocID="{10FC84BA-876B-2F48-AEA6-98D25C74B963}" presName="posSpace" presStyleCnt="0"/>
      <dgm:spPr/>
      <dgm:t>
        <a:bodyPr/>
        <a:lstStyle/>
        <a:p>
          <a:endParaRPr lang="en-US"/>
        </a:p>
      </dgm:t>
    </dgm:pt>
    <dgm:pt modelId="{0BCB3684-8766-5F42-B08C-6D3364E3C0AB}" type="pres">
      <dgm:prSet presAssocID="{10FC84BA-876B-2F48-AEA6-98D25C74B963}" presName="vertFlow" presStyleCnt="0"/>
      <dgm:spPr/>
      <dgm:t>
        <a:bodyPr/>
        <a:lstStyle/>
        <a:p>
          <a:endParaRPr lang="en-US"/>
        </a:p>
      </dgm:t>
    </dgm:pt>
    <dgm:pt modelId="{AEAEE14F-9D86-0640-AE9F-7E4B692111B4}" type="pres">
      <dgm:prSet presAssocID="{10FC84BA-876B-2F48-AEA6-98D25C74B963}" presName="topSpace" presStyleCnt="0"/>
      <dgm:spPr/>
      <dgm:t>
        <a:bodyPr/>
        <a:lstStyle/>
        <a:p>
          <a:endParaRPr lang="en-US"/>
        </a:p>
      </dgm:t>
    </dgm:pt>
    <dgm:pt modelId="{3E874256-3726-5C42-A2B2-F6A727F35D30}" type="pres">
      <dgm:prSet presAssocID="{10FC84BA-876B-2F48-AEA6-98D25C74B963}" presName="firstComp" presStyleCnt="0"/>
      <dgm:spPr/>
      <dgm:t>
        <a:bodyPr/>
        <a:lstStyle/>
        <a:p>
          <a:endParaRPr lang="en-US"/>
        </a:p>
      </dgm:t>
    </dgm:pt>
    <dgm:pt modelId="{6B680A9D-13C8-A941-8574-AB6EA8A0C521}" type="pres">
      <dgm:prSet presAssocID="{10FC84BA-876B-2F48-AEA6-98D25C74B963}" presName="firstChild" presStyleLbl="bgAccFollowNode1" presStyleIdx="2" presStyleCnt="4"/>
      <dgm:spPr/>
      <dgm:t>
        <a:bodyPr/>
        <a:lstStyle/>
        <a:p>
          <a:endParaRPr lang="en-US"/>
        </a:p>
      </dgm:t>
    </dgm:pt>
    <dgm:pt modelId="{09747F8A-B6CF-DE4E-BBAA-0FDD79C3C435}" type="pres">
      <dgm:prSet presAssocID="{10FC84BA-876B-2F48-AEA6-98D25C74B963}" presName="firstChildTx" presStyleLbl="bgAccFollowNode1" presStyleIdx="2" presStyleCnt="4">
        <dgm:presLayoutVars>
          <dgm:bulletEnabled val="1"/>
        </dgm:presLayoutVars>
      </dgm:prSet>
      <dgm:spPr/>
      <dgm:t>
        <a:bodyPr/>
        <a:lstStyle/>
        <a:p>
          <a:endParaRPr lang="en-US"/>
        </a:p>
      </dgm:t>
    </dgm:pt>
    <dgm:pt modelId="{39C31490-3A4B-8D48-B062-93D6425A10F2}" type="pres">
      <dgm:prSet presAssocID="{9869F4D8-AFFC-2843-BA1D-7F95B2F8E465}" presName="comp" presStyleCnt="0"/>
      <dgm:spPr/>
      <dgm:t>
        <a:bodyPr/>
        <a:lstStyle/>
        <a:p>
          <a:endParaRPr lang="en-US"/>
        </a:p>
      </dgm:t>
    </dgm:pt>
    <dgm:pt modelId="{FC70855C-F2EC-7544-8C7A-FCB9C59A963B}" type="pres">
      <dgm:prSet presAssocID="{9869F4D8-AFFC-2843-BA1D-7F95B2F8E465}" presName="child" presStyleLbl="bgAccFollowNode1" presStyleIdx="3" presStyleCnt="4"/>
      <dgm:spPr/>
      <dgm:t>
        <a:bodyPr/>
        <a:lstStyle/>
        <a:p>
          <a:endParaRPr lang="en-US"/>
        </a:p>
      </dgm:t>
    </dgm:pt>
    <dgm:pt modelId="{864F2B3D-487A-E64D-A724-BBF729E5B63D}" type="pres">
      <dgm:prSet presAssocID="{9869F4D8-AFFC-2843-BA1D-7F95B2F8E465}" presName="childTx" presStyleLbl="bgAccFollowNode1" presStyleIdx="3" presStyleCnt="4">
        <dgm:presLayoutVars>
          <dgm:bulletEnabled val="1"/>
        </dgm:presLayoutVars>
      </dgm:prSet>
      <dgm:spPr/>
      <dgm:t>
        <a:bodyPr/>
        <a:lstStyle/>
        <a:p>
          <a:endParaRPr lang="en-US"/>
        </a:p>
      </dgm:t>
    </dgm:pt>
    <dgm:pt modelId="{A24B0D75-81AA-6143-A80E-DD15A9657C88}" type="pres">
      <dgm:prSet presAssocID="{10FC84BA-876B-2F48-AEA6-98D25C74B963}" presName="negSpace" presStyleCnt="0"/>
      <dgm:spPr/>
      <dgm:t>
        <a:bodyPr/>
        <a:lstStyle/>
        <a:p>
          <a:endParaRPr lang="en-US"/>
        </a:p>
      </dgm:t>
    </dgm:pt>
    <dgm:pt modelId="{7F653DEE-E70F-DA43-A316-436390F5873A}" type="pres">
      <dgm:prSet presAssocID="{10FC84BA-876B-2F48-AEA6-98D25C74B963}" presName="circle" presStyleLbl="node1" presStyleIdx="1" presStyleCnt="2"/>
      <dgm:spPr/>
      <dgm:t>
        <a:bodyPr/>
        <a:lstStyle/>
        <a:p>
          <a:endParaRPr lang="en-US"/>
        </a:p>
      </dgm:t>
    </dgm:pt>
  </dgm:ptLst>
  <dgm:cxnLst>
    <dgm:cxn modelId="{1B33CC59-0CC3-AF4D-AA6A-836D7ED2D799}" type="presOf" srcId="{430624AA-54DC-5246-9456-1D904B45D744}" destId="{6B680A9D-13C8-A941-8574-AB6EA8A0C521}" srcOrd="0" destOrd="0" presId="urn:microsoft.com/office/officeart/2005/8/layout/hList9"/>
    <dgm:cxn modelId="{1CDB1673-8402-1046-83FF-24AB5352AA69}" type="presOf" srcId="{4B263148-D9A1-1648-A6E0-7DE67EA255BF}" destId="{4775E262-EFB5-4749-96EC-CE6E90E15A0E}" srcOrd="0" destOrd="0" presId="urn:microsoft.com/office/officeart/2005/8/layout/hList9"/>
    <dgm:cxn modelId="{3680E65A-DEA9-CD45-9547-3C9EAD988A55}" srcId="{CE30D19E-C29B-3C4F-81CC-0386D4296F1B}" destId="{4B263148-D9A1-1648-A6E0-7DE67EA255BF}" srcOrd="0" destOrd="0" parTransId="{3922EA5F-C4DC-E547-B354-E479FD9E7308}" sibTransId="{3B2906E6-9FEF-A54A-8E60-0CB65F398BD6}"/>
    <dgm:cxn modelId="{2F073DF6-9317-1B4F-9124-CBAD2A51A576}" type="presOf" srcId="{D31092C3-1E51-4F43-BCD0-DDFD213956ED}" destId="{24AA8A7D-4793-C541-B18B-24ADF9CA312A}" srcOrd="0" destOrd="0" presId="urn:microsoft.com/office/officeart/2005/8/layout/hList9"/>
    <dgm:cxn modelId="{98388BAA-5EE7-A74D-85B7-95651299AEC2}" type="presOf" srcId="{9869F4D8-AFFC-2843-BA1D-7F95B2F8E465}" destId="{FC70855C-F2EC-7544-8C7A-FCB9C59A963B}" srcOrd="0" destOrd="0" presId="urn:microsoft.com/office/officeart/2005/8/layout/hList9"/>
    <dgm:cxn modelId="{B6BAFCDA-7C79-3443-AEE4-F054FB10EDCF}" srcId="{4B263148-D9A1-1648-A6E0-7DE67EA255BF}" destId="{D31092C3-1E51-4F43-BCD0-DDFD213956ED}" srcOrd="1" destOrd="0" parTransId="{FBB6720A-6934-6B44-B5EB-C159C5618C51}" sibTransId="{371A42D3-3E1E-4B4A-B179-AFAF0CF17EC1}"/>
    <dgm:cxn modelId="{EDF1F059-40D7-7A41-973B-71320503AB77}" srcId="{10FC84BA-876B-2F48-AEA6-98D25C74B963}" destId="{430624AA-54DC-5246-9456-1D904B45D744}" srcOrd="0" destOrd="0" parTransId="{3CA53FB9-C7F4-7A4E-97A6-E3F70E193205}" sibTransId="{F93F934B-23AE-224D-8CB4-97CD9B2D665B}"/>
    <dgm:cxn modelId="{C5569DC3-5857-0B4D-9884-10626B8C7602}" type="presOf" srcId="{108284BB-4E0B-4A46-A566-18CC2C8EF3AB}" destId="{68FCAF50-5948-DB46-93F3-7E56411CDCA8}" srcOrd="1" destOrd="0" presId="urn:microsoft.com/office/officeart/2005/8/layout/hList9"/>
    <dgm:cxn modelId="{429DB0E7-2F97-BF42-8CC1-3E0DD0249F43}" type="presOf" srcId="{CE30D19E-C29B-3C4F-81CC-0386D4296F1B}" destId="{4C0CA840-9DF5-8346-BFA3-400C1C346487}" srcOrd="0" destOrd="0" presId="urn:microsoft.com/office/officeart/2005/8/layout/hList9"/>
    <dgm:cxn modelId="{5A716BFD-6150-8841-BEFE-40130F1345AE}" type="presOf" srcId="{430624AA-54DC-5246-9456-1D904B45D744}" destId="{09747F8A-B6CF-DE4E-BBAA-0FDD79C3C435}" srcOrd="1" destOrd="0" presId="urn:microsoft.com/office/officeart/2005/8/layout/hList9"/>
    <dgm:cxn modelId="{A392A997-9306-404F-A592-43A6BB66D474}" srcId="{4B263148-D9A1-1648-A6E0-7DE67EA255BF}" destId="{108284BB-4E0B-4A46-A566-18CC2C8EF3AB}" srcOrd="0" destOrd="0" parTransId="{411E0AB2-66F6-164A-B827-2DE566450869}" sibTransId="{A52541BD-3400-9D47-B8E0-077E935B49A7}"/>
    <dgm:cxn modelId="{8A8283A0-0563-7E4A-B69F-5984297505A7}" type="presOf" srcId="{108284BB-4E0B-4A46-A566-18CC2C8EF3AB}" destId="{46DDE19E-133B-9546-997A-0B1F85A1B3F6}" srcOrd="0" destOrd="0" presId="urn:microsoft.com/office/officeart/2005/8/layout/hList9"/>
    <dgm:cxn modelId="{5AF1D787-9B69-5F4C-8DA1-AA059149F734}" srcId="{CE30D19E-C29B-3C4F-81CC-0386D4296F1B}" destId="{10FC84BA-876B-2F48-AEA6-98D25C74B963}" srcOrd="1" destOrd="0" parTransId="{1861AEA9-EEDE-2C48-A9CB-9B79C58D9821}" sibTransId="{4301A01E-D70C-8A44-BB35-1A9B032038AF}"/>
    <dgm:cxn modelId="{0D62CE17-C87C-D14F-85F7-5A9F4E054475}" srcId="{10FC84BA-876B-2F48-AEA6-98D25C74B963}" destId="{9869F4D8-AFFC-2843-BA1D-7F95B2F8E465}" srcOrd="1" destOrd="0" parTransId="{01092574-7FB0-3A42-BBFC-549E9837CF3A}" sibTransId="{9DEEC48A-EC7A-424E-80E7-DBD420D97C51}"/>
    <dgm:cxn modelId="{8B96E3F8-E75B-9246-BBBA-8B200755BC06}" type="presOf" srcId="{9869F4D8-AFFC-2843-BA1D-7F95B2F8E465}" destId="{864F2B3D-487A-E64D-A724-BBF729E5B63D}" srcOrd="1" destOrd="0" presId="urn:microsoft.com/office/officeart/2005/8/layout/hList9"/>
    <dgm:cxn modelId="{85E9126F-953E-4248-B2D6-F73E7559020B}" type="presOf" srcId="{D31092C3-1E51-4F43-BCD0-DDFD213956ED}" destId="{83CE3712-2329-6E43-98CE-ABEE22176762}" srcOrd="1" destOrd="0" presId="urn:microsoft.com/office/officeart/2005/8/layout/hList9"/>
    <dgm:cxn modelId="{8CCB02C9-4824-284D-9EAE-76D8E936E1CF}" type="presOf" srcId="{10FC84BA-876B-2F48-AEA6-98D25C74B963}" destId="{7F653DEE-E70F-DA43-A316-436390F5873A}" srcOrd="0" destOrd="0" presId="urn:microsoft.com/office/officeart/2005/8/layout/hList9"/>
    <dgm:cxn modelId="{0295F2B7-E2A4-D243-8EE6-9B8DA4774308}" type="presParOf" srcId="{4C0CA840-9DF5-8346-BFA3-400C1C346487}" destId="{D0DC9F2E-7CFD-4C43-8EF5-6D275AE9B3F9}" srcOrd="0" destOrd="0" presId="urn:microsoft.com/office/officeart/2005/8/layout/hList9"/>
    <dgm:cxn modelId="{21A89810-F773-2444-ACA6-C84170D1AD79}" type="presParOf" srcId="{4C0CA840-9DF5-8346-BFA3-400C1C346487}" destId="{CE2390C0-1B05-C142-A568-251A158DAF34}" srcOrd="1" destOrd="0" presId="urn:microsoft.com/office/officeart/2005/8/layout/hList9"/>
    <dgm:cxn modelId="{770A337A-396B-0B40-85D2-5F23BAC419A5}" type="presParOf" srcId="{CE2390C0-1B05-C142-A568-251A158DAF34}" destId="{373FCA0E-4D70-3848-B1E1-1F814A2B043E}" srcOrd="0" destOrd="0" presId="urn:microsoft.com/office/officeart/2005/8/layout/hList9"/>
    <dgm:cxn modelId="{FB1A14AC-E1BE-F743-A100-8498DE84015C}" type="presParOf" srcId="{CE2390C0-1B05-C142-A568-251A158DAF34}" destId="{5BA20A7F-F102-5F43-BFF5-7198606C6FB7}" srcOrd="1" destOrd="0" presId="urn:microsoft.com/office/officeart/2005/8/layout/hList9"/>
    <dgm:cxn modelId="{ADB59C18-5E8E-984C-AD6E-FF6748200223}" type="presParOf" srcId="{5BA20A7F-F102-5F43-BFF5-7198606C6FB7}" destId="{46DDE19E-133B-9546-997A-0B1F85A1B3F6}" srcOrd="0" destOrd="0" presId="urn:microsoft.com/office/officeart/2005/8/layout/hList9"/>
    <dgm:cxn modelId="{C2BCCC4C-51C0-4147-9CAC-0A4E5F41A959}" type="presParOf" srcId="{5BA20A7F-F102-5F43-BFF5-7198606C6FB7}" destId="{68FCAF50-5948-DB46-93F3-7E56411CDCA8}" srcOrd="1" destOrd="0" presId="urn:microsoft.com/office/officeart/2005/8/layout/hList9"/>
    <dgm:cxn modelId="{B42C94A5-D98E-EB4C-9531-78BA2DFDA4B8}" type="presParOf" srcId="{CE2390C0-1B05-C142-A568-251A158DAF34}" destId="{6523352D-7C29-0D47-AB90-48846F6B4444}" srcOrd="2" destOrd="0" presId="urn:microsoft.com/office/officeart/2005/8/layout/hList9"/>
    <dgm:cxn modelId="{02F4BE82-0055-3743-90FA-1578E8B0BCBA}" type="presParOf" srcId="{6523352D-7C29-0D47-AB90-48846F6B4444}" destId="{24AA8A7D-4793-C541-B18B-24ADF9CA312A}" srcOrd="0" destOrd="0" presId="urn:microsoft.com/office/officeart/2005/8/layout/hList9"/>
    <dgm:cxn modelId="{839200D8-8515-C447-8217-43BF90DB0FC0}" type="presParOf" srcId="{6523352D-7C29-0D47-AB90-48846F6B4444}" destId="{83CE3712-2329-6E43-98CE-ABEE22176762}" srcOrd="1" destOrd="0" presId="urn:microsoft.com/office/officeart/2005/8/layout/hList9"/>
    <dgm:cxn modelId="{E71CD519-1E0B-2C47-B106-A74B68DD43CD}" type="presParOf" srcId="{4C0CA840-9DF5-8346-BFA3-400C1C346487}" destId="{568A599F-3962-3945-A061-B2363ED8DCCA}" srcOrd="2" destOrd="0" presId="urn:microsoft.com/office/officeart/2005/8/layout/hList9"/>
    <dgm:cxn modelId="{938FD040-3D59-064A-B916-6C4C60470709}" type="presParOf" srcId="{4C0CA840-9DF5-8346-BFA3-400C1C346487}" destId="{4775E262-EFB5-4749-96EC-CE6E90E15A0E}" srcOrd="3" destOrd="0" presId="urn:microsoft.com/office/officeart/2005/8/layout/hList9"/>
    <dgm:cxn modelId="{6AD8F516-0ABF-6548-865D-E9AA45592E65}" type="presParOf" srcId="{4C0CA840-9DF5-8346-BFA3-400C1C346487}" destId="{61ACA970-BC17-C446-9A4C-C88A3EFFA47E}" srcOrd="4" destOrd="0" presId="urn:microsoft.com/office/officeart/2005/8/layout/hList9"/>
    <dgm:cxn modelId="{C89AB10C-2031-4C44-BDBF-31028726585A}" type="presParOf" srcId="{4C0CA840-9DF5-8346-BFA3-400C1C346487}" destId="{DF7A7237-A177-CF4D-B1A2-95F570DCF198}" srcOrd="5" destOrd="0" presId="urn:microsoft.com/office/officeart/2005/8/layout/hList9"/>
    <dgm:cxn modelId="{D7612B4C-CF13-134B-A4B9-57FE10C733C4}" type="presParOf" srcId="{4C0CA840-9DF5-8346-BFA3-400C1C346487}" destId="{0BCB3684-8766-5F42-B08C-6D3364E3C0AB}" srcOrd="6" destOrd="0" presId="urn:microsoft.com/office/officeart/2005/8/layout/hList9"/>
    <dgm:cxn modelId="{5311BD6D-BC0D-E945-A083-5ABBD6558BFC}" type="presParOf" srcId="{0BCB3684-8766-5F42-B08C-6D3364E3C0AB}" destId="{AEAEE14F-9D86-0640-AE9F-7E4B692111B4}" srcOrd="0" destOrd="0" presId="urn:microsoft.com/office/officeart/2005/8/layout/hList9"/>
    <dgm:cxn modelId="{ED6BBEF9-7684-A541-8C9C-765081CC04AB}" type="presParOf" srcId="{0BCB3684-8766-5F42-B08C-6D3364E3C0AB}" destId="{3E874256-3726-5C42-A2B2-F6A727F35D30}" srcOrd="1" destOrd="0" presId="urn:microsoft.com/office/officeart/2005/8/layout/hList9"/>
    <dgm:cxn modelId="{A3847CBB-DFCC-784C-A3D3-08A8C0F44525}" type="presParOf" srcId="{3E874256-3726-5C42-A2B2-F6A727F35D30}" destId="{6B680A9D-13C8-A941-8574-AB6EA8A0C521}" srcOrd="0" destOrd="0" presId="urn:microsoft.com/office/officeart/2005/8/layout/hList9"/>
    <dgm:cxn modelId="{52E97052-3AAE-0C4E-8918-A529FFF64070}" type="presParOf" srcId="{3E874256-3726-5C42-A2B2-F6A727F35D30}" destId="{09747F8A-B6CF-DE4E-BBAA-0FDD79C3C435}" srcOrd="1" destOrd="0" presId="urn:microsoft.com/office/officeart/2005/8/layout/hList9"/>
    <dgm:cxn modelId="{BC23FA00-D3AD-9B4E-B213-EE649505B0EB}" type="presParOf" srcId="{0BCB3684-8766-5F42-B08C-6D3364E3C0AB}" destId="{39C31490-3A4B-8D48-B062-93D6425A10F2}" srcOrd="2" destOrd="0" presId="urn:microsoft.com/office/officeart/2005/8/layout/hList9"/>
    <dgm:cxn modelId="{B9183C5E-1F82-1943-9179-E1C17D0A9EBC}" type="presParOf" srcId="{39C31490-3A4B-8D48-B062-93D6425A10F2}" destId="{FC70855C-F2EC-7544-8C7A-FCB9C59A963B}" srcOrd="0" destOrd="0" presId="urn:microsoft.com/office/officeart/2005/8/layout/hList9"/>
    <dgm:cxn modelId="{0EF3F8D2-87F9-4642-A982-C0D411A2858D}" type="presParOf" srcId="{39C31490-3A4B-8D48-B062-93D6425A10F2}" destId="{864F2B3D-487A-E64D-A724-BBF729E5B63D}" srcOrd="1" destOrd="0" presId="urn:microsoft.com/office/officeart/2005/8/layout/hList9"/>
    <dgm:cxn modelId="{1BCCBFB9-2FB8-CE47-95B8-D2B047F0C09B}" type="presParOf" srcId="{4C0CA840-9DF5-8346-BFA3-400C1C346487}" destId="{A24B0D75-81AA-6143-A80E-DD15A9657C88}" srcOrd="7" destOrd="0" presId="urn:microsoft.com/office/officeart/2005/8/layout/hList9"/>
    <dgm:cxn modelId="{628F6CD5-E346-444D-9359-7159822066E4}" type="presParOf" srcId="{4C0CA840-9DF5-8346-BFA3-400C1C346487}" destId="{7F653DEE-E70F-DA43-A316-436390F5873A}"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6A8CF-AC0F-A540-A28E-8ADFCDDF122C}">
      <dsp:nvSpPr>
        <dsp:cNvPr id="0" name=""/>
        <dsp:cNvSpPr/>
      </dsp:nvSpPr>
      <dsp:spPr>
        <a:xfrm>
          <a:off x="339894" y="244"/>
          <a:ext cx="3527948" cy="88198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kumimoji="1" lang="en-US" sz="2200" kern="1200" dirty="0" smtClean="0"/>
            <a:t>Tasks involved in interpreting digital signal at the receiver:</a:t>
          </a:r>
          <a:endParaRPr lang="en-US" sz="2200" kern="1200" dirty="0"/>
        </a:p>
      </dsp:txBody>
      <dsp:txXfrm>
        <a:off x="365727" y="26077"/>
        <a:ext cx="3476282" cy="830321"/>
      </dsp:txXfrm>
    </dsp:sp>
    <dsp:sp modelId="{1F673E32-AD05-6443-9471-A52C81FAFCB4}">
      <dsp:nvSpPr>
        <dsp:cNvPr id="0" name=""/>
        <dsp:cNvSpPr/>
      </dsp:nvSpPr>
      <dsp:spPr>
        <a:xfrm rot="5400000">
          <a:off x="2026695" y="959405"/>
          <a:ext cx="154347" cy="154347"/>
        </a:xfrm>
        <a:prstGeom prst="rightArrow">
          <a:avLst>
            <a:gd name="adj1" fmla="val 667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7D510E-C4AB-7148-A3EF-1AB073B882E9}">
      <dsp:nvSpPr>
        <dsp:cNvPr id="0" name=""/>
        <dsp:cNvSpPr/>
      </dsp:nvSpPr>
      <dsp:spPr>
        <a:xfrm>
          <a:off x="339894" y="1190927"/>
          <a:ext cx="3527948" cy="881987"/>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kumimoji="1" lang="en-US" sz="2700" kern="1200" dirty="0" smtClean="0"/>
            <a:t>Timing of bits - when they start and end</a:t>
          </a:r>
          <a:endParaRPr lang="en-US" sz="2700" kern="1200" dirty="0"/>
        </a:p>
      </dsp:txBody>
      <dsp:txXfrm>
        <a:off x="365727" y="1216760"/>
        <a:ext cx="3476282" cy="830321"/>
      </dsp:txXfrm>
    </dsp:sp>
    <dsp:sp modelId="{12F32C60-E416-644F-9645-6313B562265C}">
      <dsp:nvSpPr>
        <dsp:cNvPr id="0" name=""/>
        <dsp:cNvSpPr/>
      </dsp:nvSpPr>
      <dsp:spPr>
        <a:xfrm rot="5400000">
          <a:off x="2026695" y="2150088"/>
          <a:ext cx="154347" cy="154347"/>
        </a:xfrm>
        <a:prstGeom prst="rightArrow">
          <a:avLst>
            <a:gd name="adj1" fmla="val 667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A3CB69-14C9-8045-8A5E-478E5FEC42FE}">
      <dsp:nvSpPr>
        <dsp:cNvPr id="0" name=""/>
        <dsp:cNvSpPr/>
      </dsp:nvSpPr>
      <dsp:spPr>
        <a:xfrm>
          <a:off x="339894" y="2381610"/>
          <a:ext cx="3527948" cy="881987"/>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kumimoji="1" lang="en-US" sz="2700" kern="1200" dirty="0" smtClean="0"/>
            <a:t>Signal levels</a:t>
          </a:r>
          <a:endParaRPr lang="en-US" sz="2700" kern="1200" dirty="0"/>
        </a:p>
      </dsp:txBody>
      <dsp:txXfrm>
        <a:off x="365727" y="2407443"/>
        <a:ext cx="3476282" cy="830321"/>
      </dsp:txXfrm>
    </dsp:sp>
    <dsp:sp modelId="{CDC4F93E-4482-274A-8035-ACA9C6EAAEF9}">
      <dsp:nvSpPr>
        <dsp:cNvPr id="0" name=""/>
        <dsp:cNvSpPr/>
      </dsp:nvSpPr>
      <dsp:spPr>
        <a:xfrm>
          <a:off x="4361756" y="244"/>
          <a:ext cx="3527948" cy="88198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kumimoji="1" lang="en-US" sz="2200" kern="1200" dirty="0" smtClean="0"/>
            <a:t>Factors affecting signal interpretation:</a:t>
          </a:r>
          <a:endParaRPr lang="en-US" sz="2200" kern="1200" dirty="0"/>
        </a:p>
      </dsp:txBody>
      <dsp:txXfrm>
        <a:off x="4387589" y="26077"/>
        <a:ext cx="3476282" cy="830321"/>
      </dsp:txXfrm>
    </dsp:sp>
    <dsp:sp modelId="{D176714E-F410-5447-A9D5-B085CB5D314C}">
      <dsp:nvSpPr>
        <dsp:cNvPr id="0" name=""/>
        <dsp:cNvSpPr/>
      </dsp:nvSpPr>
      <dsp:spPr>
        <a:xfrm rot="5400000">
          <a:off x="6048557" y="959405"/>
          <a:ext cx="154347" cy="154347"/>
        </a:xfrm>
        <a:prstGeom prst="rightArrow">
          <a:avLst>
            <a:gd name="adj1" fmla="val 667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BFB658-69CE-EF4E-90F6-CB5759683AF1}">
      <dsp:nvSpPr>
        <dsp:cNvPr id="0" name=""/>
        <dsp:cNvSpPr/>
      </dsp:nvSpPr>
      <dsp:spPr>
        <a:xfrm>
          <a:off x="4361756" y="1190927"/>
          <a:ext cx="3527948" cy="881987"/>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kumimoji="1" lang="en-US" sz="2700" kern="1200" dirty="0" smtClean="0"/>
            <a:t>Signal to noise ratio</a:t>
          </a:r>
          <a:endParaRPr lang="en-US" sz="2700" kern="1200" dirty="0"/>
        </a:p>
      </dsp:txBody>
      <dsp:txXfrm>
        <a:off x="4387589" y="1216760"/>
        <a:ext cx="3476282" cy="830321"/>
      </dsp:txXfrm>
    </dsp:sp>
    <dsp:sp modelId="{5606A4BA-A4B2-A24A-B307-D01F4C2BC09F}">
      <dsp:nvSpPr>
        <dsp:cNvPr id="0" name=""/>
        <dsp:cNvSpPr/>
      </dsp:nvSpPr>
      <dsp:spPr>
        <a:xfrm rot="5400000">
          <a:off x="6048557" y="2150088"/>
          <a:ext cx="154347" cy="154347"/>
        </a:xfrm>
        <a:prstGeom prst="rightArrow">
          <a:avLst>
            <a:gd name="adj1" fmla="val 667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32C902-CB53-534F-B84C-5B9D4535B85E}">
      <dsp:nvSpPr>
        <dsp:cNvPr id="0" name=""/>
        <dsp:cNvSpPr/>
      </dsp:nvSpPr>
      <dsp:spPr>
        <a:xfrm>
          <a:off x="4361756" y="2381610"/>
          <a:ext cx="3527948" cy="881987"/>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kumimoji="1" lang="en-US" sz="2700" kern="1200" dirty="0" smtClean="0"/>
            <a:t>Data rate</a:t>
          </a:r>
          <a:endParaRPr lang="en-US" sz="2700" kern="1200" dirty="0"/>
        </a:p>
      </dsp:txBody>
      <dsp:txXfrm>
        <a:off x="4387589" y="2407443"/>
        <a:ext cx="3476282" cy="830321"/>
      </dsp:txXfrm>
    </dsp:sp>
    <dsp:sp modelId="{8492E69A-D186-F948-8932-C826B4927584}">
      <dsp:nvSpPr>
        <dsp:cNvPr id="0" name=""/>
        <dsp:cNvSpPr/>
      </dsp:nvSpPr>
      <dsp:spPr>
        <a:xfrm rot="5400000">
          <a:off x="6048557" y="3340771"/>
          <a:ext cx="154347" cy="154347"/>
        </a:xfrm>
        <a:prstGeom prst="rightArrow">
          <a:avLst>
            <a:gd name="adj1" fmla="val 667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D7C5D3-77B6-8843-976B-8783E88315AC}">
      <dsp:nvSpPr>
        <dsp:cNvPr id="0" name=""/>
        <dsp:cNvSpPr/>
      </dsp:nvSpPr>
      <dsp:spPr>
        <a:xfrm>
          <a:off x="4361756" y="3572293"/>
          <a:ext cx="3527948" cy="881987"/>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kumimoji="1" lang="en-US" sz="2700" kern="1200" dirty="0" smtClean="0"/>
            <a:t>Bandwidth</a:t>
          </a:r>
          <a:endParaRPr lang="en-US" sz="2700" kern="1200" dirty="0"/>
        </a:p>
      </dsp:txBody>
      <dsp:txXfrm>
        <a:off x="4387589" y="3598126"/>
        <a:ext cx="3476282" cy="83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DB67C-4485-804C-A4A0-4D8C440C183D}">
      <dsp:nvSpPr>
        <dsp:cNvPr id="0" name=""/>
        <dsp:cNvSpPr/>
      </dsp:nvSpPr>
      <dsp:spPr>
        <a:xfrm rot="5400000">
          <a:off x="5168611" y="-2096632"/>
          <a:ext cx="855032" cy="5266944"/>
        </a:xfrm>
        <a:prstGeom prst="round2Same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smtClean="0"/>
            <a:t>A good signal design should concentrate the transmitted power in the middle of the transmission bandwidth</a:t>
          </a:r>
          <a:endParaRPr kumimoji="1" lang="en-US" sz="1800" b="1" i="0" kern="1200" dirty="0"/>
        </a:p>
      </dsp:txBody>
      <dsp:txXfrm rot="-5400000">
        <a:off x="2962656" y="151062"/>
        <a:ext cx="5225205" cy="771554"/>
      </dsp:txXfrm>
    </dsp:sp>
    <dsp:sp modelId="{399838E7-290F-5A4E-91CB-BFE2E2FD3EF8}">
      <dsp:nvSpPr>
        <dsp:cNvPr id="0" name=""/>
        <dsp:cNvSpPr/>
      </dsp:nvSpPr>
      <dsp:spPr>
        <a:xfrm>
          <a:off x="0" y="2444"/>
          <a:ext cx="2962656" cy="106879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en-US" sz="2400" b="1" i="0" kern="1200" smtClean="0"/>
            <a:t>Signal spectrum</a:t>
          </a:r>
          <a:endParaRPr kumimoji="1" lang="en-US" sz="2400" b="1" i="0" kern="1200" dirty="0"/>
        </a:p>
      </dsp:txBody>
      <dsp:txXfrm>
        <a:off x="52174" y="54618"/>
        <a:ext cx="2858308" cy="964442"/>
      </dsp:txXfrm>
    </dsp:sp>
    <dsp:sp modelId="{1B67B22B-20CA-3748-A983-2D5013BE4536}">
      <dsp:nvSpPr>
        <dsp:cNvPr id="0" name=""/>
        <dsp:cNvSpPr/>
      </dsp:nvSpPr>
      <dsp:spPr>
        <a:xfrm rot="5400000">
          <a:off x="5168611" y="-974402"/>
          <a:ext cx="855032" cy="5266944"/>
        </a:xfrm>
        <a:prstGeom prst="round2Same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smtClean="0"/>
            <a:t>Need to synchronize transmitter and receiver either with an external clock or sync mechanism</a:t>
          </a:r>
          <a:endParaRPr kumimoji="1" lang="en-US" sz="1800" b="1" i="0" kern="1200" dirty="0"/>
        </a:p>
      </dsp:txBody>
      <dsp:txXfrm rot="-5400000">
        <a:off x="2962656" y="1273292"/>
        <a:ext cx="5225205" cy="771554"/>
      </dsp:txXfrm>
    </dsp:sp>
    <dsp:sp modelId="{2A13C994-2B92-2644-B4E4-649BC07FECB8}">
      <dsp:nvSpPr>
        <dsp:cNvPr id="0" name=""/>
        <dsp:cNvSpPr/>
      </dsp:nvSpPr>
      <dsp:spPr>
        <a:xfrm>
          <a:off x="0" y="1124674"/>
          <a:ext cx="2962656" cy="106879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en-US" sz="2400" b="1" i="0" kern="1200" smtClean="0"/>
            <a:t>Clocking</a:t>
          </a:r>
          <a:endParaRPr kumimoji="1" lang="en-US" sz="2400" b="1" i="0" kern="1200" dirty="0"/>
        </a:p>
      </dsp:txBody>
      <dsp:txXfrm>
        <a:off x="52174" y="1176848"/>
        <a:ext cx="2858308" cy="964442"/>
      </dsp:txXfrm>
    </dsp:sp>
    <dsp:sp modelId="{B7C8A6C7-78D3-3C49-AA1A-3BD2BB2CE7B7}">
      <dsp:nvSpPr>
        <dsp:cNvPr id="0" name=""/>
        <dsp:cNvSpPr/>
      </dsp:nvSpPr>
      <dsp:spPr>
        <a:xfrm rot="5400000">
          <a:off x="5168611" y="147827"/>
          <a:ext cx="855032" cy="5266944"/>
        </a:xfrm>
        <a:prstGeom prst="round2Same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smtClean="0"/>
            <a:t>Responsibility of a layer of logic above the signaling level that is known as data link control</a:t>
          </a:r>
          <a:endParaRPr lang="en-US" sz="1800" b="1" i="0" kern="1200" dirty="0"/>
        </a:p>
      </dsp:txBody>
      <dsp:txXfrm rot="-5400000">
        <a:off x="2962656" y="2395522"/>
        <a:ext cx="5225205" cy="771554"/>
      </dsp:txXfrm>
    </dsp:sp>
    <dsp:sp modelId="{C65C8D34-E522-2B4B-A8A6-7478F559094C}">
      <dsp:nvSpPr>
        <dsp:cNvPr id="0" name=""/>
        <dsp:cNvSpPr/>
      </dsp:nvSpPr>
      <dsp:spPr>
        <a:xfrm>
          <a:off x="0" y="2246904"/>
          <a:ext cx="2962656" cy="106879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en-US" sz="2400" b="1" i="0" kern="1200" smtClean="0"/>
            <a:t>Error detection</a:t>
          </a:r>
          <a:endParaRPr lang="en-US" sz="2400" b="1" i="0" kern="1200" dirty="0"/>
        </a:p>
      </dsp:txBody>
      <dsp:txXfrm>
        <a:off x="52174" y="2299078"/>
        <a:ext cx="2858308" cy="964442"/>
      </dsp:txXfrm>
    </dsp:sp>
    <dsp:sp modelId="{153C6D1F-06BE-FF40-B953-66D4D1B1F9D5}">
      <dsp:nvSpPr>
        <dsp:cNvPr id="0" name=""/>
        <dsp:cNvSpPr/>
      </dsp:nvSpPr>
      <dsp:spPr>
        <a:xfrm rot="5400000">
          <a:off x="5168611" y="1270058"/>
          <a:ext cx="855032" cy="5266944"/>
        </a:xfrm>
        <a:prstGeom prst="round2Same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smtClean="0"/>
            <a:t>Certain codes perform better in the presence of noise</a:t>
          </a:r>
          <a:endParaRPr kumimoji="1" lang="en-US" sz="1800" b="1" i="0" kern="1200" dirty="0"/>
        </a:p>
      </dsp:txBody>
      <dsp:txXfrm rot="-5400000">
        <a:off x="2962656" y="3517753"/>
        <a:ext cx="5225205" cy="771554"/>
      </dsp:txXfrm>
    </dsp:sp>
    <dsp:sp modelId="{FD4524A1-EC6C-594B-8C49-A0BC7E7F14BA}">
      <dsp:nvSpPr>
        <dsp:cNvPr id="0" name=""/>
        <dsp:cNvSpPr/>
      </dsp:nvSpPr>
      <dsp:spPr>
        <a:xfrm>
          <a:off x="0" y="3369134"/>
          <a:ext cx="2962656" cy="106879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en-US" sz="2400" b="1" i="0" kern="1200" smtClean="0"/>
            <a:t>Signal interference and noise immunity</a:t>
          </a:r>
          <a:endParaRPr kumimoji="1" lang="en-US" sz="2400" b="1" i="0" kern="1200" dirty="0"/>
        </a:p>
      </dsp:txBody>
      <dsp:txXfrm>
        <a:off x="52174" y="3421308"/>
        <a:ext cx="2858308" cy="964442"/>
      </dsp:txXfrm>
    </dsp:sp>
    <dsp:sp modelId="{94F39968-9D3F-3949-AF00-9AB3B491B449}">
      <dsp:nvSpPr>
        <dsp:cNvPr id="0" name=""/>
        <dsp:cNvSpPr/>
      </dsp:nvSpPr>
      <dsp:spPr>
        <a:xfrm rot="5400000">
          <a:off x="5168611" y="2392288"/>
          <a:ext cx="855032" cy="5266944"/>
        </a:xfrm>
        <a:prstGeom prst="round2Same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smtClean="0"/>
            <a:t>The higher the signaling rate the greater the cost</a:t>
          </a:r>
          <a:endParaRPr kumimoji="1" lang="en-US" sz="1800" b="1" i="0" kern="1200" dirty="0"/>
        </a:p>
      </dsp:txBody>
      <dsp:txXfrm rot="-5400000">
        <a:off x="2962656" y="4639983"/>
        <a:ext cx="5225205" cy="771554"/>
      </dsp:txXfrm>
    </dsp:sp>
    <dsp:sp modelId="{8E318379-1F24-174C-BBD9-DE1CE708C39F}">
      <dsp:nvSpPr>
        <dsp:cNvPr id="0" name=""/>
        <dsp:cNvSpPr/>
      </dsp:nvSpPr>
      <dsp:spPr>
        <a:xfrm>
          <a:off x="0" y="4491364"/>
          <a:ext cx="2962656" cy="106879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en-US" sz="2400" b="1" i="0" kern="1200" smtClean="0"/>
            <a:t>Cost and complexity</a:t>
          </a:r>
          <a:endParaRPr kumimoji="1" lang="en-US" sz="2400" b="1" i="0" kern="1200" dirty="0"/>
        </a:p>
      </dsp:txBody>
      <dsp:txXfrm>
        <a:off x="52174" y="4543538"/>
        <a:ext cx="2858308" cy="964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11058-9093-494E-81E0-DF3179811A7F}">
      <dsp:nvSpPr>
        <dsp:cNvPr id="0" name=""/>
        <dsp:cNvSpPr/>
      </dsp:nvSpPr>
      <dsp:spPr>
        <a:xfrm>
          <a:off x="0" y="13564"/>
          <a:ext cx="6096000" cy="5184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kumimoji="1" lang="en-US" sz="1800" kern="1200" smtClean="0"/>
            <a:t>Is an example of differential encoding</a:t>
          </a:r>
          <a:endParaRPr lang="en-US" sz="1800" kern="1200" dirty="0"/>
        </a:p>
      </dsp:txBody>
      <dsp:txXfrm>
        <a:off x="0" y="13564"/>
        <a:ext cx="6096000" cy="518400"/>
      </dsp:txXfrm>
    </dsp:sp>
    <dsp:sp modelId="{07C60C82-E485-1346-A3FB-A07D7C095DB6}">
      <dsp:nvSpPr>
        <dsp:cNvPr id="0" name=""/>
        <dsp:cNvSpPr/>
      </dsp:nvSpPr>
      <dsp:spPr>
        <a:xfrm>
          <a:off x="0" y="531964"/>
          <a:ext cx="6096000" cy="133407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en-US" sz="1800" kern="1200" smtClean="0"/>
            <a:t>Data are represented by changes rather than levels</a:t>
          </a:r>
          <a:endParaRPr kumimoji="1" lang="en-US" sz="1800" kern="1200" dirty="0" smtClean="0"/>
        </a:p>
        <a:p>
          <a:pPr marL="171450" lvl="1" indent="-171450" algn="l" defTabSz="800100">
            <a:lnSpc>
              <a:spcPct val="90000"/>
            </a:lnSpc>
            <a:spcBef>
              <a:spcPct val="0"/>
            </a:spcBef>
            <a:spcAft>
              <a:spcPct val="15000"/>
            </a:spcAft>
            <a:buChar char="••"/>
          </a:pPr>
          <a:r>
            <a:rPr kumimoji="1" lang="en-US" sz="1800" kern="1200" dirty="0" smtClean="0"/>
            <a:t>More reliable to detect a transition in the presence of noise than to compare a value to a threshold</a:t>
          </a:r>
          <a:endParaRPr kumimoji="1" lang="en-US" sz="1800" kern="1200" dirty="0" smtClean="0"/>
        </a:p>
        <a:p>
          <a:pPr marL="171450" lvl="1" indent="-171450" algn="l" defTabSz="800100">
            <a:lnSpc>
              <a:spcPct val="90000"/>
            </a:lnSpc>
            <a:spcBef>
              <a:spcPct val="0"/>
            </a:spcBef>
            <a:spcAft>
              <a:spcPct val="15000"/>
            </a:spcAft>
            <a:buChar char="••"/>
          </a:pPr>
          <a:r>
            <a:rPr kumimoji="1" lang="en-US" sz="1800" kern="1200" smtClean="0"/>
            <a:t>Easy to lose sense of polarity</a:t>
          </a:r>
          <a:endParaRPr kumimoji="1" lang="en-US" sz="1800" kern="1200" dirty="0" smtClean="0"/>
        </a:p>
      </dsp:txBody>
      <dsp:txXfrm>
        <a:off x="0" y="531964"/>
        <a:ext cx="6096000" cy="1334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456B3-C5D6-884D-80FB-3F2CB931BA14}">
      <dsp:nvSpPr>
        <dsp:cNvPr id="0" name=""/>
        <dsp:cNvSpPr/>
      </dsp:nvSpPr>
      <dsp:spPr>
        <a:xfrm>
          <a:off x="783893" y="766401"/>
          <a:ext cx="7068021" cy="3652710"/>
        </a:xfrm>
        <a:prstGeom prst="rect">
          <a:avLst/>
        </a:prstGeom>
        <a:no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EB3308C-F06C-0D4D-AA81-05208F7273B6}">
      <dsp:nvSpPr>
        <dsp:cNvPr id="0" name=""/>
        <dsp:cNvSpPr/>
      </dsp:nvSpPr>
      <dsp:spPr>
        <a:xfrm>
          <a:off x="995121" y="1193589"/>
          <a:ext cx="3282161" cy="312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1333500" rtl="0">
            <a:lnSpc>
              <a:spcPct val="90000"/>
            </a:lnSpc>
            <a:spcBef>
              <a:spcPct val="0"/>
            </a:spcBef>
            <a:spcAft>
              <a:spcPct val="35000"/>
            </a:spcAft>
          </a:pPr>
          <a:r>
            <a:rPr kumimoji="1" lang="en-US" sz="3000" kern="1200" smtClean="0"/>
            <a:t>Pros</a:t>
          </a:r>
          <a:endParaRPr lang="en-US" sz="3000" kern="1200" dirty="0"/>
        </a:p>
        <a:p>
          <a:pPr marL="228600" lvl="1" indent="-228600" algn="l" defTabSz="1022350" rtl="0">
            <a:lnSpc>
              <a:spcPct val="90000"/>
            </a:lnSpc>
            <a:spcBef>
              <a:spcPct val="0"/>
            </a:spcBef>
            <a:spcAft>
              <a:spcPct val="15000"/>
            </a:spcAft>
            <a:buChar char="••"/>
          </a:pPr>
          <a:r>
            <a:rPr kumimoji="1" lang="en-US" sz="2300" kern="1200" smtClean="0"/>
            <a:t>Synchronization</a:t>
          </a:r>
          <a:endParaRPr lang="en-US" sz="2300" kern="1200" dirty="0"/>
        </a:p>
        <a:p>
          <a:pPr marL="228600" lvl="1" indent="-228600" algn="l" defTabSz="1022350" rtl="0">
            <a:lnSpc>
              <a:spcPct val="90000"/>
            </a:lnSpc>
            <a:spcBef>
              <a:spcPct val="0"/>
            </a:spcBef>
            <a:spcAft>
              <a:spcPct val="15000"/>
            </a:spcAft>
            <a:buChar char="••"/>
          </a:pPr>
          <a:r>
            <a:rPr kumimoji="1" lang="en-US" sz="2300" kern="1200" smtClean="0"/>
            <a:t>No dc component</a:t>
          </a:r>
          <a:endParaRPr lang="en-US" sz="2300" kern="1200" dirty="0"/>
        </a:p>
        <a:p>
          <a:pPr marL="228600" lvl="1" indent="-228600" algn="l" defTabSz="1022350" rtl="0">
            <a:lnSpc>
              <a:spcPct val="90000"/>
            </a:lnSpc>
            <a:spcBef>
              <a:spcPct val="0"/>
            </a:spcBef>
            <a:spcAft>
              <a:spcPct val="15000"/>
            </a:spcAft>
            <a:buChar char="••"/>
          </a:pPr>
          <a:r>
            <a:rPr kumimoji="1" lang="en-US" sz="2300" kern="1200" smtClean="0"/>
            <a:t>Has error detection</a:t>
          </a:r>
          <a:endParaRPr lang="en-US" sz="2300" kern="1200" dirty="0"/>
        </a:p>
      </dsp:txBody>
      <dsp:txXfrm>
        <a:off x="995121" y="1193589"/>
        <a:ext cx="3282161" cy="3124849"/>
      </dsp:txXfrm>
    </dsp:sp>
    <dsp:sp modelId="{F0ACD5B0-40E2-6C49-B4A2-BD0AF2191DC0}">
      <dsp:nvSpPr>
        <dsp:cNvPr id="0" name=""/>
        <dsp:cNvSpPr/>
      </dsp:nvSpPr>
      <dsp:spPr>
        <a:xfrm>
          <a:off x="4350400" y="1193589"/>
          <a:ext cx="3282161" cy="312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1333500">
            <a:lnSpc>
              <a:spcPct val="90000"/>
            </a:lnSpc>
            <a:spcBef>
              <a:spcPct val="0"/>
            </a:spcBef>
            <a:spcAft>
              <a:spcPct val="35000"/>
            </a:spcAft>
          </a:pPr>
          <a:r>
            <a:rPr kumimoji="1" lang="en-US" sz="3000" kern="1200" smtClean="0"/>
            <a:t>Cons</a:t>
          </a:r>
          <a:endParaRPr lang="en-US" sz="3000" kern="1200" dirty="0"/>
        </a:p>
        <a:p>
          <a:pPr marL="228600" lvl="1" indent="-228600" algn="l" defTabSz="1022350" rtl="0">
            <a:lnSpc>
              <a:spcPct val="90000"/>
            </a:lnSpc>
            <a:spcBef>
              <a:spcPct val="0"/>
            </a:spcBef>
            <a:spcAft>
              <a:spcPct val="15000"/>
            </a:spcAft>
            <a:buChar char="••"/>
          </a:pPr>
          <a:r>
            <a:rPr kumimoji="1" lang="en-US" sz="2300" kern="1200" dirty="0" smtClean="0"/>
            <a:t>At least one transition per bit time and may have two</a:t>
          </a:r>
          <a:endParaRPr lang="en-US" sz="2300" kern="1200" dirty="0"/>
        </a:p>
        <a:p>
          <a:pPr marL="228600" lvl="1" indent="-228600" algn="l" defTabSz="1022350" rtl="0">
            <a:lnSpc>
              <a:spcPct val="90000"/>
            </a:lnSpc>
            <a:spcBef>
              <a:spcPct val="0"/>
            </a:spcBef>
            <a:spcAft>
              <a:spcPct val="15000"/>
            </a:spcAft>
            <a:buChar char="••"/>
          </a:pPr>
          <a:r>
            <a:rPr kumimoji="1" lang="en-US" sz="2300" kern="1200" smtClean="0"/>
            <a:t>Maximum modulation rate is twice NRZ</a:t>
          </a:r>
          <a:endParaRPr lang="en-US" sz="2300" kern="1200" dirty="0"/>
        </a:p>
        <a:p>
          <a:pPr marL="228600" lvl="1" indent="-228600" algn="l" defTabSz="1022350" rtl="0">
            <a:lnSpc>
              <a:spcPct val="90000"/>
            </a:lnSpc>
            <a:spcBef>
              <a:spcPct val="0"/>
            </a:spcBef>
            <a:spcAft>
              <a:spcPct val="15000"/>
            </a:spcAft>
            <a:buChar char="••"/>
          </a:pPr>
          <a:r>
            <a:rPr kumimoji="1" lang="en-US" sz="2300" kern="1200" smtClean="0"/>
            <a:t>Requires more bandwidth</a:t>
          </a:r>
          <a:endParaRPr lang="en-US" sz="2300" kern="1200" dirty="0"/>
        </a:p>
      </dsp:txBody>
      <dsp:txXfrm>
        <a:off x="4350400" y="1193589"/>
        <a:ext cx="3282161" cy="3124849"/>
      </dsp:txXfrm>
    </dsp:sp>
    <dsp:sp modelId="{353C1E5A-A720-A54C-8574-A3CA48778742}">
      <dsp:nvSpPr>
        <dsp:cNvPr id="0" name=""/>
        <dsp:cNvSpPr/>
      </dsp:nvSpPr>
      <dsp:spPr>
        <a:xfrm>
          <a:off x="52718" y="35413"/>
          <a:ext cx="1381107" cy="1381107"/>
        </a:xfrm>
        <a:prstGeom prst="plus">
          <a:avLst>
            <a:gd name="adj" fmla="val 328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2F1E196-7A45-0B44-AD09-17E787B81CB6}">
      <dsp:nvSpPr>
        <dsp:cNvPr id="0" name=""/>
        <dsp:cNvSpPr/>
      </dsp:nvSpPr>
      <dsp:spPr>
        <a:xfrm>
          <a:off x="6877015" y="532093"/>
          <a:ext cx="1299866" cy="44545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3DB5BF6-8B15-6545-A146-700397CF797D}">
      <dsp:nvSpPr>
        <dsp:cNvPr id="0" name=""/>
        <dsp:cNvSpPr/>
      </dsp:nvSpPr>
      <dsp:spPr>
        <a:xfrm>
          <a:off x="4317904" y="1200271"/>
          <a:ext cx="812" cy="2984531"/>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F84E5-9E49-C04A-93B7-EEE8B99EE2DB}">
      <dsp:nvSpPr>
        <dsp:cNvPr id="0" name=""/>
        <dsp:cNvSpPr/>
      </dsp:nvSpPr>
      <dsp:spPr>
        <a:xfrm rot="5400000">
          <a:off x="3196788" y="102085"/>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sz="1300" kern="1200" dirty="0" smtClean="0"/>
            <a:t>Have no dc component</a:t>
          </a:r>
          <a:endParaRPr kumimoji="1" lang="en-US" sz="1300" kern="1200" dirty="0" smtClean="0"/>
        </a:p>
      </dsp:txBody>
      <dsp:txXfrm rot="-5400000">
        <a:off x="3502431" y="240500"/>
        <a:ext cx="912548" cy="1048906"/>
      </dsp:txXfrm>
    </dsp:sp>
    <dsp:sp modelId="{07BB53A5-311E-A847-8C05-2AC728775998}">
      <dsp:nvSpPr>
        <dsp:cNvPr id="0" name=""/>
        <dsp:cNvSpPr/>
      </dsp:nvSpPr>
      <dsp:spPr>
        <a:xfrm>
          <a:off x="4661802" y="307803"/>
          <a:ext cx="1700599" cy="914300"/>
        </a:xfrm>
        <a:prstGeom prst="rect">
          <a:avLst/>
        </a:prstGeom>
        <a:noFill/>
        <a:ln>
          <a:noFill/>
        </a:ln>
        <a:effectLst/>
      </dsp:spPr>
      <dsp:style>
        <a:lnRef idx="0">
          <a:scrgbClr r="0" g="0" b="0"/>
        </a:lnRef>
        <a:fillRef idx="0">
          <a:scrgbClr r="0" g="0" b="0"/>
        </a:fillRef>
        <a:effectRef idx="0">
          <a:scrgbClr r="0" g="0" b="0"/>
        </a:effectRef>
        <a:fontRef idx="minor"/>
      </dsp:style>
    </dsp:sp>
    <dsp:sp modelId="{1FC77744-A2E4-0E46-BE69-82254C760459}">
      <dsp:nvSpPr>
        <dsp:cNvPr id="0" name=""/>
        <dsp:cNvSpPr/>
      </dsp:nvSpPr>
      <dsp:spPr>
        <a:xfrm rot="5400000">
          <a:off x="1764993" y="102085"/>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070636" y="240500"/>
        <a:ext cx="912548" cy="1048906"/>
      </dsp:txXfrm>
    </dsp:sp>
    <dsp:sp modelId="{9B7C4A19-EE39-A842-B2AB-A3714560B187}">
      <dsp:nvSpPr>
        <dsp:cNvPr id="0" name=""/>
        <dsp:cNvSpPr/>
      </dsp:nvSpPr>
      <dsp:spPr>
        <a:xfrm rot="5400000">
          <a:off x="2478147" y="1395516"/>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sz="1300" kern="1200" dirty="0" smtClean="0"/>
            <a:t>Have no long sequences of zero level line signals</a:t>
          </a:r>
          <a:endParaRPr kumimoji="1" lang="en-US" sz="1300" kern="1200" dirty="0" smtClean="0"/>
        </a:p>
      </dsp:txBody>
      <dsp:txXfrm rot="-5400000">
        <a:off x="2783790" y="1533931"/>
        <a:ext cx="912548" cy="1048906"/>
      </dsp:txXfrm>
    </dsp:sp>
    <dsp:sp modelId="{5C73E74C-5CF3-1A43-AC69-8562236FC489}">
      <dsp:nvSpPr>
        <dsp:cNvPr id="0" name=""/>
        <dsp:cNvSpPr/>
      </dsp:nvSpPr>
      <dsp:spPr>
        <a:xfrm>
          <a:off x="876597" y="1601234"/>
          <a:ext cx="1645741" cy="914300"/>
        </a:xfrm>
        <a:prstGeom prst="rect">
          <a:avLst/>
        </a:prstGeom>
        <a:noFill/>
        <a:ln>
          <a:noFill/>
        </a:ln>
        <a:effectLst/>
      </dsp:spPr>
      <dsp:style>
        <a:lnRef idx="0">
          <a:scrgbClr r="0" g="0" b="0"/>
        </a:lnRef>
        <a:fillRef idx="0">
          <a:scrgbClr r="0" g="0" b="0"/>
        </a:fillRef>
        <a:effectRef idx="0">
          <a:scrgbClr r="0" g="0" b="0"/>
        </a:effectRef>
        <a:fontRef idx="minor"/>
      </dsp:style>
    </dsp:sp>
    <dsp:sp modelId="{7D29B375-291E-B640-B2AA-06E15716B105}">
      <dsp:nvSpPr>
        <dsp:cNvPr id="0" name=""/>
        <dsp:cNvSpPr/>
      </dsp:nvSpPr>
      <dsp:spPr>
        <a:xfrm rot="5400000">
          <a:off x="3909942" y="1395516"/>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4215585" y="1533931"/>
        <a:ext cx="912548" cy="1048906"/>
      </dsp:txXfrm>
    </dsp:sp>
    <dsp:sp modelId="{451B8B66-B75C-2940-998D-5DAE6B494AFB}">
      <dsp:nvSpPr>
        <dsp:cNvPr id="0" name=""/>
        <dsp:cNvSpPr/>
      </dsp:nvSpPr>
      <dsp:spPr>
        <a:xfrm rot="5400000">
          <a:off x="3196788" y="2688947"/>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sz="1300" kern="1200" smtClean="0"/>
            <a:t>Have no reduction in data rate</a:t>
          </a:r>
          <a:endParaRPr kumimoji="1" lang="en-US" sz="1300" kern="1200" dirty="0" smtClean="0"/>
        </a:p>
      </dsp:txBody>
      <dsp:txXfrm rot="-5400000">
        <a:off x="3502431" y="2827362"/>
        <a:ext cx="912548" cy="1048906"/>
      </dsp:txXfrm>
    </dsp:sp>
    <dsp:sp modelId="{E3876194-E03E-5149-990F-29DC7792F217}">
      <dsp:nvSpPr>
        <dsp:cNvPr id="0" name=""/>
        <dsp:cNvSpPr/>
      </dsp:nvSpPr>
      <dsp:spPr>
        <a:xfrm>
          <a:off x="4661802" y="2894665"/>
          <a:ext cx="1700599" cy="914300"/>
        </a:xfrm>
        <a:prstGeom prst="rect">
          <a:avLst/>
        </a:prstGeom>
        <a:noFill/>
        <a:ln>
          <a:noFill/>
        </a:ln>
        <a:effectLst/>
      </dsp:spPr>
      <dsp:style>
        <a:lnRef idx="0">
          <a:scrgbClr r="0" g="0" b="0"/>
        </a:lnRef>
        <a:fillRef idx="0">
          <a:scrgbClr r="0" g="0" b="0"/>
        </a:fillRef>
        <a:effectRef idx="0">
          <a:scrgbClr r="0" g="0" b="0"/>
        </a:effectRef>
        <a:fontRef idx="minor"/>
      </dsp:style>
    </dsp:sp>
    <dsp:sp modelId="{5F72D38E-5A4A-FC46-8C9A-21AB66A6B5FE}">
      <dsp:nvSpPr>
        <dsp:cNvPr id="0" name=""/>
        <dsp:cNvSpPr/>
      </dsp:nvSpPr>
      <dsp:spPr>
        <a:xfrm rot="5400000">
          <a:off x="1764993" y="2688947"/>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070636" y="2827362"/>
        <a:ext cx="912548" cy="1048906"/>
      </dsp:txXfrm>
    </dsp:sp>
    <dsp:sp modelId="{85F7829E-3755-B541-AC3E-A6FA9CD24466}">
      <dsp:nvSpPr>
        <dsp:cNvPr id="0" name=""/>
        <dsp:cNvSpPr/>
      </dsp:nvSpPr>
      <dsp:spPr>
        <a:xfrm rot="5400000">
          <a:off x="2478147" y="3982378"/>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sz="1300" kern="1200" smtClean="0"/>
            <a:t>Error detection capability</a:t>
          </a:r>
          <a:endParaRPr kumimoji="1" lang="en-US" sz="1300" kern="1200" dirty="0"/>
        </a:p>
      </dsp:txBody>
      <dsp:txXfrm rot="-5400000">
        <a:off x="2783790" y="4120793"/>
        <a:ext cx="912548" cy="1048906"/>
      </dsp:txXfrm>
    </dsp:sp>
    <dsp:sp modelId="{51D3A399-7EC2-A14B-9205-48470DA667BC}">
      <dsp:nvSpPr>
        <dsp:cNvPr id="0" name=""/>
        <dsp:cNvSpPr/>
      </dsp:nvSpPr>
      <dsp:spPr>
        <a:xfrm>
          <a:off x="876597" y="4188095"/>
          <a:ext cx="1645741" cy="914300"/>
        </a:xfrm>
        <a:prstGeom prst="rect">
          <a:avLst/>
        </a:prstGeom>
        <a:noFill/>
        <a:ln>
          <a:noFill/>
        </a:ln>
        <a:effectLst/>
      </dsp:spPr>
      <dsp:style>
        <a:lnRef idx="0">
          <a:scrgbClr r="0" g="0" b="0"/>
        </a:lnRef>
        <a:fillRef idx="0">
          <a:scrgbClr r="0" g="0" b="0"/>
        </a:fillRef>
        <a:effectRef idx="0">
          <a:scrgbClr r="0" g="0" b="0"/>
        </a:effectRef>
        <a:fontRef idx="minor"/>
      </dsp:style>
    </dsp:sp>
    <dsp:sp modelId="{500A2E32-896A-944E-AFB4-853827063108}">
      <dsp:nvSpPr>
        <dsp:cNvPr id="0" name=""/>
        <dsp:cNvSpPr/>
      </dsp:nvSpPr>
      <dsp:spPr>
        <a:xfrm rot="5400000">
          <a:off x="3909942" y="3982378"/>
          <a:ext cx="1523834" cy="1325736"/>
        </a:xfrm>
        <a:prstGeom prst="hexagon">
          <a:avLst>
            <a:gd name="adj" fmla="val 25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4215585" y="4120793"/>
        <a:ext cx="912548" cy="10489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DE19E-133B-9546-997A-0B1F85A1B3F6}">
      <dsp:nvSpPr>
        <dsp:cNvPr id="0" name=""/>
        <dsp:cNvSpPr/>
      </dsp:nvSpPr>
      <dsp:spPr>
        <a:xfrm>
          <a:off x="1372671" y="855341"/>
          <a:ext cx="2570745" cy="1714687"/>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rtl="0">
            <a:lnSpc>
              <a:spcPct val="90000"/>
            </a:lnSpc>
            <a:spcBef>
              <a:spcPct val="0"/>
            </a:spcBef>
            <a:spcAft>
              <a:spcPct val="35000"/>
            </a:spcAft>
          </a:pPr>
          <a:r>
            <a:rPr kumimoji="1" lang="en-US" sz="1800" b="1" i="0" kern="1200" dirty="0" smtClean="0"/>
            <a:t>ASK/PSK bandwidth directly relates to bit rate</a:t>
          </a:r>
          <a:endParaRPr lang="en-US" sz="1800" b="1" i="0" kern="1200" dirty="0"/>
        </a:p>
      </dsp:txBody>
      <dsp:txXfrm>
        <a:off x="1783990" y="855341"/>
        <a:ext cx="2159426" cy="1714687"/>
      </dsp:txXfrm>
    </dsp:sp>
    <dsp:sp modelId="{24AA8A7D-4793-C541-B18B-24ADF9CA312A}">
      <dsp:nvSpPr>
        <dsp:cNvPr id="0" name=""/>
        <dsp:cNvSpPr/>
      </dsp:nvSpPr>
      <dsp:spPr>
        <a:xfrm>
          <a:off x="1372671" y="2570028"/>
          <a:ext cx="2570745" cy="1714687"/>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rtl="0">
            <a:lnSpc>
              <a:spcPct val="90000"/>
            </a:lnSpc>
            <a:spcBef>
              <a:spcPct val="0"/>
            </a:spcBef>
            <a:spcAft>
              <a:spcPct val="35000"/>
            </a:spcAft>
          </a:pPr>
          <a:r>
            <a:rPr kumimoji="1" lang="en-US" sz="1800" b="1" i="0" kern="1200" dirty="0" smtClean="0"/>
            <a:t>Multilevel PSK gives significant improvements</a:t>
          </a:r>
          <a:endParaRPr lang="en-US" sz="1800" b="1" i="0" kern="1200" dirty="0"/>
        </a:p>
      </dsp:txBody>
      <dsp:txXfrm>
        <a:off x="1783990" y="2570028"/>
        <a:ext cx="2159426" cy="1714687"/>
      </dsp:txXfrm>
    </dsp:sp>
    <dsp:sp modelId="{4775E262-EFB5-4749-96EC-CE6E90E15A0E}">
      <dsp:nvSpPr>
        <dsp:cNvPr id="0" name=""/>
        <dsp:cNvSpPr/>
      </dsp:nvSpPr>
      <dsp:spPr>
        <a:xfrm>
          <a:off x="1607" y="169809"/>
          <a:ext cx="1713830" cy="1713830"/>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rtl="0">
            <a:lnSpc>
              <a:spcPct val="90000"/>
            </a:lnSpc>
            <a:spcBef>
              <a:spcPct val="0"/>
            </a:spcBef>
            <a:spcAft>
              <a:spcPct val="35000"/>
            </a:spcAft>
          </a:pPr>
          <a:r>
            <a:rPr kumimoji="1" lang="en-US" sz="2100" b="1" i="0" kern="1200" smtClean="0"/>
            <a:t>Bandwidth</a:t>
          </a:r>
          <a:endParaRPr lang="en-US" sz="2100" b="1" i="0" kern="1200" dirty="0"/>
        </a:p>
      </dsp:txBody>
      <dsp:txXfrm>
        <a:off x="252592" y="420794"/>
        <a:ext cx="1211860" cy="1211860"/>
      </dsp:txXfrm>
    </dsp:sp>
    <dsp:sp modelId="{6B680A9D-13C8-A941-8574-AB6EA8A0C521}">
      <dsp:nvSpPr>
        <dsp:cNvPr id="0" name=""/>
        <dsp:cNvSpPr/>
      </dsp:nvSpPr>
      <dsp:spPr>
        <a:xfrm>
          <a:off x="5657247" y="855341"/>
          <a:ext cx="2570745" cy="1714687"/>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rtl="0">
            <a:lnSpc>
              <a:spcPct val="90000"/>
            </a:lnSpc>
            <a:spcBef>
              <a:spcPct val="0"/>
            </a:spcBef>
            <a:spcAft>
              <a:spcPct val="35000"/>
            </a:spcAft>
          </a:pPr>
          <a:r>
            <a:rPr kumimoji="1" lang="en-US" sz="1800" b="1" i="0" kern="1200" dirty="0" smtClean="0"/>
            <a:t>Bit error rate of PSK and QPSK are about 3dB superior to ASK and FSK</a:t>
          </a:r>
          <a:endParaRPr lang="en-US" sz="1800" b="1" i="0" kern="1200" dirty="0"/>
        </a:p>
      </dsp:txBody>
      <dsp:txXfrm>
        <a:off x="6068566" y="855341"/>
        <a:ext cx="2159426" cy="1714687"/>
      </dsp:txXfrm>
    </dsp:sp>
    <dsp:sp modelId="{FC70855C-F2EC-7544-8C7A-FCB9C59A963B}">
      <dsp:nvSpPr>
        <dsp:cNvPr id="0" name=""/>
        <dsp:cNvSpPr/>
      </dsp:nvSpPr>
      <dsp:spPr>
        <a:xfrm>
          <a:off x="5657247" y="2570028"/>
          <a:ext cx="2570745" cy="1714687"/>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rtl="0">
            <a:lnSpc>
              <a:spcPct val="90000"/>
            </a:lnSpc>
            <a:spcBef>
              <a:spcPct val="0"/>
            </a:spcBef>
            <a:spcAft>
              <a:spcPct val="35000"/>
            </a:spcAft>
          </a:pPr>
          <a:r>
            <a:rPr kumimoji="1" lang="en-US" sz="1800" b="1" i="0" kern="1200" dirty="0" smtClean="0"/>
            <a:t>MFSK and MPSK have tradeoff between </a:t>
          </a:r>
          <a:r>
            <a:rPr lang="en-US" sz="1800" b="1" i="0" kern="1200" dirty="0" smtClean="0"/>
            <a:t>bandwidth efficiency and error performance</a:t>
          </a:r>
          <a:r>
            <a:rPr kumimoji="1" lang="en-US" sz="1800" b="1" i="0" kern="1200" dirty="0" smtClean="0"/>
            <a:t> </a:t>
          </a:r>
          <a:endParaRPr lang="en-US" sz="1800" b="1" i="0" kern="1200" dirty="0"/>
        </a:p>
      </dsp:txBody>
      <dsp:txXfrm>
        <a:off x="6068566" y="2570028"/>
        <a:ext cx="2159426" cy="1714687"/>
      </dsp:txXfrm>
    </dsp:sp>
    <dsp:sp modelId="{7F653DEE-E70F-DA43-A316-436390F5873A}">
      <dsp:nvSpPr>
        <dsp:cNvPr id="0" name=""/>
        <dsp:cNvSpPr/>
      </dsp:nvSpPr>
      <dsp:spPr>
        <a:xfrm>
          <a:off x="4286183" y="169809"/>
          <a:ext cx="1713830" cy="1713830"/>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rtl="0">
            <a:lnSpc>
              <a:spcPct val="90000"/>
            </a:lnSpc>
            <a:spcBef>
              <a:spcPct val="0"/>
            </a:spcBef>
            <a:spcAft>
              <a:spcPct val="35000"/>
            </a:spcAft>
          </a:pPr>
          <a:r>
            <a:rPr kumimoji="1" lang="en-US" sz="2100" b="1" i="0" kern="1200" smtClean="0"/>
            <a:t>In presence of noise</a:t>
          </a:r>
          <a:endParaRPr lang="en-US" sz="2100" b="1" i="0" kern="1200" dirty="0"/>
        </a:p>
      </dsp:txBody>
      <dsp:txXfrm>
        <a:off x="4537168" y="420794"/>
        <a:ext cx="1211860" cy="12118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Times New Roman" pitchFamily="-110" charset="0"/>
              </a:defRPr>
            </a:lvl1pPr>
          </a:lstStyle>
          <a:p>
            <a:pPr>
              <a:defRPr/>
            </a:pPr>
            <a:endParaRPr lang="en-US" dirty="0"/>
          </a:p>
        </p:txBody>
      </p:sp>
      <p:sp>
        <p:nvSpPr>
          <p:cNvPr id="778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Times New Roman" pitchFamily="-110"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Times New Roman" pitchFamily="-110" charset="0"/>
              </a:defRPr>
            </a:lvl1pPr>
          </a:lstStyle>
          <a:p>
            <a:pPr>
              <a:defRPr/>
            </a:pPr>
            <a:endParaRPr lang="en-US" dirty="0"/>
          </a:p>
        </p:txBody>
      </p:sp>
      <p:sp>
        <p:nvSpPr>
          <p:cNvPr id="778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Times New Roman" pitchFamily="-110" charset="0"/>
              </a:defRPr>
            </a:lvl1pPr>
          </a:lstStyle>
          <a:p>
            <a:pPr>
              <a:defRPr/>
            </a:pPr>
            <a:fld id="{666C4CA7-913D-8F49-95C4-D5BE8C3295C0}" type="slidenum">
              <a:rPr lang="en-US"/>
              <a:pPr>
                <a:defRPr/>
              </a:pPr>
              <a:t>‹#›</a:t>
            </a:fld>
            <a:endParaRPr lang="en-US" dirty="0"/>
          </a:p>
        </p:txBody>
      </p:sp>
    </p:spTree>
    <p:extLst>
      <p:ext uri="{BB962C8B-B14F-4D97-AF65-F5344CB8AC3E}">
        <p14:creationId xmlns:p14="http://schemas.microsoft.com/office/powerpoint/2010/main" val="4271070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C72E98B3-D718-D047-8106-995910D2DD59}" type="slidenum">
              <a:rPr lang="en-US">
                <a:latin typeface="Times New Roman" pitchFamily="32" charset="0"/>
              </a:rPr>
              <a:pPr/>
              <a:t>1</a:t>
            </a:fld>
            <a:endParaRPr lang="en-US" dirty="0">
              <a:latin typeface="Times New Roman" pitchFamily="32"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Chapter 3 a distinction was made between analog and digital data and analog and digital signals. Figure</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3.14 suggested that either form of data could be encoded into either form of signal.</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Figure 5.1 is another depiction that emphasizes the process involved. For digital signaling, a data source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g</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which may be either digital or analog, is encoded into a digital signal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x</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The actual form of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x</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depends on the encoding technique and is chosen to optimize use of the transmission medium. For example, the encoding may be chosen to conserve bandwidth or to minimize errors.</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basis for analog signaling is a continuous constant-frequency signal known as the carrier signal. The frequency of the carrier signal is chosen to be compatible with the transmission medium being used. Data may be transmitted using a carrier signal by modulation. Modulation is the process of encoding source data onto a carrier signal with frequency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f</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All modulation techniques involve operation on one or more of the three fundamental frequency  domain parameters: amplitude, frequency, and phase.</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input signal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m</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may be analog or digital and is called the modulating signal or baseband signal. The result of modulating the carrier signal is called the modulated signal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s</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As Figure 5.1b indicates,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s</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is a bandlimited (bandpass) signal. The location of the bandwidth on the spectrum is related to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f</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and is often centered on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f</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Again, the actual form of the encoding is chosen to optimize some characteristic of the transmission.</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Each of the four possible combinations depicted in Figure 5.1 is in widespread use. The reasons for choosing a particular combination for any given communication task vary. We list here some representative reasons:</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Digital data, digital signal: In general, the equipment for encoding digital data into a digital signal is less complex and less expensive than digital-to-analog modulation equipment.</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Analog data, digital signal: Conversion of analog data to digital form permits the use of modern digital transmission and switching equipment. The advantages of the digital approach were outlined in Section 3.2.</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Digital data, analog signal: Some transmission media, such as optical fiber and unguided media, will only propagate analog signals.</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Analog data, analog signal: Analog data in electrical form can be transmitted as baseband signals easily and cheaply. This is done with voice transmission over voice-grade lines. One common use of modulation is to shift the bandwidth of a baseband signal to another portion of the spectrum. In this way multiple signals, each at a different position on the spectrum, can share the same transmission medium. This is known as frequency  division multiplexing.</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b="0"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319041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9FDC82C-30E1-C841-A583-325019B46DB9}" type="slidenum">
              <a:rPr lang="en-US">
                <a:latin typeface="Times New Roman" pitchFamily="32" charset="0"/>
              </a:rPr>
              <a:pPr/>
              <a:t>10</a:t>
            </a:fld>
            <a:endParaRPr lang="en-US" dirty="0">
              <a:latin typeface="Times New Roman" pitchFamily="32" charset="0"/>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variation of NRZ is known as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NRZI</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(Nonreturn to Zero, invert on ones). As with NRZ-L, NRZI maintains a constant voltage pulse for the duration of a bit time. The data themselves are encoded as the presence or absence of a signal transition at the beginning of the bit time. A transition (low to high or high to low) at the beginning of a bit time denotes a binary 1 for that bit time; no transition indicates a binary 0.</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NRZI is an example of differential encoding . In differential encoding,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information to be transmitted is represented in terms of the changes between successive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elements rather than the signal elements themselves. The encoding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current bit is determined as follows: If the current bit is a binary 0, then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 bit is encoded with the same signal as the preceding bit; if the current bit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binary 1, then the current bit is encoded with a different signal than the preceding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One benefit of differential encoding is that it may be more reliable to detect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transition in the presence of noise than to compare a value to a threshold. Another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benefit is that with a complex transmission layout, it is easy to lose the sense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polarity of the signal. For example, on a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multidrop</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twisted-pair line, if the leads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an attached device to the twisted pair are accidentally inverted, all 1s and 0s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NRZ-L will be inverted. This does not happen with differential encoding.</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12431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6F2757D-D754-8543-BE50-A68FD1D075C1}" type="slidenum">
              <a:rPr lang="en-US">
                <a:latin typeface="Times New Roman" pitchFamily="32" charset="0"/>
              </a:rPr>
              <a:pPr/>
              <a:t>11</a:t>
            </a:fld>
            <a:endParaRPr lang="en-US" dirty="0">
              <a:latin typeface="Times New Roman" pitchFamily="32"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NRZ codes are the easiest to engineer and, in addition, make efficient use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bandwidth. This latter property is illustrated in Figure 5.3, which compares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spectral density of various encoding schemes. In the figure, frequency is normalized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data rate. Most of the energy in NRZ and NRZI signals is between dc and half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bit rate. For example, if an NRZ code is used to generate a signal with data rate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9600 bps, most of the energy in the signal is concentrated between dc and 4800 Hz.</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main limitations of NRZ signals are the presence of a dc component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lack of synchronization capability. To picture the latter problem, consider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a long string of 1s or 0s for NRZ-L or a long string of 0s for NRZI, the output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constant voltage over a long period of time. Under these circumstances, any drift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clocks of transmitter and receiver will result in loss of synchronization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two.</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Because of their simplicity and relatively low-frequency response characteristics,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NRZ codes are commonly used for digital magnetic recording. However, their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limitations make these codes unattractive for signal transmission applications.</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3153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ED447F1-044C-4C42-8BF4-0272B0916E4E}" type="slidenum">
              <a:rPr lang="en-US">
                <a:latin typeface="Times New Roman" pitchFamily="32" charset="0"/>
              </a:rPr>
              <a:pPr/>
              <a:t>12</a:t>
            </a:fld>
            <a:endParaRPr lang="en-US" dirty="0">
              <a:latin typeface="Times New Roman" pitchFamily="32"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Multilevel binary encoding techniques address some of the deficiencies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NRZ codes. These codes use more than two signal levels. Two examples of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 are illustrated in Figure 5.2, bipolar-AMI (alternate mark inversion) and</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pseudoternary</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case of the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bipolar-AMI</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scheme, a binary 0 is represented by no line signal, and a binary 1 is represented by a positive or negative pulse. The binary 1 pulses must alternate in polarity. There are several advantages to this approach. First, there will be no loss of synchronization if a long string of 1s occurs. Each 1 introduces a transition, and the receiver can resynchronize on that transition. A long string of 0s would still be a problem. Second, because the 1 signals alternate in voltage from positive to negative, there is no net dc component. Also, the bandwidth of the resulting signal is considerably less than the bandwidth for NRZ  (Figure 5.3). Finally, the pulse alternation property provides a simple means of error detection. Any isolated error, whether it deletes a pulse or adds a pulse, causes a violation of this property.</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42118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ED5E5D1-EC4D-7D4D-AA0F-65D33E7ACA3B}" type="slidenum">
              <a:rPr lang="en-US">
                <a:latin typeface="Times New Roman" pitchFamily="32" charset="0"/>
              </a:rPr>
              <a:pPr/>
              <a:t>13</a:t>
            </a:fld>
            <a:endParaRPr lang="en-US" dirty="0">
              <a:latin typeface="Times New Roman" pitchFamily="32" charset="0"/>
            </a:endParaRPr>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comments of the previous paragraph also apply to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pseudoternary</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In this case, it is the binary 1 that is represented by the absence of a line signal, and the binary 0 by alternating positive and negative pulses. There is no particular advantage of one technique versus the other, and each is the basis of some applications.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Although a degree of synchronization is provided with these codes, a long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string of 0s in the case of AMI or 1s in the case of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pseudoternary</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still presents a problem.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Several techniques have been used to address this deficiency. One approach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insert additional bits that force transitions. This technique is used in ISDN (integrated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digital network) for relatively low data rate transmission. Of course,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 high data rate, this scheme is expensive, because it results in an increase in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already high signal transmission rate. To deal with this problem at high data rates,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technique that involves scrambling  the data is used. We examine two examples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technique later in this section.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50278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412279E-7788-554A-A2FD-D839BDCE08EB}" type="slidenum">
              <a:rPr lang="en-US">
                <a:latin typeface="Times New Roman" pitchFamily="32" charset="0"/>
              </a:rPr>
              <a:pPr/>
              <a:t>14</a:t>
            </a:fld>
            <a:endParaRPr lang="en-US" dirty="0">
              <a:latin typeface="Times New Roman" pitchFamily="32"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Thus, with suitable modification, multilevel binary schemes overcome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problems of NRZ codes. Of course, as with any engineering design decision, there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trade-off. With multilevel binary coding, the line signal may take on one of three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levels, but each signal element, which could represent log2  3 =  1.58 bits of information,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bears only one bit of information. Thus multilevel binary is not as efficient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NRZ coding. Another way to state this is that the receiver of multilevel binary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signals has to distinguish between three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levels (+A , −A , 0) instead of just two levels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in the signaling formats previously discussed. Because of this, the multilevel binary</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signal requires approximately 3 dB more signal power than a two-valued signal for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same probability of bit error. This is illustrated in Figure 5.4. Put another way,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bit error rate for NRZ codes, at a given signal-to-noise ratio, is significantly less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than that for multilevel binary.</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703550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Thus, with suitable modification, multilevel binary schemes overcome the problems of NRZ codes. Of course, as with any engineering design decision, there is a tradeoff. With multilevel binary coding, the line signal may take on one of three levels, but each signal element, which could represent log2 3 = 1.58 bits of information, bears only one bit of information. Thus multilevel binary is not as efficient as NRZ coding. Another way to state this is that the receiver of multilevel binary signals has to distinguish between three levels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0) instead of just two levels in the signaling formats previously discussed. Because of this, the multilevel binary signal requires approximately 3 dB more signal power than a two-valued signal for the same probability of bit error. This is illustrated in Figure 5.4. Put another way, the bit error rate for NRZ codes, at a given signal-to-noise ratio, is significantly less than that for multilevel binary.</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smtClean="0">
              <a:latin typeface="Times" pitchFamily="32" charset="0"/>
              <a:ea typeface="ＭＳ Ｐゴシック" pitchFamily="32" charset="-128"/>
              <a:cs typeface="ＭＳ Ｐゴシック" pitchFamily="32" charset="-128"/>
            </a:endParaRPr>
          </a:p>
          <a:p>
            <a:endParaRPr lang="en-US" dirty="0" smtClean="0">
              <a:latin typeface="Times" pitchFamily="32" charset="0"/>
              <a:ea typeface="ＭＳ Ｐゴシック" pitchFamily="32" charset="-128"/>
              <a:cs typeface="ＭＳ Ｐゴシック" pitchFamily="32" charset="-128"/>
            </a:endParaRP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15</a:t>
            </a:fld>
            <a:endParaRPr lang="en-US" dirty="0"/>
          </a:p>
        </p:txBody>
      </p:sp>
    </p:spTree>
    <p:extLst>
      <p:ext uri="{BB962C8B-B14F-4D97-AF65-F5344CB8AC3E}">
        <p14:creationId xmlns:p14="http://schemas.microsoft.com/office/powerpoint/2010/main" val="1909850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760A64D-E7A7-C24F-8DD5-8C7CB155A365}" type="slidenum">
              <a:rPr lang="en-US">
                <a:latin typeface="Times New Roman" pitchFamily="32" charset="0"/>
              </a:rPr>
              <a:pPr/>
              <a:t>16</a:t>
            </a:fld>
            <a:endParaRPr lang="en-US" dirty="0">
              <a:latin typeface="Times New Roman" pitchFamily="32"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There is another set of coding techniques, grouped under the term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biphase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that overcomes the limitations of NRZ codes. Two of these techniques, Manchester and differential Manchester, are in common use.</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In the Manchester code, there is a transition at the middle of each bit period. The midbit transition serves as a clocking mechanism and also as data: a low-to-high transition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represents a 1, and a high-to-low transition represents a 0.</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388803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6A66429-5FEA-8B4A-9BE1-745B855FDBB2}" type="slidenum">
              <a:rPr lang="en-US">
                <a:latin typeface="Times New Roman" pitchFamily="32" charset="0"/>
              </a:rPr>
              <a:pPr/>
              <a:t>17</a:t>
            </a:fld>
            <a:endParaRPr lang="en-US" dirty="0">
              <a:latin typeface="Times New Roman" pitchFamily="32"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In differential Manchester, the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midbit transition is used only to provide clocking. The encoding of a 0 is represented by the presence of a transition at the beginning of a bit period, and a 1 is represented by the absence of a transition at the beginning of a bit period. Differential Manchester has the added advantage of employing differential encoding.</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73332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936BE98-070B-2149-A94D-2F5C6BC30326}" type="slidenum">
              <a:rPr lang="en-US">
                <a:latin typeface="Times New Roman" pitchFamily="32" charset="0"/>
              </a:rPr>
              <a:pPr/>
              <a:t>18</a:t>
            </a:fld>
            <a:endParaRPr lang="en-US" dirty="0">
              <a:latin typeface="Times New Roman" pitchFamily="32"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All of the biphase techniques require at least one transition per bit time and may have as many as two transitions. Thus, the maximum modulation rate is twice that for NRZ; this means that the bandwidth required is correspondingly greater. On the other hand, the biphase schemes have several advantages: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Synchronization: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Because there is a predictable transition during each bit time, the receiver can synchronize on that transition. For this reason, the biphase codes are known as self-clocking codes.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No dc component: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Biphase codes have no dc component, yielding the benefits described earlier.</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Error detection: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absence of an expected transition can be used to detect errors. Noise on the line would have to invert both the signal before and after the expected transition to cause an undetected error.</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As can be seen from Figure 5.3, the bandwidth for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biphase</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codes is reasonably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narrow and contains no dc component. However, it is wider than the bandwidth for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multilevel binary codes.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Biphase</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codes are popular techniques for data transmission. The more common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Manchester code has been specified for the IEEE 802.3 (Ethernet) standard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baseband coaxial cable and twisted-pair bus LANs. Differential Manchester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specified for the IEEE 802.5 token ring LAN, using shielded twisted pair.</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dirty="0" smtClean="0">
                <a:latin typeface="Times" pitchFamily="32" charset="0"/>
                <a:ea typeface="ＭＳ Ｐゴシック" pitchFamily="32" charset="-128"/>
                <a:cs typeface="ＭＳ Ｐゴシック" pitchFamily="32"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07734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F6A20A3-2C35-3849-BDD6-BC1571CCF7B1}" type="slidenum">
              <a:rPr lang="en-US">
                <a:latin typeface="Times New Roman" pitchFamily="32" charset="0"/>
              </a:rPr>
              <a:pPr/>
              <a:t>19</a:t>
            </a:fld>
            <a:endParaRPr lang="en-US" dirty="0">
              <a:latin typeface="Times New Roman" pitchFamily="32" charset="0"/>
            </a:endParaRPr>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When signal-encoding techniques are used, a distinction needs to be made between data rate (expressed in bits per second) and modulation rate (expressed in baud). The data rate, or bit rate, is 1/</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Tb</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where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Tb</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 bit duration. The modulation rate is the rate at which signal elements are generated. Consider, for example, Manchester encoding. The minimum size signal element is a pulse of one-half the duration of a bit interval. For a string of all binary zeroes or all binary ones, a continuous stream of such pulses is generated. Hence the maximum modulation rate for Manchester is 2/</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Tb</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situation is illustrated in Figure 5.5, which shows the transmission of a stream of binary 1s at a data rate of 1 Mbps using NRZI and Manchester. </a:t>
            </a:r>
          </a:p>
          <a:p>
            <a:r>
              <a:rPr lang="en-US" dirty="0" smtClean="0">
                <a:latin typeface="Times" pitchFamily="32" charset="0"/>
                <a:ea typeface="ＭＳ Ｐゴシック" pitchFamily="32" charset="-128"/>
                <a:cs typeface="ＭＳ Ｐゴシック" pitchFamily="32"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26940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9D0A129-5722-4942-9F1F-E9DC51E73850}" type="slidenum">
              <a:rPr lang="en-US">
                <a:latin typeface="Times New Roman" pitchFamily="32" charset="0"/>
              </a:rPr>
              <a:pPr/>
              <a:t>2</a:t>
            </a:fld>
            <a:endParaRPr lang="en-US" dirty="0">
              <a:latin typeface="Times New Roman" pitchFamily="32" charset="0"/>
            </a:endParaRPr>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A digital signal is a sequence of discrete, discontinuous voltage pulses. Each pulse is a signal element. Binary data are transmitted by encoding each data bit into signal elements. In the simplest case, there is a one-to-one correspondence between bits and signal elements. An example is shown in</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3.16, in which binary 1 is represented by a lower voltage level and binary 0 by a higher voltage level. We show in this section that a variety of other encoding schemes are also used.</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51519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One way of characterizing the modulation rate is to determine the average number of transitions that occur per bit time. In general, this will depend on the exact sequence of bits being transmitted. Table 5.3 compares transition rates for various techniques. It indicates the signal transition rate in the case of a data stream of alternating 1s and 0s, and for the data stream that produces the minimum and maximum modulation rate.</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20</a:t>
            </a:fld>
            <a:endParaRPr lang="en-US" dirty="0"/>
          </a:p>
        </p:txBody>
      </p:sp>
    </p:spTree>
    <p:extLst>
      <p:ext uri="{BB962C8B-B14F-4D97-AF65-F5344CB8AC3E}">
        <p14:creationId xmlns:p14="http://schemas.microsoft.com/office/powerpoint/2010/main" val="114760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8BC47B8-8956-ED46-87FE-0BBF7C476397}" type="slidenum">
              <a:rPr lang="en-US">
                <a:latin typeface="Times New Roman" pitchFamily="32" charset="0"/>
              </a:rPr>
              <a:pPr/>
              <a:t>21</a:t>
            </a:fld>
            <a:endParaRPr lang="en-US" dirty="0">
              <a:latin typeface="Times New Roman" pitchFamily="32"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Although the biphase techniques have achieved widespread use in local area network applications at relatively high data rates (up to 10 Mbps), they have not been widely used in long-distance applications. The principal reason for this is that they require a high signaling rate relative to the data rate. This sort of inefficiency is more costly in a long-distance application.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approach is to make use of some sort of scrambling scheme. The idea behind this approach is simple: sequences that would result in a constant voltage level on the line are replaced by filling sequences that will provide sufficient transitions for the receiver's clock to maintain synchronization. The filling sequence must be recognized by the receiver and replaced with the original data sequence. The filling sequence is the same length as the original sequence, so there is no data rate penalty. The design goals for this approach can be summarized as follows: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No dc component</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No long sequences of zero-level line signals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No reduction in data rate</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Error-detection capability</a:t>
            </a:r>
          </a:p>
          <a:p>
            <a:endParaRPr lang="en-US" dirty="0" smtClean="0">
              <a:latin typeface="Times" pitchFamily="32" charset="0"/>
              <a:ea typeface="ＭＳ Ｐゴシック" pitchFamily="32" charset="-128"/>
              <a:cs typeface="ＭＳ Ｐゴシック" pitchFamily="32" charset="-128"/>
            </a:endParaRPr>
          </a:p>
          <a:p>
            <a:endParaRPr lang="en-US"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1787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bipolar with 8-zeros substitution (B8ZS)  coding scheme is commonly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North America. The coding scheme is based on a bipolar-AMI. We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seen that the drawback of the AMI code is that a long string of zeros may result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loss of synchronization. To overcome this problem, the encoding is amended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following rules: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If an octet of all zeros occurs and the last voltage pulse preceding this octet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was positive, then the eight zeros of the octet are encoded as 000+ - 0- + .</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If an octet of all zeros occurs and the last voltage pulse preceding this octet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was negative, then the eight zeros of the octet are encoded as 000- + 0+ - .</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technique forces two code violations (signal patterns not allowed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AMI) of the AMI code, an event unlikely to be caused by noise or other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impairment. The receiver recognizes the pattern and interprets the octet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consisting of all zeros.</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22</a:t>
            </a:fld>
            <a:endParaRPr lang="en-US" dirty="0"/>
          </a:p>
        </p:txBody>
      </p:sp>
    </p:spTree>
    <p:extLst>
      <p:ext uri="{BB962C8B-B14F-4D97-AF65-F5344CB8AC3E}">
        <p14:creationId xmlns:p14="http://schemas.microsoft.com/office/powerpoint/2010/main" val="1265122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coding scheme that is commonly used in Europe and Japan is known as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high-density bipolar-3 zeros (HDB3) code (Table 5.4). As before, it is based on the use of AMI encoding. In this case, the scheme replaces strings of four zeros with sequences containing one or two pulses. In each case, the fourth zero is replaced with a code violation. In addition, a rule is needed to ensure that successive violations are of alternate polarity so that no dc component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is introduced. Thus, if the last violation was positive, this violation must be negative and vice versa. Table 5.4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shows that this condition is tested for by determining (1) whether the number of pulses since the last violation is even or odd and (2) the polarity of the last pulse before the occurrence of the four zeros.</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23</a:t>
            </a:fld>
            <a:endParaRPr lang="en-US" dirty="0"/>
          </a:p>
        </p:txBody>
      </p:sp>
    </p:spTree>
    <p:extLst>
      <p:ext uri="{BB962C8B-B14F-4D97-AF65-F5344CB8AC3E}">
        <p14:creationId xmlns:p14="http://schemas.microsoft.com/office/powerpoint/2010/main" val="124666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B2C1BBD-BD2D-A34A-AC98-5859BACEA2F2}" type="slidenum">
              <a:rPr lang="en-US">
                <a:latin typeface="Times New Roman" pitchFamily="32" charset="0"/>
              </a:rPr>
              <a:pPr/>
              <a:t>24</a:t>
            </a:fld>
            <a:endParaRPr lang="en-US" dirty="0">
              <a:latin typeface="Times New Roman" pitchFamily="32"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5.6 shows the signal encoding for the binary sequence 1100000000110000010 using AMI, and then scrambled using B8ZS and HDB3. The original sequence includes a continuous strings of eight zeros and five zeros. B8ZS eliminates the string of eight zeros. HDB3 eliminates both strings. The total number of transitions for this sequence is 7 for Bipolar AMI, 12 for B8ZS, and 14 for HDB3.</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910300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D30AB85-2C26-A748-BBAE-05F3E03869CC}" type="slidenum">
              <a:rPr lang="en-US">
                <a:latin typeface="Times New Roman" pitchFamily="32" charset="0"/>
              </a:rPr>
              <a:pPr/>
              <a:t>25</a:t>
            </a:fld>
            <a:endParaRPr lang="en-US" dirty="0">
              <a:latin typeface="Times New Roman" pitchFamily="32"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We turn now to the case of transmitting digital data using analog signals. The most familiar use of this transformation is for transmitting digital data through the public telephone network. The telephone network was designed to receive, switch, and transmit analog signals in the voice-frequency range of about 300 to 3400 Hz. It is not at present suitable for handling digital signals from the subscriber locations (although this is beginning to change). Thus digital devices are attached to the network via a modem (modulator-demodulator), which converts digital data to analog signals, and vice versa.</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the telephone network, modems are used that produce signals in the voice-frequency range. The same basic techniques are used for modems that produce signals at higher frequencies (e.g., microwave). This section introduces these techniques and provides a brief discussion of the performance characteristics of the alternative approaches.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030449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76090D9-DD33-AA41-B54C-8552232FA33C}" type="slidenum">
              <a:rPr lang="en-US">
                <a:latin typeface="Times New Roman" pitchFamily="32" charset="0"/>
              </a:rPr>
              <a:pPr/>
              <a:t>26</a:t>
            </a:fld>
            <a:endParaRPr lang="en-US" dirty="0">
              <a:latin typeface="Times New Roman" pitchFamily="32"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We mentioned that modulation involves operation on one or more of the three characteristics of a carrier signal: amplitude, frequency, and phase. Accordingly, there are three basic encoding or modulation techniques for transforming digital data into analog signals, as illustrated in Figure 5.7: amplitude shift keying (ASK), frequency shift keying (FSK), and phase shift keying (PSK). In all these cases, the resulting signal occupies a bandwidth centered on the carrier frequency.</a:t>
            </a:r>
          </a:p>
          <a:p>
            <a:endParaRPr lang="en-US" dirty="0" smtClean="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20306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E3646A2-981D-EA46-8728-2661871D78C5}" type="slidenum">
              <a:rPr lang="en-US">
                <a:latin typeface="Times New Roman" pitchFamily="32" charset="0"/>
              </a:rPr>
              <a:pPr/>
              <a:t>27</a:t>
            </a:fld>
            <a:endParaRPr lang="en-US" dirty="0">
              <a:latin typeface="Times New Roman" pitchFamily="32"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ASK, the two binary values are represented by two different amplitudes of the carrier frequency. Commonly, one of the amplitudes is zero; that is, one binary digit is represented by the presence, at constant amplitude, of the carrier, the other by the absence of the carrier (Figure 5.7a). </a:t>
            </a:r>
            <a:r>
              <a:rPr lang="en-US" dirty="0" smtClean="0">
                <a:latin typeface="Times" pitchFamily="32" charset="0"/>
                <a:ea typeface="ＭＳ Ｐゴシック" pitchFamily="32" charset="-128"/>
                <a:cs typeface="ＭＳ Ｐゴシック" pitchFamily="32" charset="-128"/>
              </a:rPr>
              <a:t> </a:t>
            </a:r>
          </a:p>
          <a:p>
            <a:endParaRPr lang="en-US" sz="1200" kern="1200" dirty="0" smtClean="0">
              <a:solidFill>
                <a:schemeClr val="tx1"/>
              </a:solidFill>
              <a:latin typeface="Times" pitchFamily="32" charset="0"/>
              <a:ea typeface="ＭＳ Ｐゴシック" pitchFamily="32" charset="-128"/>
              <a:cs typeface="ＭＳ Ｐゴシック" pitchFamily="32"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ASK is susceptible to sudden gain changes and is a rather inefficient modulation technique. On voice-grade lines, it is typically used only up to 1200 bps.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ASK technique is used to transmit digital data over optical fiber. For LED (light-emitting diode) transmitters, Equation (5.2) is valid. That is, one signal element is represented by a light pulse while the other signal element is represented by the absence of light. Laser transmitters normally have a fixed "bias" current that causes the device to emit a low light level. This low level represents one signal element, while a higher-amplitude lightwave represents another signal element.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986894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6C93509-7A90-8342-AC76-0E73F8EE21A4}" type="slidenum">
              <a:rPr lang="en-US">
                <a:latin typeface="Times New Roman" pitchFamily="32" charset="0"/>
              </a:rPr>
              <a:pPr/>
              <a:t>28</a:t>
            </a:fld>
            <a:endParaRPr lang="en-US" dirty="0">
              <a:latin typeface="Times New Roman" pitchFamily="32"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most common form of FSK is binary FSK (BFSK), in which the two binary values are represented by two different frequencies near the carrier frequency (Figure 5.7b).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BFSK is less susceptible to error than ASK. On voice-grade lines, it is typically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up to 1200 bps. It is also commonly used for high-frequency (3 to 30 MHz)</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radio transmission. It can also be used at even higher frequencies on local area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use coaxial cable.</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007277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5.8 shows an example of the use of BFSK for full-duplex operation over a voice-grade line. The figure is a specification for the Bell System 108 series modems. Recall that a voice-grade line will pass frequencies in the approximate range 300 to 3400 Hz, and that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full duplex</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means that signals are transmitted in both directions at the same time. To achieve full-duplex transmission, this bandwidth is split. In one direction (transmit or receive), the frequencies used to represent 1 and 0 are centered on 1170 Hz, with a shift of 100 Hz on either side. The effect of alternating between those two frequencies is to produce a signal whose spectrum is indicated as the shaded area on the left in Figure 5.8. Similarly, for the other direction (receive or transmit) the modem uses frequencies shifted 100 Hz to each side of a center frequency of 2125 Hz. This signal is indicated by the shaded area on the right in Figure 5.8. Note that there is little overlap and thus little interference.</a:t>
            </a:r>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29</a:t>
            </a:fld>
            <a:endParaRPr lang="en-US" dirty="0"/>
          </a:p>
        </p:txBody>
      </p:sp>
    </p:spTree>
    <p:extLst>
      <p:ext uri="{BB962C8B-B14F-4D97-AF65-F5344CB8AC3E}">
        <p14:creationId xmlns:p14="http://schemas.microsoft.com/office/powerpoint/2010/main" val="551836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1AA637F-027B-D34E-99CC-EC0D8B62236C}" type="slidenum">
              <a:rPr lang="en-US">
                <a:latin typeface="Times New Roman" pitchFamily="32" charset="0"/>
              </a:rPr>
              <a:pPr/>
              <a:t>3</a:t>
            </a:fld>
            <a:endParaRPr lang="en-US" dirty="0">
              <a:latin typeface="Times New Roman" pitchFamily="32"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First, we define some terms. If the signal elements all have the same algebraic sign, that is, all positive or negative, then the signal is unipolar. In polar signaling, one logic state is represented by a positive voltage level, and the other by a negative voltage level. The data signaling rate, or just data rate, of a signal is the rate, in bits per second, that data are transmitted. The duration or length of a bit is the amount of time it takes for the transmitter to emit the bit; for a data rate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R</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the bit duration is 1/</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R</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The modulation rate, in contrast, is the rate at which the signal level is changed. This will depend on the nature of the digital encoding, as explained later. The modulation rate is expressed in baud, which means signal elements per second. Finally, the terms mark and space, for historical reasons, refer to the binary digits 1 and 0, respectively. </a:t>
            </a:r>
            <a:endParaRPr kumimoji="1" lang="en-US" b="0"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845563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B101E44-5C38-9E45-BFDB-8B03896F6F17}" type="slidenum">
              <a:rPr lang="en-US">
                <a:latin typeface="Times New Roman" pitchFamily="32" charset="0"/>
              </a:rPr>
              <a:pPr/>
              <a:t>30</a:t>
            </a:fld>
            <a:endParaRPr lang="en-US" dirty="0">
              <a:latin typeface="Times New Roman" pitchFamily="32"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smtClean="0">
                <a:latin typeface="Times" pitchFamily="32" charset="0"/>
                <a:ea typeface="ＭＳ Ｐゴシック" pitchFamily="32" charset="-128"/>
                <a:cs typeface="ＭＳ Ｐゴシック" pitchFamily="32" charset="-128"/>
              </a:rPr>
              <a:t>A signal that is more bandwidth efficient, but also more susceptible to error, is multiple FSK (MFSK), in which more than two frequencies are used. In this case each signaling element represents more than one bit. To match the data rate of the input bit stream, each output signal element is held for a period of </a:t>
            </a:r>
            <a:r>
              <a:rPr lang="en-US" i="1" dirty="0" smtClean="0">
                <a:latin typeface="Times" pitchFamily="32" charset="0"/>
                <a:ea typeface="ＭＳ Ｐゴシック" pitchFamily="32" charset="-128"/>
                <a:cs typeface="ＭＳ Ｐゴシック" pitchFamily="32" charset="-128"/>
              </a:rPr>
              <a:t>T</a:t>
            </a:r>
            <a:r>
              <a:rPr lang="en-US" i="1" baseline="-25000" dirty="0" smtClean="0">
                <a:latin typeface="Times" pitchFamily="32" charset="0"/>
                <a:ea typeface="ＭＳ Ｐゴシック" pitchFamily="32" charset="-128"/>
                <a:cs typeface="ＭＳ Ｐゴシック" pitchFamily="32" charset="-128"/>
              </a:rPr>
              <a:t>s</a:t>
            </a:r>
            <a:r>
              <a:rPr lang="en-US" dirty="0" smtClean="0">
                <a:latin typeface="Times" pitchFamily="32" charset="0"/>
                <a:ea typeface="ＭＳ Ｐゴシック" pitchFamily="32" charset="-128"/>
                <a:cs typeface="ＭＳ Ｐゴシック" pitchFamily="32" charset="-128"/>
              </a:rPr>
              <a:t> = </a:t>
            </a:r>
            <a:r>
              <a:rPr lang="en-US" i="1" dirty="0" smtClean="0">
                <a:latin typeface="Times" pitchFamily="32" charset="0"/>
                <a:ea typeface="ＭＳ Ｐゴシック" pitchFamily="32" charset="-128"/>
                <a:cs typeface="ＭＳ Ｐゴシック" pitchFamily="32" charset="-128"/>
              </a:rPr>
              <a:t>LT</a:t>
            </a:r>
            <a:r>
              <a:rPr lang="en-US" dirty="0" smtClean="0">
                <a:latin typeface="Times" pitchFamily="32" charset="0"/>
                <a:ea typeface="ＭＳ Ｐゴシック" pitchFamily="32" charset="-128"/>
                <a:cs typeface="ＭＳ Ｐゴシック" pitchFamily="32" charset="-128"/>
              </a:rPr>
              <a:t> seconds, where </a:t>
            </a:r>
            <a:r>
              <a:rPr lang="en-US" i="1" dirty="0" smtClean="0">
                <a:latin typeface="Times" pitchFamily="32" charset="0"/>
                <a:ea typeface="ＭＳ Ｐゴシック" pitchFamily="32" charset="-128"/>
                <a:cs typeface="ＭＳ Ｐゴシック" pitchFamily="32" charset="-128"/>
              </a:rPr>
              <a:t>T</a:t>
            </a:r>
            <a:r>
              <a:rPr lang="en-US" dirty="0" smtClean="0">
                <a:latin typeface="Times" pitchFamily="32" charset="0"/>
                <a:ea typeface="ＭＳ Ｐゴシック" pitchFamily="32" charset="-128"/>
                <a:cs typeface="ＭＳ Ｐゴシック" pitchFamily="32" charset="-128"/>
              </a:rPr>
              <a:t> is the bit period (data rate = 1/</a:t>
            </a:r>
            <a:r>
              <a:rPr lang="en-US" i="1" dirty="0" smtClean="0">
                <a:latin typeface="Times" pitchFamily="32" charset="0"/>
                <a:ea typeface="ＭＳ Ｐゴシック" pitchFamily="32" charset="-128"/>
                <a:cs typeface="ＭＳ Ｐゴシック" pitchFamily="32" charset="-128"/>
              </a:rPr>
              <a:t>T</a:t>
            </a:r>
            <a:r>
              <a:rPr lang="en-US" dirty="0" smtClean="0">
                <a:latin typeface="Times" pitchFamily="32" charset="0"/>
                <a:ea typeface="ＭＳ Ｐゴシック" pitchFamily="32" charset="-128"/>
                <a:cs typeface="ＭＳ Ｐゴシック" pitchFamily="32" charset="-128"/>
              </a:rPr>
              <a:t>). Thus, one signal element, which is a constant-frequency tone, encodes </a:t>
            </a:r>
            <a:r>
              <a:rPr lang="en-US" i="1" dirty="0" smtClean="0">
                <a:latin typeface="Times" pitchFamily="32" charset="0"/>
                <a:ea typeface="ＭＳ Ｐゴシック" pitchFamily="32" charset="-128"/>
                <a:cs typeface="ＭＳ Ｐゴシック" pitchFamily="32" charset="-128"/>
              </a:rPr>
              <a:t>L</a:t>
            </a:r>
            <a:r>
              <a:rPr lang="en-US" dirty="0" smtClean="0">
                <a:latin typeface="Times" pitchFamily="32" charset="0"/>
                <a:ea typeface="ＭＳ Ｐゴシック" pitchFamily="32" charset="-128"/>
                <a:cs typeface="ＭＳ Ｐゴシック" pitchFamily="32" charset="-128"/>
              </a:rPr>
              <a:t> bits. The total bandwidth required is 2</a:t>
            </a:r>
            <a:r>
              <a:rPr lang="en-US" i="1" dirty="0" smtClean="0">
                <a:latin typeface="Times" pitchFamily="32" charset="0"/>
                <a:ea typeface="ＭＳ Ｐゴシック" pitchFamily="32" charset="-128"/>
                <a:cs typeface="ＭＳ Ｐゴシック" pitchFamily="32" charset="-128"/>
              </a:rPr>
              <a:t>Mf</a:t>
            </a:r>
            <a:r>
              <a:rPr lang="en-US" i="1" baseline="-25000" dirty="0" smtClean="0">
                <a:latin typeface="Times" pitchFamily="32" charset="0"/>
                <a:ea typeface="ＭＳ Ｐゴシック" pitchFamily="32" charset="-128"/>
                <a:cs typeface="ＭＳ Ｐゴシック" pitchFamily="32" charset="-128"/>
              </a:rPr>
              <a:t>d</a:t>
            </a:r>
            <a:r>
              <a:rPr lang="en-US" dirty="0" smtClean="0">
                <a:latin typeface="Times" pitchFamily="32" charset="0"/>
                <a:ea typeface="ＭＳ Ｐゴシック" pitchFamily="32" charset="-128"/>
                <a:cs typeface="ＭＳ Ｐゴシック" pitchFamily="32" charset="-128"/>
              </a:rPr>
              <a:t>. It can be shown that the minimum frequency separation required is 2</a:t>
            </a:r>
            <a:r>
              <a:rPr lang="en-US" i="1" dirty="0" smtClean="0">
                <a:latin typeface="Times" pitchFamily="32" charset="0"/>
                <a:ea typeface="ＭＳ Ｐゴシック" pitchFamily="32" charset="-128"/>
                <a:cs typeface="ＭＳ Ｐゴシック" pitchFamily="32" charset="-128"/>
              </a:rPr>
              <a:t>f</a:t>
            </a:r>
            <a:r>
              <a:rPr lang="en-US" i="1" baseline="-25000" dirty="0" smtClean="0">
                <a:latin typeface="Times" pitchFamily="32" charset="0"/>
                <a:ea typeface="ＭＳ Ｐゴシック" pitchFamily="32" charset="-128"/>
                <a:cs typeface="ＭＳ Ｐゴシック" pitchFamily="32" charset="-128"/>
              </a:rPr>
              <a:t>d</a:t>
            </a:r>
            <a:r>
              <a:rPr lang="en-US" dirty="0" smtClean="0">
                <a:latin typeface="Times" pitchFamily="32" charset="0"/>
                <a:ea typeface="ＭＳ Ｐゴシック" pitchFamily="32" charset="-128"/>
                <a:cs typeface="ＭＳ Ｐゴシック" pitchFamily="32" charset="-128"/>
              </a:rPr>
              <a:t> = 1/</a:t>
            </a:r>
            <a:r>
              <a:rPr lang="en-US" i="1" dirty="0" smtClean="0">
                <a:latin typeface="Times" pitchFamily="32" charset="0"/>
                <a:ea typeface="ＭＳ Ｐゴシック" pitchFamily="32" charset="-128"/>
                <a:cs typeface="ＭＳ Ｐゴシック" pitchFamily="32" charset="-128"/>
              </a:rPr>
              <a:t>T</a:t>
            </a:r>
            <a:r>
              <a:rPr lang="en-US" i="1" baseline="-25000" dirty="0" smtClean="0">
                <a:latin typeface="Times" pitchFamily="32" charset="0"/>
                <a:ea typeface="ＭＳ Ｐゴシック" pitchFamily="32" charset="-128"/>
                <a:cs typeface="ＭＳ Ｐゴシック" pitchFamily="32" charset="-128"/>
              </a:rPr>
              <a:t>s</a:t>
            </a:r>
            <a:r>
              <a:rPr lang="en-US" dirty="0" smtClean="0">
                <a:latin typeface="Times" pitchFamily="32" charset="0"/>
                <a:ea typeface="ＭＳ Ｐゴシック" pitchFamily="32" charset="-128"/>
                <a:cs typeface="ＭＳ Ｐゴシック" pitchFamily="32" charset="-128"/>
              </a:rPr>
              <a:t>. Therefore, the modulator requires a bandwidth of </a:t>
            </a:r>
            <a:r>
              <a:rPr lang="en-US" i="1" dirty="0" smtClean="0">
                <a:latin typeface="Times" pitchFamily="32" charset="0"/>
                <a:ea typeface="ＭＳ Ｐゴシック" pitchFamily="32" charset="-128"/>
                <a:cs typeface="ＭＳ Ｐゴシック" pitchFamily="32" charset="-128"/>
              </a:rPr>
              <a:t>W</a:t>
            </a:r>
            <a:r>
              <a:rPr lang="en-US" i="1" baseline="-25000" dirty="0" smtClean="0">
                <a:latin typeface="Times" pitchFamily="32" charset="0"/>
                <a:ea typeface="ＭＳ Ｐゴシック" pitchFamily="32" charset="-128"/>
                <a:cs typeface="ＭＳ Ｐゴシック" pitchFamily="32" charset="-128"/>
              </a:rPr>
              <a:t>d</a:t>
            </a:r>
            <a:r>
              <a:rPr lang="en-US" dirty="0" smtClean="0">
                <a:latin typeface="Times" pitchFamily="32" charset="0"/>
                <a:ea typeface="ＭＳ Ｐゴシック" pitchFamily="32" charset="-128"/>
                <a:cs typeface="ＭＳ Ｐゴシック" pitchFamily="32" charset="-128"/>
              </a:rPr>
              <a:t> = 2</a:t>
            </a:r>
            <a:r>
              <a:rPr lang="en-US" i="1" dirty="0" smtClean="0">
                <a:latin typeface="Times" pitchFamily="32" charset="0"/>
                <a:ea typeface="ＭＳ Ｐゴシック" pitchFamily="32" charset="-128"/>
                <a:cs typeface="ＭＳ Ｐゴシック" pitchFamily="32" charset="-128"/>
              </a:rPr>
              <a:t>Mf</a:t>
            </a:r>
            <a:r>
              <a:rPr lang="en-US" i="1" baseline="-25000" dirty="0" smtClean="0">
                <a:latin typeface="Times" pitchFamily="32" charset="0"/>
                <a:ea typeface="ＭＳ Ｐゴシック" pitchFamily="32" charset="-128"/>
                <a:cs typeface="ＭＳ Ｐゴシック" pitchFamily="32" charset="-128"/>
              </a:rPr>
              <a:t>d </a:t>
            </a:r>
            <a:r>
              <a:rPr lang="en-US" dirty="0" smtClean="0">
                <a:latin typeface="Times" pitchFamily="32" charset="0"/>
                <a:ea typeface="ＭＳ Ｐゴシック" pitchFamily="32" charset="-128"/>
                <a:cs typeface="ＭＳ Ｐゴシック" pitchFamily="32" charset="-128"/>
              </a:rPr>
              <a:t> = </a:t>
            </a:r>
            <a:r>
              <a:rPr lang="en-US" i="1" dirty="0" smtClean="0">
                <a:latin typeface="Times" pitchFamily="32" charset="0"/>
                <a:ea typeface="ＭＳ Ｐゴシック" pitchFamily="32" charset="-128"/>
                <a:cs typeface="ＭＳ Ｐゴシック" pitchFamily="32" charset="-128"/>
              </a:rPr>
              <a:t>M</a:t>
            </a:r>
            <a:r>
              <a:rPr lang="en-US" dirty="0" smtClean="0">
                <a:latin typeface="Times" pitchFamily="32" charset="0"/>
                <a:ea typeface="ＭＳ Ｐゴシック" pitchFamily="32" charset="-128"/>
                <a:cs typeface="ＭＳ Ｐゴシック" pitchFamily="32" charset="-128"/>
              </a:rPr>
              <a:t>/</a:t>
            </a:r>
            <a:r>
              <a:rPr lang="en-US" i="1" dirty="0" smtClean="0">
                <a:latin typeface="Times" pitchFamily="32" charset="0"/>
                <a:ea typeface="ＭＳ Ｐゴシック" pitchFamily="32" charset="-128"/>
                <a:cs typeface="ＭＳ Ｐゴシック" pitchFamily="32" charset="-128"/>
              </a:rPr>
              <a:t>T</a:t>
            </a:r>
            <a:r>
              <a:rPr lang="en-US" i="1" baseline="-25000" dirty="0" smtClean="0">
                <a:latin typeface="Times" pitchFamily="32" charset="0"/>
                <a:ea typeface="ＭＳ Ｐゴシック" pitchFamily="32" charset="-128"/>
                <a:cs typeface="ＭＳ Ｐゴシック" pitchFamily="32" charset="-128"/>
              </a:rPr>
              <a:t>s</a:t>
            </a:r>
            <a:r>
              <a:rPr lang="en-US" dirty="0" smtClean="0">
                <a:latin typeface="Times" pitchFamily="32" charset="0"/>
                <a:ea typeface="ＭＳ Ｐゴシック" pitchFamily="32" charset="-128"/>
                <a:cs typeface="ＭＳ Ｐゴシック" pitchFamily="32" charset="-128"/>
              </a:rPr>
              <a: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260596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baseline="0" dirty="0" smtClean="0">
                <a:latin typeface=""/>
              </a:rPr>
              <a:t> Figure 5.9 shows an example of MFSK with M =  4. An input</a:t>
            </a:r>
          </a:p>
          <a:p>
            <a:pPr algn="l"/>
            <a:r>
              <a:rPr lang="en-US" sz="1200" baseline="0" dirty="0" smtClean="0">
                <a:latin typeface=""/>
              </a:rPr>
              <a:t>bit stream of 20 bits is encoded 2 bits at a time, with each of the four possible</a:t>
            </a:r>
          </a:p>
          <a:p>
            <a:pPr algn="l"/>
            <a:r>
              <a:rPr lang="en-US" sz="1200" baseline="0" dirty="0" smtClean="0">
                <a:latin typeface=""/>
              </a:rPr>
              <a:t>2-bit combinations transmitted as a different frequency. The display in the figure</a:t>
            </a:r>
          </a:p>
          <a:p>
            <a:pPr algn="l"/>
            <a:r>
              <a:rPr lang="en-US" sz="1200" baseline="0" dirty="0" smtClean="0">
                <a:latin typeface=""/>
              </a:rPr>
              <a:t>shows the frequency transmitted (</a:t>
            </a:r>
            <a:r>
              <a:rPr lang="en-US" sz="1200" baseline="0" dirty="0" err="1" smtClean="0">
                <a:latin typeface=""/>
              </a:rPr>
              <a:t>y</a:t>
            </a:r>
            <a:r>
              <a:rPr lang="en-US" sz="1200" baseline="0" dirty="0" smtClean="0">
                <a:latin typeface=""/>
              </a:rPr>
              <a:t> -axis) as a function of time (</a:t>
            </a:r>
            <a:r>
              <a:rPr lang="en-US" sz="1200" baseline="0" dirty="0" err="1" smtClean="0">
                <a:latin typeface=""/>
              </a:rPr>
              <a:t>x</a:t>
            </a:r>
            <a:r>
              <a:rPr lang="en-US" sz="1200" baseline="0" dirty="0" smtClean="0">
                <a:latin typeface=""/>
              </a:rPr>
              <a:t> -axis). Each</a:t>
            </a:r>
          </a:p>
          <a:p>
            <a:pPr algn="l"/>
            <a:r>
              <a:rPr lang="en-US" sz="1200" baseline="0" dirty="0" smtClean="0">
                <a:latin typeface=""/>
              </a:rPr>
              <a:t>column represents a time unit T</a:t>
            </a:r>
            <a:r>
              <a:rPr lang="en-US" sz="800" baseline="-25000" dirty="0" smtClean="0">
                <a:latin typeface=""/>
              </a:rPr>
              <a:t>s</a:t>
            </a:r>
            <a:r>
              <a:rPr lang="en-US" sz="800" baseline="0" dirty="0" smtClean="0">
                <a:latin typeface=""/>
              </a:rPr>
              <a:t> </a:t>
            </a:r>
            <a:r>
              <a:rPr lang="en-US" sz="1200" baseline="0" dirty="0" smtClean="0">
                <a:latin typeface=""/>
              </a:rPr>
              <a:t> in which a single 2-bit signal element is transmitted.</a:t>
            </a:r>
          </a:p>
          <a:p>
            <a:pPr algn="l"/>
            <a:r>
              <a:rPr lang="en-US" sz="1200" baseline="0" dirty="0" smtClean="0">
                <a:latin typeface=""/>
              </a:rPr>
              <a:t>The shaded rectangle in the column indicates the frequency transmitted</a:t>
            </a:r>
          </a:p>
          <a:p>
            <a:pPr algn="l"/>
            <a:r>
              <a:rPr lang="en-US" sz="1200" baseline="0" dirty="0" smtClean="0">
                <a:latin typeface=""/>
              </a:rPr>
              <a:t>during that time unit.</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31</a:t>
            </a:fld>
            <a:endParaRPr lang="en-US" dirty="0"/>
          </a:p>
        </p:txBody>
      </p:sp>
    </p:spTree>
    <p:extLst>
      <p:ext uri="{BB962C8B-B14F-4D97-AF65-F5344CB8AC3E}">
        <p14:creationId xmlns:p14="http://schemas.microsoft.com/office/powerpoint/2010/main" val="362575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BC0577C-C58A-F745-AAF8-0D1B14D951D9}" type="slidenum">
              <a:rPr lang="en-US">
                <a:latin typeface="Times New Roman" pitchFamily="32" charset="0"/>
              </a:rPr>
              <a:pPr/>
              <a:t>32</a:t>
            </a:fld>
            <a:endParaRPr lang="en-US" dirty="0">
              <a:latin typeface="Times New Roman" pitchFamily="32"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PSK, the phase of the carrier signal is shifted to represent data.</a:t>
            </a:r>
            <a:r>
              <a:rPr lang="en-US" dirty="0" smtClean="0">
                <a:latin typeface="Times" pitchFamily="32" charset="0"/>
                <a:ea typeface="ＭＳ Ｐゴシック" pitchFamily="32" charset="-128"/>
                <a:cs typeface="ＭＳ Ｐゴシック" pitchFamily="32" charset="-128"/>
              </a:rPr>
              <a:t> </a:t>
            </a:r>
          </a:p>
          <a:p>
            <a:endParaRPr lang="en-US" dirty="0" smtClean="0">
              <a:latin typeface="Times" pitchFamily="32" charset="0"/>
              <a:ea typeface="ＭＳ Ｐゴシック" pitchFamily="32" charset="-128"/>
              <a:cs typeface="ＭＳ Ｐゴシック" pitchFamily="32" charset="-128"/>
            </a:endParaRPr>
          </a:p>
          <a:p>
            <a:r>
              <a:rPr lang="en-US" dirty="0" smtClean="0">
                <a:latin typeface="Times" pitchFamily="32" charset="0"/>
                <a:ea typeface="ＭＳ Ｐゴシック" pitchFamily="32" charset="-128"/>
                <a:cs typeface="ＭＳ Ｐゴシック" pitchFamily="32" charset="-128"/>
              </a:rPr>
              <a:t>The </a:t>
            </a:r>
            <a:r>
              <a:rPr lang="en-US" dirty="0">
                <a:latin typeface="Times" pitchFamily="32" charset="0"/>
                <a:ea typeface="ＭＳ Ｐゴシック" pitchFamily="32" charset="-128"/>
                <a:cs typeface="ＭＳ Ｐゴシック" pitchFamily="32" charset="-128"/>
              </a:rPr>
              <a:t>simplest scheme uses two phases to represent the two binary digits </a:t>
            </a:r>
            <a:r>
              <a:rPr lang="en-US" dirty="0" smtClean="0">
                <a:latin typeface="Times" pitchFamily="32" charset="0"/>
                <a:ea typeface="ＭＳ Ｐゴシック" pitchFamily="32" charset="-128"/>
                <a:cs typeface="ＭＳ Ｐゴシック" pitchFamily="32" charset="-128"/>
              </a:rPr>
              <a:t>(Figure </a:t>
            </a:r>
            <a:r>
              <a:rPr lang="en-US" dirty="0">
                <a:latin typeface="Times" pitchFamily="32" charset="0"/>
                <a:ea typeface="ＭＳ Ｐゴシック" pitchFamily="32" charset="-128"/>
                <a:cs typeface="ＭＳ Ｐゴシック" pitchFamily="32" charset="-128"/>
              </a:rPr>
              <a:t>5.7c) and is known as binary phase shift keying.</a:t>
            </a:r>
          </a:p>
          <a:p>
            <a:r>
              <a:rPr lang="en-US" dirty="0" smtClean="0">
                <a:latin typeface="Times" pitchFamily="32" charset="0"/>
                <a:ea typeface="ＭＳ Ｐゴシック" pitchFamily="32" charset="-128"/>
                <a:cs typeface="ＭＳ Ｐゴシック" pitchFamily="32" charset="-128"/>
              </a:rPr>
              <a:t>	</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alternative form of two-level PSK is differential PSK (DPSK). In this scheme, a binary 0 is represented by sending a signal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burst of the same phase as the previous signal burst sent. A binary 1 is represented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sending a signal burst of opposite phase to the preceding one. This term differential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refers to the fact that the phase shift is with reference to the previous 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rather than to some constant reference signal. In differential encoding,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information to be transmitted is represented in terms of the changes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successive data symbols rather than the signal elements themselves. DPSK avoids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requirement for an accurate local oscillator phase at the receiver that is matched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 transmitter. As long as the preceding phase is received correctly, the phase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reference is accurate.</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smtClean="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255387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5.10 shows an example of DPSK.</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33</a:t>
            </a:fld>
            <a:endParaRPr lang="en-US" dirty="0"/>
          </a:p>
        </p:txBody>
      </p:sp>
    </p:spTree>
    <p:extLst>
      <p:ext uri="{BB962C8B-B14F-4D97-AF65-F5344CB8AC3E}">
        <p14:creationId xmlns:p14="http://schemas.microsoft.com/office/powerpoint/2010/main" val="102296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B34E943-B05A-4649-B921-5472097414A1}" type="slidenum">
              <a:rPr lang="en-US">
                <a:latin typeface="Times New Roman" pitchFamily="32" charset="0"/>
              </a:rPr>
              <a:pPr/>
              <a:t>34</a:t>
            </a:fld>
            <a:endParaRPr lang="en-US" dirty="0">
              <a:latin typeface="Times New Roman" pitchFamily="32"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efficient use of bandwidth can be achieved if each signaling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element represents more than one bit. For example, instead of a phase shift</a:t>
            </a:r>
            <a:endParaRPr lang="en-US" dirty="0" smtClean="0">
              <a:latin typeface="Times" pitchFamily="32" charset="0"/>
              <a:ea typeface="ＭＳ Ｐゴシック" pitchFamily="32" charset="-128"/>
              <a:cs typeface="ＭＳ Ｐゴシック" pitchFamily="32"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180°, as allowed in BPSK, a common encoding technique known as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quadrature</a:t>
            </a:r>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phase shift keying (QPSK) uses phase shifts separated by multiples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of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π</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/2 (90°).</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Thus each signal element represents two bits rather than one.</a:t>
            </a:r>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smtClean="0">
              <a:latin typeface="Times" pitchFamily="32" charset="0"/>
              <a:ea typeface="ＭＳ Ｐゴシック" pitchFamily="32" charset="-128"/>
              <a:cs typeface="ＭＳ Ｐゴシック" pitchFamily="32" charset="-128"/>
            </a:endParaRPr>
          </a:p>
          <a:p>
            <a:r>
              <a:rPr lang="en-US" dirty="0" smtClean="0">
                <a:latin typeface="Times" pitchFamily="32" charset="0"/>
                <a:ea typeface="ＭＳ Ｐゴシック" pitchFamily="32" charset="-128"/>
                <a:cs typeface="ＭＳ Ｐゴシック" pitchFamily="32" charset="-128"/>
              </a:rPr>
              <a:t>Figure </a:t>
            </a:r>
            <a:r>
              <a:rPr lang="en-US" dirty="0">
                <a:latin typeface="Times" pitchFamily="32" charset="0"/>
                <a:ea typeface="ＭＳ Ｐゴシック" pitchFamily="32" charset="-128"/>
                <a:cs typeface="ＭＳ Ｐゴシック" pitchFamily="32" charset="-128"/>
              </a:rPr>
              <a:t>5.11 shows the QPSK modulation scheme in general terms. The input is a stream of binary digits with a data rate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 = 1/</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where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is the width of each bit. This stream is converted into two separate bit streams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/2 bps each, by taking alternate bits for the two streams. The two data streams are referred to as the I (in-phase) and Q (quadrature phase) streams. The streams are modulated on a carrier of frequency </a:t>
            </a:r>
            <a:r>
              <a:rPr lang="en-US" i="1" dirty="0">
                <a:latin typeface="Times" pitchFamily="32" charset="0"/>
                <a:ea typeface="ＭＳ Ｐゴシック" pitchFamily="32" charset="-128"/>
                <a:cs typeface="ＭＳ Ｐゴシック" pitchFamily="32" charset="-128"/>
              </a:rPr>
              <a:t>f</a:t>
            </a:r>
            <a:r>
              <a:rPr lang="en-US" i="1" baseline="-25000" dirty="0">
                <a:latin typeface="Times" pitchFamily="32" charset="0"/>
                <a:ea typeface="ＭＳ Ｐゴシック" pitchFamily="32" charset="-128"/>
                <a:cs typeface="ＭＳ Ｐゴシック" pitchFamily="32" charset="-128"/>
              </a:rPr>
              <a:t>c</a:t>
            </a:r>
            <a:r>
              <a:rPr lang="en-US" dirty="0">
                <a:latin typeface="Times" pitchFamily="32" charset="0"/>
                <a:ea typeface="ＭＳ Ｐゴシック" pitchFamily="32" charset="-128"/>
                <a:cs typeface="ＭＳ Ｐゴシック" pitchFamily="32" charset="-128"/>
              </a:rPr>
              <a:t> by multiplying the bit stream by the carrier, and the carrier shifted by 90˚.  The two modulated signals are then added together and transmitted</a:t>
            </a:r>
            <a:r>
              <a:rPr lang="en-US" dirty="0" smtClean="0">
                <a:latin typeface="Times" pitchFamily="32" charset="0"/>
                <a:ea typeface="ＭＳ Ｐゴシック" pitchFamily="32" charset="-128"/>
                <a:cs typeface="ＭＳ Ｐゴシック" pitchFamily="32" charset="-128"/>
              </a:rPr>
              <a:t>.</a:t>
            </a:r>
          </a:p>
          <a:p>
            <a:endParaRPr lang="en-US" dirty="0" smtClean="0">
              <a:latin typeface="Times" pitchFamily="32" charset="0"/>
              <a:ea typeface="ＭＳ Ｐゴシック" pitchFamily="32" charset="-128"/>
              <a:cs typeface="ＭＳ Ｐゴシック" pitchFamily="32"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5.11 also shows a variation of QPSK known as offset QPSK (OQPSK),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orthogonal QPSK. The difference is that a delay of one bit time is introduced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Q stream.</a:t>
            </a:r>
            <a:r>
              <a:rPr lang="en-US" dirty="0" smtClean="0">
                <a:latin typeface="Times" pitchFamily="32" charset="0"/>
                <a:ea typeface="ＭＳ Ｐゴシック" pitchFamily="32" charset="-128"/>
                <a:cs typeface="ＭＳ Ｐゴシック" pitchFamily="32" charset="-128"/>
              </a:rPr>
              <a:t> </a:t>
            </a:r>
          </a:p>
          <a:p>
            <a:endParaRPr lang="en-US" dirty="0" smtClean="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751378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5.12 shows an example of QPSK coding. Each of the two modulated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streams is a BPSK signal at half the data rate of the original bit stream. Thus,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combined signals have a symbol rate that is half the input bit rate. Note that from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symbol time to the next, a phase change of as much as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180° (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π</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is possible.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Because OQPSK differs from QPSK only by the delay in the Q stream, 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spectral characteristics and bit-error performance are the same as that of QPSK.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Figure 5.12, we can observe that only one of two bits in the pair can change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sign at any time and thus the phase change in the combined signal never exceeds 90°</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π/2 ) . This can be an advantage because physical limitations on phase modulators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make large phase shifts at high transition rates difficult to perform. OQPSK also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provides superior performance when the transmission channel (including transmitter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and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receiver) has significant nonlinear components. The effect of nonlinearities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spreading of the signal bandwidth, which may result in adjacent channel interference.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is easier to control this spreading if the phase changes are smaller, hence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advantage of OQPSK over QPSK.</a:t>
            </a:r>
            <a:endParaRPr lang="en-US" b="0"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35</a:t>
            </a:fld>
            <a:endParaRPr lang="en-US" dirty="0"/>
          </a:p>
        </p:txBody>
      </p:sp>
    </p:spTree>
    <p:extLst>
      <p:ext uri="{BB962C8B-B14F-4D97-AF65-F5344CB8AC3E}">
        <p14:creationId xmlns:p14="http://schemas.microsoft.com/office/powerpoint/2010/main" val="1988714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Table 5.5 shows the ratio of data rate,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to transmission bandwidth for various schemes. This ratio is also referred to as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bandwidth efficiency. As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the name suggests, this parameter measures the efficiency with which bandwidth can be used to transmit data. The advantage of multilevel signaling methods now becomes clear.</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36</a:t>
            </a:fld>
            <a:endParaRPr lang="en-US" dirty="0"/>
          </a:p>
        </p:txBody>
      </p:sp>
    </p:spTree>
    <p:extLst>
      <p:ext uri="{BB962C8B-B14F-4D97-AF65-F5344CB8AC3E}">
        <p14:creationId xmlns:p14="http://schemas.microsoft.com/office/powerpoint/2010/main" val="1130698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9300A51-400C-E947-BA7B-1C5729C760E5}" type="slidenum">
              <a:rPr lang="en-US">
                <a:latin typeface="Times New Roman" pitchFamily="32" charset="0"/>
              </a:rPr>
              <a:pPr/>
              <a:t>37</a:t>
            </a:fld>
            <a:endParaRPr lang="en-US" dirty="0">
              <a:latin typeface="Times New Roman" pitchFamily="32"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looking at the performance of various digital-to-analog modulation schemes, the first parameter of interest is the bandwidth of the modulated signal. This depends on a variety of factors, including the definition of bandwidth used and the filtering technique used to create the bandpass signal. For ASK &amp; PSK the bandwidth is directly related to the bit rate. With multilevel PSK (MPSK), significant improvements in bandwidth can be achieved. </a:t>
            </a:r>
            <a:endParaRPr lang="en-US" dirty="0" smtClean="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a:p>
            <a:r>
              <a:rPr lang="en-US" dirty="0" smtClean="0">
                <a:latin typeface="Times" pitchFamily="32" charset="0"/>
                <a:ea typeface="ＭＳ Ｐゴシック" pitchFamily="32" charset="-128"/>
                <a:cs typeface="ＭＳ Ｐゴシック" pitchFamily="32" charset="-128"/>
              </a:rPr>
              <a:t>Nothing </a:t>
            </a:r>
            <a:r>
              <a:rPr lang="en-US" dirty="0">
                <a:latin typeface="Times" pitchFamily="32" charset="0"/>
                <a:ea typeface="ＭＳ Ｐゴシック" pitchFamily="32" charset="-128"/>
                <a:cs typeface="ＭＳ Ｐゴシック" pitchFamily="32" charset="-128"/>
              </a:rPr>
              <a:t>has yet been said of performance in the presence of noise.</a:t>
            </a:r>
            <a:r>
              <a:rPr lang="en-US" dirty="0" smtClean="0">
                <a:latin typeface="Times" pitchFamily="32" charset="0"/>
                <a:ea typeface="ＭＳ Ｐゴシック" pitchFamily="32" charset="-128"/>
                <a:cs typeface="ＭＳ Ｐゴシック" pitchFamily="32" charset="-128"/>
              </a:rPr>
              <a:t> </a:t>
            </a:r>
            <a:r>
              <a:rPr lang="en-US" dirty="0" smtClean="0">
                <a:latin typeface="Times New Roman" pitchFamily="32" charset="0"/>
                <a:ea typeface="ＭＳ Ｐゴシック" pitchFamily="32" charset="-128"/>
                <a:cs typeface="ＭＳ Ｐゴシック" pitchFamily="32" charset="-128"/>
              </a:rPr>
              <a:t>Figure </a:t>
            </a:r>
            <a:r>
              <a:rPr lang="en-US" dirty="0">
                <a:latin typeface="Times New Roman" pitchFamily="32" charset="0"/>
                <a:ea typeface="ＭＳ Ｐゴシック" pitchFamily="32" charset="-128"/>
                <a:cs typeface="ＭＳ Ｐゴシック" pitchFamily="32" charset="-128"/>
              </a:rPr>
              <a:t>5.4 shows the </a:t>
            </a:r>
            <a:r>
              <a:rPr lang="en-US" dirty="0">
                <a:latin typeface="Times" pitchFamily="32" charset="0"/>
                <a:ea typeface="ＭＳ Ｐゴシック" pitchFamily="32" charset="-128"/>
                <a:cs typeface="ＭＳ Ｐゴシック" pitchFamily="32" charset="-128"/>
              </a:rPr>
              <a:t>bit error rate plotted as a function of the ratio </a:t>
            </a:r>
            <a:r>
              <a:rPr lang="en-US" i="1" dirty="0">
                <a:latin typeface="Times" pitchFamily="32" charset="0"/>
                <a:ea typeface="ＭＳ Ｐゴシック" pitchFamily="32" charset="-128"/>
                <a:cs typeface="ＭＳ Ｐゴシック" pitchFamily="32" charset="-128"/>
              </a:rPr>
              <a:t>E</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a:t>
            </a:r>
            <a:r>
              <a:rPr lang="en-US" i="1" dirty="0">
                <a:latin typeface="Times" pitchFamily="32" charset="0"/>
                <a:ea typeface="ＭＳ Ｐゴシック" pitchFamily="32" charset="-128"/>
                <a:cs typeface="ＭＳ Ｐゴシック" pitchFamily="32" charset="-128"/>
              </a:rPr>
              <a:t>N</a:t>
            </a:r>
            <a:r>
              <a:rPr lang="en-US" baseline="-25000" dirty="0">
                <a:latin typeface="Times" pitchFamily="32" charset="0"/>
                <a:ea typeface="ＭＳ Ｐゴシック" pitchFamily="32" charset="-128"/>
                <a:cs typeface="ＭＳ Ｐゴシック" pitchFamily="32" charset="-128"/>
              </a:rPr>
              <a:t>0</a:t>
            </a:r>
            <a:r>
              <a:rPr lang="en-US" dirty="0">
                <a:latin typeface="Times" pitchFamily="32" charset="0"/>
                <a:ea typeface="ＭＳ Ｐゴシック" pitchFamily="32" charset="-128"/>
                <a:cs typeface="ＭＳ Ｐゴシック" pitchFamily="32" charset="-128"/>
              </a:rPr>
              <a:t>. As that ratio increases, the bit error rate drops. Further, DPSK and BPSK are about 3 dB superior to ASK and BFSK.</a:t>
            </a:r>
            <a:r>
              <a:rPr lang="en-US" dirty="0" smtClean="0">
                <a:latin typeface="Times" pitchFamily="32" charset="0"/>
                <a:ea typeface="ＭＳ Ｐゴシック" pitchFamily="32" charset="-128"/>
                <a:cs typeface="ＭＳ Ｐゴシック" pitchFamily="32"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250372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pitchFamily="32" charset="0"/>
                <a:ea typeface="ＭＳ Ｐゴシック" pitchFamily="32" charset="-128"/>
                <a:cs typeface="ＭＳ Ｐゴシック" pitchFamily="32" charset="-128"/>
              </a:rPr>
              <a:t>Figure 5.13 shows the same information for various levels of </a:t>
            </a:r>
            <a:r>
              <a:rPr lang="en-US" i="1" dirty="0" smtClean="0">
                <a:latin typeface="Times" pitchFamily="32" charset="0"/>
                <a:ea typeface="ＭＳ Ｐゴシック" pitchFamily="32" charset="-128"/>
                <a:cs typeface="ＭＳ Ｐゴシック" pitchFamily="32" charset="-128"/>
              </a:rPr>
              <a:t>M</a:t>
            </a:r>
            <a:r>
              <a:rPr lang="en-US" dirty="0" smtClean="0">
                <a:latin typeface="Times" pitchFamily="32" charset="0"/>
                <a:ea typeface="ＭＳ Ｐゴシック" pitchFamily="32" charset="-128"/>
                <a:cs typeface="ＭＳ Ｐゴシック" pitchFamily="32" charset="-128"/>
              </a:rPr>
              <a:t> for MFSK and MPSK. There is an important difference. For MFSK, the error probability for a given value </a:t>
            </a:r>
            <a:r>
              <a:rPr lang="en-US" i="1" dirty="0" smtClean="0">
                <a:latin typeface="Times" pitchFamily="32" charset="0"/>
                <a:ea typeface="ＭＳ Ｐゴシック" pitchFamily="32" charset="-128"/>
                <a:cs typeface="ＭＳ Ｐゴシック" pitchFamily="32" charset="-128"/>
              </a:rPr>
              <a:t>E</a:t>
            </a:r>
            <a:r>
              <a:rPr lang="en-US" i="1" baseline="-25000" dirty="0" smtClean="0">
                <a:latin typeface="Times" pitchFamily="32" charset="0"/>
                <a:ea typeface="ＭＳ Ｐゴシック" pitchFamily="32" charset="-128"/>
                <a:cs typeface="ＭＳ Ｐゴシック" pitchFamily="32" charset="-128"/>
              </a:rPr>
              <a:t>b</a:t>
            </a:r>
            <a:r>
              <a:rPr lang="en-US" dirty="0" smtClean="0">
                <a:latin typeface="Times" pitchFamily="32" charset="0"/>
                <a:ea typeface="ＭＳ Ｐゴシック" pitchFamily="32" charset="-128"/>
                <a:cs typeface="ＭＳ Ｐゴシック" pitchFamily="32" charset="-128"/>
              </a:rPr>
              <a:t>/</a:t>
            </a:r>
            <a:r>
              <a:rPr lang="en-US" i="1" dirty="0" smtClean="0">
                <a:latin typeface="Times" pitchFamily="32" charset="0"/>
                <a:ea typeface="ＭＳ Ｐゴシック" pitchFamily="32" charset="-128"/>
                <a:cs typeface="ＭＳ Ｐゴシック" pitchFamily="32" charset="-128"/>
              </a:rPr>
              <a:t>N</a:t>
            </a:r>
            <a:r>
              <a:rPr lang="en-US" baseline="-25000" dirty="0" smtClean="0">
                <a:latin typeface="Times" pitchFamily="32" charset="0"/>
                <a:ea typeface="ＭＳ Ｐゴシック" pitchFamily="32" charset="-128"/>
                <a:cs typeface="ＭＳ Ｐゴシック" pitchFamily="32" charset="-128"/>
              </a:rPr>
              <a:t>0</a:t>
            </a:r>
            <a:r>
              <a:rPr lang="en-US" dirty="0" smtClean="0">
                <a:latin typeface="Times" pitchFamily="32" charset="0"/>
                <a:ea typeface="ＭＳ Ｐゴシック" pitchFamily="32" charset="-128"/>
                <a:cs typeface="ＭＳ Ｐゴシック" pitchFamily="32" charset="-128"/>
              </a:rPr>
              <a:t> of decreases as </a:t>
            </a:r>
            <a:r>
              <a:rPr lang="en-US" i="1" dirty="0" smtClean="0">
                <a:latin typeface="Times" pitchFamily="32" charset="0"/>
                <a:ea typeface="ＭＳ Ｐゴシック" pitchFamily="32" charset="-128"/>
                <a:cs typeface="ＭＳ Ｐゴシック" pitchFamily="32" charset="-128"/>
              </a:rPr>
              <a:t>M</a:t>
            </a:r>
            <a:r>
              <a:rPr lang="en-US" dirty="0" smtClean="0">
                <a:latin typeface="Times" pitchFamily="32" charset="0"/>
                <a:ea typeface="ＭＳ Ｐゴシック" pitchFamily="32" charset="-128"/>
                <a:cs typeface="ＭＳ Ｐゴシック" pitchFamily="32" charset="-128"/>
              </a:rPr>
              <a:t> increases, while the opposite is true for MPSK. On the other hand, comparing Equations (5.10) and (5.11), the bandwidth efficiency of MFSK decrease  as M increases, while the opposite is true of MPSK. Thus, in both cases, there is a tradeoff between bandwidth efficiency and error performance: an increase in bandwidth efficiency results in an increase in error probability.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fact that these trade-offs move in opposite directions with respect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the number of levels M  for MFSK and MPSK can be derived from the underlying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equations. A discussion of the reasons for this difference is beyond the scope of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book. See [SKLA01] for a full treatment.</a:t>
            </a:r>
            <a:endParaRPr lang="en-US" dirty="0" smtClean="0">
              <a:latin typeface="Times" pitchFamily="32" charset="0"/>
              <a:ea typeface="ＭＳ Ｐゴシック" pitchFamily="32" charset="-128"/>
              <a:cs typeface="ＭＳ Ｐゴシック" pitchFamily="32" charset="-128"/>
            </a:endParaRP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38</a:t>
            </a:fld>
            <a:endParaRPr lang="en-US" dirty="0"/>
          </a:p>
        </p:txBody>
      </p:sp>
    </p:spTree>
    <p:extLst>
      <p:ext uri="{BB962C8B-B14F-4D97-AF65-F5344CB8AC3E}">
        <p14:creationId xmlns:p14="http://schemas.microsoft.com/office/powerpoint/2010/main" val="1510080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1CB1230-D1EF-7A48-992F-3FE8C8A31575}" type="slidenum">
              <a:rPr lang="en-US">
                <a:latin typeface="Times New Roman" pitchFamily="32" charset="0"/>
              </a:rPr>
              <a:pPr/>
              <a:t>39</a:t>
            </a:fld>
            <a:endParaRPr lang="en-US" dirty="0">
              <a:latin typeface="Times New Roman" pitchFamily="32"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Quadrature amplitude modulation (QAM) is a popular analog signaling technique that is used in the asymmetric digital subscriber line (ADSL) and in cable modems, described in Chapter 8, and in some wireless standards. This modulation technique is a combination of ASK and PSK. QAM can also be considered a logical extension of QPSK. QAM takes advantage of the fact that it is possible to send two different signals simultaneously on the same carrier frequency, by using two copies of the carrier frequency, one shifted by 90˚ with respect to the other. For QAM, each carrier is ASK modulated. The two independent signals are simultaneously transmitted over the same medium. At the receiver, the two signals are demodulated and the results combined to produce the original binary input.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71488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Table 5.1 summarizes key terms; these should be clearer when we see an example later in this section.</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a:t>
            </a:fld>
            <a:endParaRPr lang="en-US" dirty="0"/>
          </a:p>
        </p:txBody>
      </p:sp>
    </p:spTree>
    <p:extLst>
      <p:ext uri="{BB962C8B-B14F-4D97-AF65-F5344CB8AC3E}">
        <p14:creationId xmlns:p14="http://schemas.microsoft.com/office/powerpoint/2010/main" val="1066077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108FDEE-B931-E444-9FAF-D5DA74D26B05}" type="slidenum">
              <a:rPr lang="en-US">
                <a:latin typeface="Times New Roman" pitchFamily="32" charset="0"/>
              </a:rPr>
              <a:pPr/>
              <a:t>40</a:t>
            </a:fld>
            <a:endParaRPr lang="en-US" dirty="0">
              <a:latin typeface="Times New Roman" pitchFamily="32"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smtClean="0">
                <a:latin typeface="Times" pitchFamily="32" charset="0"/>
                <a:ea typeface="ＭＳ Ｐゴシック" pitchFamily="32" charset="-128"/>
                <a:cs typeface="ＭＳ Ｐゴシック" pitchFamily="32" charset="-128"/>
              </a:rPr>
              <a:t>Figure </a:t>
            </a:r>
            <a:r>
              <a:rPr lang="en-US" dirty="0">
                <a:latin typeface="Times" pitchFamily="32" charset="0"/>
                <a:ea typeface="ＭＳ Ｐゴシック" pitchFamily="32" charset="-128"/>
                <a:cs typeface="ＭＳ Ｐゴシック" pitchFamily="32" charset="-128"/>
              </a:rPr>
              <a:t>5.14 shows the QAM modulation scheme in general terms. The input is a stream of binary digits arriving at a rate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 bps. This stream is converted into two separate bit streams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/2 bps each, by taking alternate bits for the two streams. In the diagram, the upper stream is ASK modulated on a carrier of frequency </a:t>
            </a:r>
            <a:r>
              <a:rPr lang="en-US" i="1" dirty="0">
                <a:latin typeface="Times" pitchFamily="32" charset="0"/>
                <a:ea typeface="ＭＳ Ｐゴシック" pitchFamily="32" charset="-128"/>
                <a:cs typeface="ＭＳ Ｐゴシック" pitchFamily="32" charset="-128"/>
              </a:rPr>
              <a:t>f</a:t>
            </a:r>
            <a:r>
              <a:rPr lang="en-US" i="1" baseline="-25000" dirty="0">
                <a:latin typeface="Times" pitchFamily="32" charset="0"/>
                <a:ea typeface="ＭＳ Ｐゴシック" pitchFamily="32" charset="-128"/>
                <a:cs typeface="ＭＳ Ｐゴシック" pitchFamily="32" charset="-128"/>
              </a:rPr>
              <a:t>c</a:t>
            </a:r>
            <a:r>
              <a:rPr lang="en-US" dirty="0">
                <a:latin typeface="Times" pitchFamily="32" charset="0"/>
                <a:ea typeface="ＭＳ Ｐゴシック" pitchFamily="32" charset="-128"/>
                <a:cs typeface="ＭＳ Ｐゴシック" pitchFamily="32" charset="-128"/>
              </a:rPr>
              <a:t> by multiplying the bit stream by the carrier. Thus, a binary zero is represented by the absence of the carrier wave and a binary one is represented by the presence of the carrier wave at a constant amplitude. This same carrier wave is shifted by 90˚ and used for ASK modulation of the lower binary stream. The two modulated signals are then added together and transmitted. </a:t>
            </a:r>
          </a:p>
        </p:txBody>
      </p:sp>
    </p:spTree>
    <p:extLst>
      <p:ext uri="{BB962C8B-B14F-4D97-AF65-F5344CB8AC3E}">
        <p14:creationId xmlns:p14="http://schemas.microsoft.com/office/powerpoint/2010/main" val="460686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Figure 5.15 shows the possible combinations of instantaneous values of the digital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signals d</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t</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and d</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t</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For 16-QAM, each digital signals encodes two bits and takes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 one of four values, two positive and two negative.</a:t>
            </a:r>
            <a:endParaRPr lang="en-US" b="0"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41</a:t>
            </a:fld>
            <a:endParaRPr lang="en-US" dirty="0"/>
          </a:p>
        </p:txBody>
      </p:sp>
    </p:spTree>
    <p:extLst>
      <p:ext uri="{BB962C8B-B14F-4D97-AF65-F5344CB8AC3E}">
        <p14:creationId xmlns:p14="http://schemas.microsoft.com/office/powerpoint/2010/main" val="1630387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F4F4BAB-83F5-5845-8A0E-6BBC3B3BE2F4}" type="slidenum">
              <a:rPr lang="en-US">
                <a:latin typeface="Times New Roman" pitchFamily="32" charset="0"/>
              </a:rPr>
              <a:pPr/>
              <a:t>42</a:t>
            </a:fld>
            <a:endParaRPr lang="en-US" dirty="0">
              <a:latin typeface="Times New Roman" pitchFamily="32"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this section we examine the process of transforming analog data into digital signals. Analog data, such as voice and video, is often digitized to be able to use digital transmission facilities. Strictly speaking, it might be more correct to refer to this as a process of converting analog data into digital data; this process is known as digitization. Once analog data have been converted into digital data, a number of things can happen. The three most common are:</a:t>
            </a:r>
            <a:endParaRPr lang="en-US" dirty="0" smtClean="0">
              <a:latin typeface="Times" pitchFamily="32" charset="0"/>
              <a:ea typeface="ＭＳ Ｐゴシック" pitchFamily="32" charset="-128"/>
              <a:cs typeface="ＭＳ Ｐゴシック" pitchFamily="32" charset="-128"/>
            </a:endParaRPr>
          </a:p>
          <a:p>
            <a:endParaRPr lang="en-US" b="1" dirty="0" smtClean="0">
              <a:latin typeface="Times" pitchFamily="32" charset="0"/>
              <a:ea typeface="ＭＳ Ｐゴシック" pitchFamily="32" charset="-128"/>
              <a:cs typeface="ＭＳ Ｐゴシック" pitchFamily="32" charset="-128"/>
            </a:endParaRPr>
          </a:p>
          <a:p>
            <a:r>
              <a:rPr lang="en-US" b="1" dirty="0" smtClean="0">
                <a:latin typeface="Times" pitchFamily="32" charset="0"/>
                <a:ea typeface="ＭＳ Ｐゴシック" pitchFamily="32" charset="-128"/>
                <a:cs typeface="ＭＳ Ｐゴシック" pitchFamily="32" charset="-128"/>
              </a:rPr>
              <a:t>1.</a:t>
            </a:r>
            <a:r>
              <a:rPr lang="en-US" dirty="0" smtClean="0">
                <a:latin typeface="Times" pitchFamily="32" charset="0"/>
                <a:ea typeface="ＭＳ Ｐゴシック" pitchFamily="32" charset="-128"/>
                <a:cs typeface="ＭＳ Ｐゴシック" pitchFamily="32" charset="-128"/>
              </a:rPr>
              <a:t>The </a:t>
            </a:r>
            <a:r>
              <a:rPr lang="en-US" dirty="0">
                <a:latin typeface="Times" pitchFamily="32" charset="0"/>
                <a:ea typeface="ＭＳ Ｐゴシック" pitchFamily="32" charset="-128"/>
                <a:cs typeface="ＭＳ Ｐゴシック" pitchFamily="32" charset="-128"/>
              </a:rPr>
              <a:t>digital data can be transmitted using NRZ-L. In this case, we have in fact gone directly from analog data to a digital signal.</a:t>
            </a:r>
            <a:endParaRPr lang="en-US" dirty="0" smtClean="0">
              <a:latin typeface="Times" pitchFamily="32" charset="0"/>
              <a:ea typeface="ＭＳ Ｐゴシック" pitchFamily="32" charset="-128"/>
              <a:cs typeface="ＭＳ Ｐゴシック" pitchFamily="32" charset="-128"/>
            </a:endParaRPr>
          </a:p>
          <a:p>
            <a:endParaRPr lang="en-US" b="1" dirty="0" smtClean="0">
              <a:latin typeface="Times" pitchFamily="32" charset="0"/>
              <a:ea typeface="ＭＳ Ｐゴシック" pitchFamily="32" charset="-128"/>
              <a:cs typeface="ＭＳ Ｐゴシック" pitchFamily="32" charset="-128"/>
            </a:endParaRPr>
          </a:p>
          <a:p>
            <a:r>
              <a:rPr lang="en-US" b="1" dirty="0" smtClean="0">
                <a:latin typeface="Times" pitchFamily="32" charset="0"/>
                <a:ea typeface="ＭＳ Ｐゴシック" pitchFamily="32" charset="-128"/>
                <a:cs typeface="ＭＳ Ｐゴシック" pitchFamily="32" charset="-128"/>
              </a:rPr>
              <a:t>2.</a:t>
            </a:r>
            <a:r>
              <a:rPr lang="en-US" dirty="0" smtClean="0">
                <a:latin typeface="Times" pitchFamily="32" charset="0"/>
                <a:ea typeface="ＭＳ Ｐゴシック" pitchFamily="32" charset="-128"/>
                <a:cs typeface="ＭＳ Ｐゴシック" pitchFamily="32" charset="-128"/>
              </a:rPr>
              <a:t>The </a:t>
            </a:r>
            <a:r>
              <a:rPr lang="en-US" dirty="0">
                <a:latin typeface="Times" pitchFamily="32" charset="0"/>
                <a:ea typeface="ＭＳ Ｐゴシック" pitchFamily="32" charset="-128"/>
                <a:cs typeface="ＭＳ Ｐゴシック" pitchFamily="32" charset="-128"/>
              </a:rPr>
              <a:t>digital data can be encoded as a digital signal using a code other than NRZ-L. Thus an extra step is required.</a:t>
            </a:r>
            <a:endParaRPr lang="en-US" dirty="0" smtClean="0">
              <a:latin typeface="Times" pitchFamily="32" charset="0"/>
              <a:ea typeface="ＭＳ Ｐゴシック" pitchFamily="32" charset="-128"/>
              <a:cs typeface="ＭＳ Ｐゴシック" pitchFamily="32" charset="-128"/>
            </a:endParaRPr>
          </a:p>
          <a:p>
            <a:endParaRPr lang="en-US" b="1" dirty="0" smtClean="0">
              <a:latin typeface="Times" pitchFamily="32" charset="0"/>
              <a:ea typeface="ＭＳ Ｐゴシック" pitchFamily="32" charset="-128"/>
              <a:cs typeface="ＭＳ Ｐゴシック" pitchFamily="32" charset="-128"/>
            </a:endParaRPr>
          </a:p>
          <a:p>
            <a:r>
              <a:rPr lang="en-US" b="1" dirty="0" smtClean="0">
                <a:latin typeface="Times" pitchFamily="32" charset="0"/>
                <a:ea typeface="ＭＳ Ｐゴシック" pitchFamily="32" charset="-128"/>
                <a:cs typeface="ＭＳ Ｐゴシック" pitchFamily="32" charset="-128"/>
              </a:rPr>
              <a:t>3.</a:t>
            </a:r>
            <a:r>
              <a:rPr lang="en-US" dirty="0" smtClean="0">
                <a:latin typeface="Times" pitchFamily="32" charset="0"/>
                <a:ea typeface="ＭＳ Ｐゴシック" pitchFamily="32" charset="-128"/>
                <a:cs typeface="ＭＳ Ｐゴシック" pitchFamily="32" charset="-128"/>
              </a:rPr>
              <a:t>The </a:t>
            </a:r>
            <a:r>
              <a:rPr lang="en-US" dirty="0">
                <a:latin typeface="Times" pitchFamily="32" charset="0"/>
                <a:ea typeface="ＭＳ Ｐゴシック" pitchFamily="32" charset="-128"/>
                <a:cs typeface="ＭＳ Ｐゴシック" pitchFamily="32" charset="-128"/>
              </a:rPr>
              <a:t>digital data can be converted into an analog signal, using one of the modulation techniques discussed in Section 5.2.</a:t>
            </a:r>
          </a:p>
          <a:p>
            <a:r>
              <a:rPr lang="en-US" dirty="0" smtClean="0">
                <a:latin typeface="Times" pitchFamily="32" charset="0"/>
                <a:ea typeface="ＭＳ Ｐゴシック" pitchFamily="32" charset="-128"/>
                <a:cs typeface="ＭＳ Ｐゴシック" pitchFamily="32"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device used for converting analog data into digital form for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subsequently recovering the original analog data from the digital, is known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codec  (coder-decoder). In this section, we examine the two principal techniques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codecs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pulse code modulation and delta modulation. The section closes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a discussion of comparative performance.</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554290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F87EA52-0789-3640-827E-AD53B4EC5D8B}" type="slidenum">
              <a:rPr lang="en-US">
                <a:latin typeface="Times New Roman" pitchFamily="32" charset="0"/>
              </a:rPr>
              <a:pPr/>
              <a:t>43</a:t>
            </a:fld>
            <a:endParaRPr lang="en-US" dirty="0">
              <a:latin typeface="Times New Roman" pitchFamily="32"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smtClean="0">
                <a:latin typeface="Times" pitchFamily="32" charset="0"/>
                <a:ea typeface="ＭＳ Ｐゴシック" pitchFamily="32" charset="-128"/>
                <a:cs typeface="ＭＳ Ｐゴシック" pitchFamily="32" charset="-128"/>
              </a:rPr>
              <a:t>Figure 5.16</a:t>
            </a:r>
            <a:r>
              <a:rPr lang="en-US" baseline="0" dirty="0" smtClean="0">
                <a:latin typeface="Times" pitchFamily="32" charset="0"/>
                <a:ea typeface="ＭＳ Ｐゴシック" pitchFamily="32" charset="-128"/>
                <a:cs typeface="ＭＳ Ｐゴシック" pitchFamily="32"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shows voice data that are digitized and then converted to an analog ASK signal. This allows digital transmission in the sense defined in Chapter 3. The voice data, because they have been digitized, can be treated as digital data, even though transmission requirements (e.g., use of microwave) dictate that an analog signal be used.</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467963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409EFA6-30CB-6344-8A3E-10BDEE15C71D}" type="slidenum">
              <a:rPr lang="en-US">
                <a:latin typeface="Times New Roman" pitchFamily="32" charset="0"/>
              </a:rPr>
              <a:pPr/>
              <a:t>44</a:t>
            </a:fld>
            <a:endParaRPr lang="en-US" dirty="0">
              <a:latin typeface="Times New Roman" pitchFamily="32"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the interested reader, a proof is provided in Appendix G. If voice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limited to frequencies below 4000 Hz, a conservative procedure for intelligibility,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8000 samples per second would be sufficient to characterize the voice signal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completely.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however, that these are analog samples, called pulse amplitude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modulation (PAM)  samples. To convert to digital, each of these analog samples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be assigned a binary code.</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4740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753B63B-D663-674F-A4BB-B4870ECAA55E}" type="slidenum">
              <a:rPr lang="en-US">
                <a:latin typeface="Times New Roman" pitchFamily="32" charset="0"/>
              </a:rPr>
              <a:pPr/>
              <a:t>45</a:t>
            </a:fld>
            <a:endParaRPr lang="en-US" dirty="0">
              <a:latin typeface="Times New Roman" pitchFamily="32"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smtClean="0">
                <a:latin typeface="Times" pitchFamily="32" charset="0"/>
                <a:ea typeface="ＭＳ Ｐゴシック" pitchFamily="32" charset="-128"/>
                <a:cs typeface="ＭＳ Ｐゴシック" pitchFamily="32" charset="-128"/>
              </a:rPr>
              <a:t>Figure 5.17 </a:t>
            </a:r>
            <a:r>
              <a:rPr lang="en-US" dirty="0">
                <a:latin typeface="Times" pitchFamily="32" charset="0"/>
                <a:ea typeface="ＭＳ Ｐゴシック" pitchFamily="32" charset="-128"/>
                <a:cs typeface="ＭＳ Ｐゴシック" pitchFamily="32" charset="-128"/>
              </a:rPr>
              <a:t>shows an example in which the original signal is assumed to be bandlimited with a bandwidth of </a:t>
            </a:r>
            <a:r>
              <a:rPr lang="en-US" i="1"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PAM samples are taken at a rate of 2</a:t>
            </a:r>
            <a:r>
              <a:rPr lang="en-US" i="1"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or once every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 1/2</a:t>
            </a:r>
            <a:r>
              <a:rPr lang="en-US" i="1"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seconds. Each PAM sample is approximated by being </a:t>
            </a:r>
            <a:r>
              <a:rPr lang="en-US" i="1" dirty="0">
                <a:latin typeface="Times" pitchFamily="32" charset="0"/>
                <a:ea typeface="ＭＳ Ｐゴシック" pitchFamily="32" charset="-128"/>
                <a:cs typeface="ＭＳ Ｐゴシック" pitchFamily="32" charset="-128"/>
              </a:rPr>
              <a:t>quantized</a:t>
            </a:r>
            <a:r>
              <a:rPr lang="en-US" dirty="0">
                <a:latin typeface="Times" pitchFamily="32" charset="0"/>
                <a:ea typeface="ＭＳ Ｐゴシック" pitchFamily="32" charset="-128"/>
                <a:cs typeface="ＭＳ Ｐゴシック" pitchFamily="32" charset="-128"/>
              </a:rPr>
              <a:t> into one of 16 different levels. Each sample can then be represented by 4 </a:t>
            </a:r>
            <a:r>
              <a:rPr lang="en-US" dirty="0" smtClean="0">
                <a:latin typeface="Times" pitchFamily="32" charset="0"/>
                <a:ea typeface="ＭＳ Ｐゴシック" pitchFamily="32" charset="-128"/>
                <a:cs typeface="ＭＳ Ｐゴシック" pitchFamily="32" charset="-128"/>
              </a:rPr>
              <a:t>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resulting digital code for this analog signal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0001100111111010010100100010.</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Because the quantized values are only approximations, it is impossible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recover the original signal exactly. By using an 8-bit sample, which allows 256</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quantizing levels, the quality of the recovered voice signal is comparable with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achieved via analog transmission. Note that this implies that a data rate of 8000</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samples per second *  8 bits per sample =  64 kbps is needed for a single voice signal.</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814887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C964ADF-018C-404C-8F60-105AC806DCE8}" type="slidenum">
              <a:rPr lang="en-US">
                <a:latin typeface="Times New Roman" pitchFamily="32" charset="0"/>
              </a:rPr>
              <a:pPr/>
              <a:t>46</a:t>
            </a:fld>
            <a:endParaRPr lang="en-US" dirty="0">
              <a:latin typeface="Times New Roman" pitchFamily="32"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Thus, PCM starts with a continuous-time, continuous-amplitude (analog) signal, from which a digital signal is produced, as shown in</a:t>
            </a:r>
            <a:r>
              <a:rPr lang="en-US" dirty="0" smtClean="0">
                <a:latin typeface="Times" pitchFamily="32" charset="0"/>
                <a:ea typeface="ＭＳ Ｐゴシック" pitchFamily="32" charset="-128"/>
                <a:cs typeface="ＭＳ Ｐゴシック" pitchFamily="32" charset="-128"/>
              </a:rPr>
              <a:t> Figure 5.18. </a:t>
            </a:r>
            <a:r>
              <a:rPr lang="en-US" dirty="0">
                <a:latin typeface="Times" pitchFamily="32" charset="0"/>
                <a:ea typeface="ＭＳ Ｐゴシック" pitchFamily="32" charset="-128"/>
                <a:cs typeface="ＭＳ Ｐゴシック" pitchFamily="32" charset="-128"/>
              </a:rPr>
              <a:t>The digital signal consists of blocks of </a:t>
            </a:r>
            <a:r>
              <a:rPr lang="en-US" i="1" dirty="0">
                <a:latin typeface="Times" pitchFamily="32" charset="0"/>
                <a:ea typeface="ＭＳ Ｐゴシック" pitchFamily="32" charset="-128"/>
                <a:cs typeface="ＭＳ Ｐゴシック" pitchFamily="32" charset="-128"/>
              </a:rPr>
              <a:t>n</a:t>
            </a:r>
            <a:r>
              <a:rPr lang="en-US" dirty="0">
                <a:latin typeface="Times" pitchFamily="32" charset="0"/>
                <a:ea typeface="ＭＳ Ｐゴシック" pitchFamily="32" charset="-128"/>
                <a:cs typeface="ＭＳ Ｐゴシック" pitchFamily="32" charset="-128"/>
              </a:rPr>
              <a:t> bits, where each </a:t>
            </a:r>
            <a:r>
              <a:rPr lang="en-US" i="1" dirty="0">
                <a:latin typeface="Times" pitchFamily="32" charset="0"/>
                <a:ea typeface="ＭＳ Ｐゴシック" pitchFamily="32" charset="-128"/>
                <a:cs typeface="ＭＳ Ｐゴシック" pitchFamily="32" charset="-128"/>
              </a:rPr>
              <a:t>n</a:t>
            </a:r>
            <a:r>
              <a:rPr lang="en-US" dirty="0">
                <a:latin typeface="Times" pitchFamily="32" charset="0"/>
                <a:ea typeface="ＭＳ Ｐゴシック" pitchFamily="32" charset="-128"/>
                <a:cs typeface="ＭＳ Ｐゴシック" pitchFamily="32" charset="-128"/>
              </a:rPr>
              <a:t>-bit number is the amplitude of a PCM pulse. On reception, the process is reversed to reproduce the analog signal. Notice, however, that this process violates the terms of the sampling theorem. By quantizing the PAM pulse, the original signal is now only approximated and cannot be recovered exactl</a:t>
            </a:r>
            <a:r>
              <a:rPr lang="en-US" b="0" dirty="0">
                <a:latin typeface="Times" pitchFamily="32" charset="0"/>
                <a:ea typeface="ＭＳ Ｐゴシック" pitchFamily="32" charset="-128"/>
                <a:cs typeface="ＭＳ Ｐゴシック" pitchFamily="32" charset="-128"/>
              </a:rPr>
              <a:t>y. This effect is known as quantizing error or quantizing noise. Each additional </a:t>
            </a:r>
            <a:r>
              <a:rPr lang="en-US" dirty="0">
                <a:latin typeface="Times" pitchFamily="32" charset="0"/>
                <a:ea typeface="ＭＳ Ｐゴシック" pitchFamily="32" charset="-128"/>
                <a:cs typeface="ＭＳ Ｐゴシック" pitchFamily="32" charset="-128"/>
              </a:rPr>
              <a:t>bit used for quantizing increases SNR by about 6 dB, which is a factor of 4.</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8305390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2EBA163-7087-814E-95D5-8CC340CE3CB7}" type="slidenum">
              <a:rPr lang="en-US">
                <a:latin typeface="Times New Roman" pitchFamily="32" charset="0"/>
              </a:rPr>
              <a:pPr/>
              <a:t>47</a:t>
            </a:fld>
            <a:endParaRPr lang="en-US" dirty="0">
              <a:latin typeface="Times New Roman" pitchFamily="32"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Typically, the PCM scheme is refined using a technique known as nonlinear encoding, which means, in effect, that the quantization levels are not equally spaced. The problem with equal spacing is that the mean absolute error for each sample is the same, regardless of signal level. Consequently, lower amplitude values are relatively more distorted. By using a greater number of quantizing steps for signals of low amplitude, and a smaller number of quantizing steps for signals of large amplitude, a marked reduction in overall signal distortion is achieved, as shown in</a:t>
            </a:r>
            <a:r>
              <a:rPr lang="en-US" dirty="0" smtClean="0">
                <a:latin typeface="Times" pitchFamily="32" charset="0"/>
                <a:ea typeface="ＭＳ Ｐゴシック" pitchFamily="32" charset="-128"/>
                <a:cs typeface="ＭＳ Ｐゴシック" pitchFamily="32" charset="-128"/>
              </a:rPr>
              <a:t> Figure 5.19.</a:t>
            </a:r>
          </a:p>
          <a:p>
            <a:endParaRPr lang="en-US" dirty="0">
              <a:latin typeface="Times" pitchFamily="32" charset="0"/>
              <a:ea typeface="ＭＳ Ｐゴシック" pitchFamily="32" charset="-128"/>
              <a:cs typeface="ＭＳ Ｐゴシック" pitchFamily="32" charset="-128"/>
            </a:endParaRPr>
          </a:p>
          <a:p>
            <a:r>
              <a:rPr lang="en-US" dirty="0" smtClean="0">
                <a:latin typeface="Times" pitchFamily="32" charset="0"/>
                <a:ea typeface="ＭＳ Ｐゴシック" pitchFamily="32" charset="-128"/>
                <a:cs typeface="ＭＳ Ｐゴシック" pitchFamily="32" charset="-128"/>
              </a:rPr>
              <a:t>Nonlinear </a:t>
            </a:r>
            <a:r>
              <a:rPr lang="en-US" dirty="0">
                <a:latin typeface="Times" pitchFamily="32" charset="0"/>
                <a:ea typeface="ＭＳ Ｐゴシック" pitchFamily="32" charset="-128"/>
                <a:cs typeface="ＭＳ Ｐゴシック" pitchFamily="32" charset="-128"/>
              </a:rPr>
              <a:t>encoding can significantly improve the PCM SNR ratio. For voice signals, improvements of 24 to 30 dB have been achieved.</a:t>
            </a:r>
          </a:p>
          <a:p>
            <a:endParaRPr lang="en-US"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2901279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40D018C-B354-134C-8859-B38DFC9AAFA1}" type="slidenum">
              <a:rPr lang="en-US">
                <a:latin typeface="Times New Roman" pitchFamily="32" charset="0"/>
              </a:rPr>
              <a:pPr/>
              <a:t>48</a:t>
            </a:fld>
            <a:endParaRPr lang="en-US" dirty="0">
              <a:latin typeface="Times New Roman" pitchFamily="32"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The same effect can be achieved by using uniform quantizing but companding (compressing-expanding) the input analog signal. Companding is a process that compresses the intensity range of a signal by imparting more gain to weak signals than to strong signals on input. At output, the reverse operation is performed.</a:t>
            </a:r>
            <a:r>
              <a:rPr lang="en-US" dirty="0" smtClean="0">
                <a:latin typeface="Times" pitchFamily="32" charset="0"/>
                <a:ea typeface="ＭＳ Ｐゴシック" pitchFamily="32" charset="-128"/>
                <a:cs typeface="ＭＳ Ｐゴシック" pitchFamily="32" charset="-128"/>
              </a:rPr>
              <a:t> Figure 5.20 </a:t>
            </a:r>
            <a:r>
              <a:rPr lang="en-US" dirty="0">
                <a:latin typeface="Times" pitchFamily="32" charset="0"/>
                <a:ea typeface="ＭＳ Ｐゴシック" pitchFamily="32" charset="-128"/>
                <a:cs typeface="ＭＳ Ｐゴシック" pitchFamily="32" charset="-128"/>
              </a:rPr>
              <a:t>shows typical companding functions. Note that the effect on the input side is to compress the sample so that the higher values are reduced with respect to the lower values. Thus, with a fixed number of quantizing levels, more levels are available for lower-level signals. On the output side, the compander expands the samples so the compressed values are restored to their original values.</a:t>
            </a:r>
          </a:p>
        </p:txBody>
      </p:sp>
    </p:spTree>
    <p:extLst>
      <p:ext uri="{BB962C8B-B14F-4D97-AF65-F5344CB8AC3E}">
        <p14:creationId xmlns:p14="http://schemas.microsoft.com/office/powerpoint/2010/main" val="6903677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97FDF5-0BA5-224D-B107-E7CCC3BEDFEB}" type="slidenum">
              <a:rPr lang="en-US">
                <a:latin typeface="Times New Roman" pitchFamily="32" charset="0"/>
              </a:rPr>
              <a:pPr/>
              <a:t>49</a:t>
            </a:fld>
            <a:endParaRPr lang="en-US" dirty="0">
              <a:latin typeface="Times New Roman" pitchFamily="32"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A variety of techniques have been used to improve the performance of PCM or to reduce its complexity. One of the most popular alternatives to PCM is delta modulation (DM). With delta modulation, an analog input is approximated by a staircase function that moves up or down by one quantization level (</a:t>
            </a:r>
            <a:r>
              <a:rPr lang="en-US" dirty="0">
                <a:latin typeface="Symbol" pitchFamily="32" charset="2"/>
                <a:ea typeface="ＭＳ Ｐゴシック" pitchFamily="32" charset="-128"/>
                <a:cs typeface="ＭＳ Ｐゴシック" pitchFamily="32" charset="-128"/>
                <a:sym typeface="Symbol" pitchFamily="32" charset="2"/>
              </a:rPr>
              <a:t></a:t>
            </a:r>
            <a:r>
              <a:rPr lang="en-US" dirty="0">
                <a:latin typeface="Times" pitchFamily="32" charset="0"/>
                <a:ea typeface="ＭＳ Ｐゴシック" pitchFamily="32" charset="-128"/>
                <a:cs typeface="ＭＳ Ｐゴシック" pitchFamily="32" charset="-128"/>
              </a:rPr>
              <a:t>) at each sampling interval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The important characteristic of this staircase function is that its behavior is binary: At each sampling time, the function moves up or down a constant amount </a:t>
            </a:r>
            <a:r>
              <a:rPr lang="en-US" dirty="0">
                <a:latin typeface="Symbol" pitchFamily="32" charset="2"/>
                <a:ea typeface="ＭＳ Ｐゴシック" pitchFamily="32" charset="-128"/>
                <a:cs typeface="ＭＳ Ｐゴシック" pitchFamily="32" charset="-128"/>
                <a:sym typeface="Symbol" pitchFamily="32" charset="2"/>
              </a:rPr>
              <a:t></a:t>
            </a:r>
            <a:r>
              <a:rPr lang="en-US" dirty="0">
                <a:latin typeface="Times" pitchFamily="32" charset="0"/>
                <a:ea typeface="ＭＳ Ｐゴシック" pitchFamily="32" charset="-128"/>
                <a:cs typeface="ＭＳ Ｐゴシック" pitchFamily="32" charset="-128"/>
              </a:rPr>
              <a:t>. Thus, the output of the delta modulation process can be represented as a single binary digit for each sample. In essence, a bit stream is produced by approximating the derivative of an analog signal rather than its amplitude: A 1 is generated if the staircase function is to go up during the next interval; a 0 is generated otherwise.</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43443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F74CBCE-5511-C741-A888-15911B5FCB4E}" type="slidenum">
              <a:rPr lang="en-US">
                <a:latin typeface="Times New Roman" pitchFamily="32" charset="0"/>
              </a:rPr>
              <a:pPr/>
              <a:t>5</a:t>
            </a:fld>
            <a:endParaRPr lang="en-US" dirty="0">
              <a:latin typeface="Times New Roman" pitchFamily="32" charset="0"/>
            </a:endParaRPr>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tasks involved in interpreting digital signals at the receiver can be summarized by again referring to Figure 3.16. First, the receiver must know the timing of each bit. That is, the receiver must know with some accuracy when a bit begins and ends. Second, the receiver must determine whether the signal level for each bit position is high (0) or low (1). In Figure 3.16, these tasks are performed by sampling each bit position in the middle of the interval and comparing the value to a threshold. Because of noise and other impairments, there will be errors, as shown.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What factors determine how successful the receiver will be in interpreting the incoming signal? We saw in Chapter 3 that three factors are important: the signal-to-noise ratio, the data rate, and the bandwidth. With other factors held constant, the following statements are true: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An increase in data rate increases bit error rate (BER).</a:t>
            </a: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An increase in SNR decreases bit error rate.</a:t>
            </a: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An increase in bandwidth allows an increase in data rate.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937558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F7A2084-D6DF-AD4F-9587-E9F3542A095C}" type="slidenum">
              <a:rPr lang="en-US">
                <a:latin typeface="Times New Roman" pitchFamily="32" charset="0"/>
              </a:rPr>
              <a:pPr/>
              <a:t>50</a:t>
            </a:fld>
            <a:endParaRPr lang="en-US" dirty="0">
              <a:latin typeface="Times New Roman" pitchFamily="32"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smtClean="0">
                <a:latin typeface="Times" pitchFamily="32" charset="0"/>
                <a:ea typeface="ＭＳ Ｐゴシック" pitchFamily="32" charset="-128"/>
                <a:cs typeface="ＭＳ Ｐゴシック" pitchFamily="32" charset="-128"/>
              </a:rPr>
              <a:t>Figure 5.21 shows</a:t>
            </a:r>
            <a:r>
              <a:rPr lang="en-US" baseline="0" dirty="0" smtClean="0">
                <a:latin typeface="Times" pitchFamily="32" charset="0"/>
                <a:ea typeface="ＭＳ Ｐゴシック" pitchFamily="32" charset="-128"/>
                <a:cs typeface="ＭＳ Ｐゴシック" pitchFamily="32"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 example, with the staircase function overlaid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original analog waveform. The resulting digital code for this analog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is 0111111100000000001010101110.</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1313592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6976774-544B-874D-A268-135FAF8F693A}" type="slidenum">
              <a:rPr lang="en-US">
                <a:latin typeface="Times New Roman" pitchFamily="32" charset="0"/>
              </a:rPr>
              <a:pPr/>
              <a:t>51</a:t>
            </a:fld>
            <a:endParaRPr lang="en-US" dirty="0">
              <a:latin typeface="Times New Roman" pitchFamily="32"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transition (up or down) that occurs at each sampling interval is chosen 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the staircase function tracks the original analog waveform as closely as possible.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5.22 illustrates the logic of the process, which is essentially a feedback mechanism.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transmission, the following occurs: At each sampling time, the analog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input is compared to the most recent value of the approximating staircase function.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the value of the sampled waveform exceeds that of the staircase function, a 1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generated; otherwise, a 0 is generated. Thus, the staircase is always changed in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direction of the input signal. The output of the DM process is therefore a binary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that can be used at the receiver to reconstruct the staircase function.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staircase function can then be smoothed by some type of integration process or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passing it through a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lowpass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filter to produce an analog approximation of the analog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input signal.</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8210663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52</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smtClean="0"/>
              <a:t>Chapter </a:t>
            </a:r>
            <a:r>
              <a:rPr lang="en-US" dirty="0"/>
              <a:t>5</a:t>
            </a:r>
            <a:r>
              <a:rPr lang="en-US" smtClean="0"/>
              <a:t> </a:t>
            </a:r>
            <a:r>
              <a:rPr lang="en-US" dirty="0"/>
              <a:t>summary.</a:t>
            </a:r>
          </a:p>
        </p:txBody>
      </p:sp>
    </p:spTree>
    <p:extLst>
      <p:ext uri="{BB962C8B-B14F-4D97-AF65-F5344CB8AC3E}">
        <p14:creationId xmlns:p14="http://schemas.microsoft.com/office/powerpoint/2010/main" val="53732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There is another factor that can be used to improve performance, and that is the encoding scheme. The encoding scheme is simply the mapping from data bits to signal elements. A variety of approaches have been tried. In what follows, we describe some of the more common ones; they are defined in</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Table 5.2</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6</a:t>
            </a:fld>
            <a:endParaRPr lang="en-US" dirty="0"/>
          </a:p>
        </p:txBody>
      </p:sp>
    </p:spTree>
    <p:extLst>
      <p:ext uri="{BB962C8B-B14F-4D97-AF65-F5344CB8AC3E}">
        <p14:creationId xmlns:p14="http://schemas.microsoft.com/office/powerpoint/2010/main" val="62959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5.2 shows the signal encoding for the binary sequence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01001100011 using six different signal encoding schemes.</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7</a:t>
            </a:fld>
            <a:endParaRPr lang="en-US" dirty="0"/>
          </a:p>
        </p:txBody>
      </p:sp>
    </p:spTree>
    <p:extLst>
      <p:ext uri="{BB962C8B-B14F-4D97-AF65-F5344CB8AC3E}">
        <p14:creationId xmlns:p14="http://schemas.microsoft.com/office/powerpoint/2010/main" val="174784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9F072E8-C140-8A47-A5E9-8151A515182A}" type="slidenum">
              <a:rPr lang="en-US">
                <a:latin typeface="Times New Roman" pitchFamily="32" charset="0"/>
              </a:rPr>
              <a:pPr/>
              <a:t>8</a:t>
            </a:fld>
            <a:endParaRPr lang="en-US" dirty="0">
              <a:latin typeface="Times New Roman" pitchFamily="32"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Before describing these techniques, let us consider the following ways of evaluating or comparing the various techniques.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Signal spectrum:</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Several aspects of the signal spectrum are important. A lack of high-frequency components means that less bandwidth is required for transmission. In addition, lack of a direct-current (dc) component is also desirable. With a dc component to the signal, there must be direct physical attachment of transmission components. With no dc component, ac coupling via transformer is possible; this provides excellent electrical isolation, reducing interference. Finally, the magnitude of the effects of signal distortion and interference depend on the spectral properties of the transmitted signal. In practice, it usually happens that the transmission characteristics of a channel are worse near the band edges. Therefore, a good signal design should concentrate the transmitted power in the middle of the transmission bandwidth. In such a case, a smaller distortion should be present in the received signal. To meet this objective, codes can be designed with the aim of shaping the spectrum of the transmitted signal.</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Clocking:</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We mentioned the need to determine the beginning and end of each bit position. This is no easy task. One rather expensive approach is to provide a separate clock lead to synchronize the transmitter and receiver. The alternative is to provide some synchronization mechanism that is based on the transmitted signal. This can be achieved with suitable encoding, as explained subsequently.</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Error detection: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We will discuss various error-detection techniques in</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Chapter 6 and show that these are the responsibility of a layer of logic above the signaling level that is known as data link control. However, it is useful to have some error detection capability built into the physical signaling encoding scheme. This permits errors to be detected more quickly.</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Signal interference and noise immunity:</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Certain codes exhibit superior performance in the presence of noise. Performance is usually expressed in terms of a BER.</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Cost and complexity:</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Although digital logic continues to drop in price, this factor should not be ignored. In particular, the higher the signaling rate to achieve a given data rate, the greater the cost. We shall see that some codes require a signaling rate that is greater than the actual data rate.</a:t>
            </a:r>
          </a:p>
          <a:p>
            <a:endParaRPr lang="en-US"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61787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3234FBE-ED62-3443-A678-D90AEB613327}" type="slidenum">
              <a:rPr lang="en-US">
                <a:latin typeface="Times New Roman" pitchFamily="32" charset="0"/>
              </a:rPr>
              <a:pPr/>
              <a:t>9</a:t>
            </a:fld>
            <a:endParaRPr lang="en-US" dirty="0">
              <a:latin typeface="Times New Roman" pitchFamily="32"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most common, and easiest, way to transmit digital signals is to use two different voltage levels for the two binary digits. Codes that follow this strategy share the property that the voltage level is constant during a bit interval; there is no transition (no return to a zero voltage level). For example, the absence of voltage can be used to represent binary 0, with a constant positive voltage used to represent binary 1. More commonly, a negative voltage represents one binary value and a positive voltage represents the other. This latter code, known as Nonreturn to Zero-Level (NRZ-L), is illustrated in Figure 5.2. NRZ-L is typically the code used to generate or interpret digital data by terminals and other devices. If a different code is to be used for transmission, it is generated from an NRZ-L signal by the transmission system [in terms of Figure 5.1, NRZ-L is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g</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and the encoded signal is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x</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7659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2EEAB97-CC53-4242-8D1C-FED9087BAC03}" type="slidenum">
              <a:rPr lang="en-US" smtClean="0"/>
              <a:pPr>
                <a:defRPr/>
              </a:pPr>
              <a:t>‹#›</a:t>
            </a:fld>
            <a:endParaRPr lang="en-US" dirty="0"/>
          </a:p>
        </p:txBody>
      </p:sp>
    </p:spTree>
    <p:extLst>
      <p:ext uri="{BB962C8B-B14F-4D97-AF65-F5344CB8AC3E}">
        <p14:creationId xmlns:p14="http://schemas.microsoft.com/office/powerpoint/2010/main" val="102208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7DA9691-50D5-9144-AB03-850FF172EA39}" type="slidenum">
              <a:rPr lang="en-US" smtClean="0"/>
              <a:pPr>
                <a:defRPr/>
              </a:pPr>
              <a:t>‹#›</a:t>
            </a:fld>
            <a:endParaRPr lang="en-US" dirty="0"/>
          </a:p>
        </p:txBody>
      </p:sp>
    </p:spTree>
    <p:extLst>
      <p:ext uri="{BB962C8B-B14F-4D97-AF65-F5344CB8AC3E}">
        <p14:creationId xmlns:p14="http://schemas.microsoft.com/office/powerpoint/2010/main" val="169144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A51A966-2638-5F4A-89C9-DFD41A87E499}" type="slidenum">
              <a:rPr lang="en-US" smtClean="0"/>
              <a:pPr>
                <a:defRPr/>
              </a:pPr>
              <a:t>‹#›</a:t>
            </a:fld>
            <a:endParaRPr lang="en-US" dirty="0"/>
          </a:p>
        </p:txBody>
      </p:sp>
    </p:spTree>
    <p:extLst>
      <p:ext uri="{BB962C8B-B14F-4D97-AF65-F5344CB8AC3E}">
        <p14:creationId xmlns:p14="http://schemas.microsoft.com/office/powerpoint/2010/main" val="203245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6C61ECE-19E1-BE47-BA44-AAB7348897C7}" type="slidenum">
              <a:rPr lang="en-US" smtClean="0"/>
              <a:pPr>
                <a:defRPr/>
              </a:pPr>
              <a:t>‹#›</a:t>
            </a:fld>
            <a:endParaRPr lang="en-US" dirty="0"/>
          </a:p>
        </p:txBody>
      </p:sp>
    </p:spTree>
    <p:extLst>
      <p:ext uri="{BB962C8B-B14F-4D97-AF65-F5344CB8AC3E}">
        <p14:creationId xmlns:p14="http://schemas.microsoft.com/office/powerpoint/2010/main" val="162625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4C0FC6D-36B7-EB4F-859D-919AC26E921A}" type="slidenum">
              <a:rPr lang="en-US" smtClean="0"/>
              <a:pPr>
                <a:defRPr/>
              </a:pPr>
              <a:t>‹#›</a:t>
            </a:fld>
            <a:endParaRPr lang="en-US" dirty="0"/>
          </a:p>
        </p:txBody>
      </p:sp>
    </p:spTree>
    <p:extLst>
      <p:ext uri="{BB962C8B-B14F-4D97-AF65-F5344CB8AC3E}">
        <p14:creationId xmlns:p14="http://schemas.microsoft.com/office/powerpoint/2010/main" val="166967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23C97B3-D290-304C-A2EB-DCCD1AA04CE5}" type="slidenum">
              <a:rPr lang="en-US" smtClean="0"/>
              <a:pPr>
                <a:defRPr/>
              </a:pPr>
              <a:t>‹#›</a:t>
            </a:fld>
            <a:endParaRPr lang="en-US" dirty="0"/>
          </a:p>
        </p:txBody>
      </p:sp>
    </p:spTree>
    <p:extLst>
      <p:ext uri="{BB962C8B-B14F-4D97-AF65-F5344CB8AC3E}">
        <p14:creationId xmlns:p14="http://schemas.microsoft.com/office/powerpoint/2010/main" val="1498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83981F70-3B3F-6F4D-A576-E7B2365523F7}" type="slidenum">
              <a:rPr lang="en-US" smtClean="0"/>
              <a:pPr>
                <a:defRPr/>
              </a:pPr>
              <a:t>‹#›</a:t>
            </a:fld>
            <a:endParaRPr lang="en-US" dirty="0"/>
          </a:p>
        </p:txBody>
      </p:sp>
    </p:spTree>
    <p:extLst>
      <p:ext uri="{BB962C8B-B14F-4D97-AF65-F5344CB8AC3E}">
        <p14:creationId xmlns:p14="http://schemas.microsoft.com/office/powerpoint/2010/main" val="12425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3C0F4553-2C8C-0843-82D8-332007AE2CF9}" type="slidenum">
              <a:rPr lang="en-US" smtClean="0"/>
              <a:pPr>
                <a:defRPr/>
              </a:pPr>
              <a:t>‹#›</a:t>
            </a:fld>
            <a:endParaRPr lang="en-US" dirty="0"/>
          </a:p>
        </p:txBody>
      </p:sp>
    </p:spTree>
    <p:extLst>
      <p:ext uri="{BB962C8B-B14F-4D97-AF65-F5344CB8AC3E}">
        <p14:creationId xmlns:p14="http://schemas.microsoft.com/office/powerpoint/2010/main" val="158153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8E68B47-4ADF-A242-ACF7-0AC0CD26D18B}" type="slidenum">
              <a:rPr lang="en-US" smtClean="0"/>
              <a:pPr>
                <a:defRPr/>
              </a:pPr>
              <a:t>‹#›</a:t>
            </a:fld>
            <a:endParaRPr lang="en-US" dirty="0"/>
          </a:p>
        </p:txBody>
      </p:sp>
    </p:spTree>
    <p:extLst>
      <p:ext uri="{BB962C8B-B14F-4D97-AF65-F5344CB8AC3E}">
        <p14:creationId xmlns:p14="http://schemas.microsoft.com/office/powerpoint/2010/main" val="159714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4F8B0BA-FD79-D049-9A76-DE84315735A6}" type="slidenum">
              <a:rPr lang="en-US" smtClean="0"/>
              <a:pPr>
                <a:defRPr/>
              </a:pPr>
              <a:t>‹#›</a:t>
            </a:fld>
            <a:endParaRPr lang="en-US" dirty="0"/>
          </a:p>
        </p:txBody>
      </p:sp>
    </p:spTree>
    <p:extLst>
      <p:ext uri="{BB962C8B-B14F-4D97-AF65-F5344CB8AC3E}">
        <p14:creationId xmlns:p14="http://schemas.microsoft.com/office/powerpoint/2010/main" val="198120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18A143C-67BD-484F-A033-33F2CA2ED3A0}" type="slidenum">
              <a:rPr lang="en-US" smtClean="0"/>
              <a:pPr>
                <a:defRPr/>
              </a:pPr>
              <a:t>‹#›</a:t>
            </a:fld>
            <a:endParaRPr lang="en-US" dirty="0"/>
          </a:p>
        </p:txBody>
      </p:sp>
    </p:spTree>
    <p:extLst>
      <p:ext uri="{BB962C8B-B14F-4D97-AF65-F5344CB8AC3E}">
        <p14:creationId xmlns:p14="http://schemas.microsoft.com/office/powerpoint/2010/main" val="2070262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18A8361-F6B2-5845-B2F0-4A5389C0352A}" type="slidenum">
              <a:rPr lang="en-US" smtClean="0"/>
              <a:pPr>
                <a:defRPr/>
              </a:pPr>
              <a:t>‹#›</a:t>
            </a:fld>
            <a:endParaRPr lang="en-US" dirty="0"/>
          </a:p>
        </p:txBody>
      </p:sp>
    </p:spTree>
    <p:extLst>
      <p:ext uri="{BB962C8B-B14F-4D97-AF65-F5344CB8AC3E}">
        <p14:creationId xmlns:p14="http://schemas.microsoft.com/office/powerpoint/2010/main" val="35668427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3.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Document1.docx"/><Relationship Id="rId5"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3636" t="7059" r="8182" b="9412"/>
          <a:stretch>
            <a:fillRect/>
          </a:stretch>
        </p:blipFill>
        <p:spPr>
          <a:xfrm>
            <a:off x="89071" y="228600"/>
            <a:ext cx="8750129" cy="6404631"/>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kumimoji="1" lang="en-US" dirty="0" smtClean="0"/>
              <a:t>Non-return to Zero Inverted (NRZI)</a:t>
            </a:r>
          </a:p>
        </p:txBody>
      </p:sp>
      <p:sp>
        <p:nvSpPr>
          <p:cNvPr id="15363" name="Rectangle 3"/>
          <p:cNvSpPr>
            <a:spLocks noGrp="1" noChangeArrowheads="1"/>
          </p:cNvSpPr>
          <p:nvPr>
            <p:ph idx="1"/>
          </p:nvPr>
        </p:nvSpPr>
        <p:spPr>
          <a:xfrm>
            <a:off x="457200" y="1828800"/>
            <a:ext cx="8229600" cy="2819400"/>
          </a:xfrm>
        </p:spPr>
        <p:txBody>
          <a:bodyPr>
            <a:normAutofit lnSpcReduction="10000"/>
          </a:bodyPr>
          <a:lstStyle/>
          <a:p>
            <a:pPr eaLnBrk="1" hangingPunct="1">
              <a:lnSpc>
                <a:spcPct val="90000"/>
              </a:lnSpc>
              <a:buFont typeface="Wingdings" pitchFamily="-110" charset="2"/>
              <a:buChar char="Ø"/>
              <a:defRPr/>
            </a:pPr>
            <a:r>
              <a:rPr kumimoji="1" lang="en-US" sz="2800" dirty="0" smtClean="0"/>
              <a:t>Non-return to zero, invert on ones</a:t>
            </a:r>
          </a:p>
          <a:p>
            <a:pPr eaLnBrk="1" hangingPunct="1">
              <a:lnSpc>
                <a:spcPct val="90000"/>
              </a:lnSpc>
              <a:buFont typeface="Wingdings" pitchFamily="-110" charset="2"/>
              <a:buChar char="Ø"/>
              <a:defRPr/>
            </a:pPr>
            <a:r>
              <a:rPr kumimoji="1" lang="en-US" sz="2800" dirty="0" smtClean="0"/>
              <a:t>Maintains a constant voltage pulse for duration of a bit time</a:t>
            </a:r>
          </a:p>
          <a:p>
            <a:pPr eaLnBrk="1" hangingPunct="1">
              <a:lnSpc>
                <a:spcPct val="90000"/>
              </a:lnSpc>
              <a:buFont typeface="Wingdings" pitchFamily="-110" charset="2"/>
              <a:buChar char="Ø"/>
              <a:defRPr/>
            </a:pPr>
            <a:r>
              <a:rPr kumimoji="1" lang="en-US" sz="2800" dirty="0" smtClean="0"/>
              <a:t>Data are encoded as presence or absence of signal transition at the beginning of the bit time</a:t>
            </a:r>
          </a:p>
          <a:p>
            <a:pPr lvl="1" eaLnBrk="1" hangingPunct="1">
              <a:lnSpc>
                <a:spcPct val="90000"/>
              </a:lnSpc>
              <a:buFont typeface="Wingdings" pitchFamily="-110" charset="2"/>
              <a:buChar char="l"/>
              <a:defRPr/>
            </a:pPr>
            <a:r>
              <a:rPr kumimoji="1" lang="en-US" sz="2400" dirty="0" smtClean="0"/>
              <a:t>Transition (low to high, high to low) denotes binary 1</a:t>
            </a:r>
          </a:p>
          <a:p>
            <a:pPr lvl="1" eaLnBrk="1" hangingPunct="1">
              <a:lnSpc>
                <a:spcPct val="90000"/>
              </a:lnSpc>
              <a:buFont typeface="Wingdings" pitchFamily="-110" charset="2"/>
              <a:buChar char="l"/>
              <a:defRPr/>
            </a:pPr>
            <a:r>
              <a:rPr kumimoji="1" lang="en-US" sz="2400" dirty="0" smtClean="0"/>
              <a:t>No transition denotes binary 0</a:t>
            </a:r>
          </a:p>
        </p:txBody>
      </p:sp>
      <p:graphicFrame>
        <p:nvGraphicFramePr>
          <p:cNvPr id="2" name="Diagram 1"/>
          <p:cNvGraphicFramePr/>
          <p:nvPr>
            <p:extLst>
              <p:ext uri="{D42A27DB-BD31-4B8C-83A1-F6EECF244321}">
                <p14:modId xmlns:p14="http://schemas.microsoft.com/office/powerpoint/2010/main" val="617909211"/>
              </p:ext>
            </p:extLst>
          </p:nvPr>
        </p:nvGraphicFramePr>
        <p:xfrm>
          <a:off x="1524000" y="4648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f3.pdf"/>
          <p:cNvPicPr>
            <a:picLocks noChangeAspect="1"/>
          </p:cNvPicPr>
          <p:nvPr/>
        </p:nvPicPr>
        <p:blipFill>
          <a:blip r:embed="rId3"/>
          <a:srcRect l="5455" t="4706" r="4545" b="5882"/>
          <a:stretch>
            <a:fillRect/>
          </a:stretch>
        </p:blipFill>
        <p:spPr>
          <a:xfrm>
            <a:off x="152400" y="-35173"/>
            <a:ext cx="8979193" cy="689317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kumimoji="1" lang="en-US" dirty="0">
                <a:ea typeface="+mj-ea"/>
                <a:cs typeface="+mj-cs"/>
              </a:rPr>
              <a:t>Multilevel Binary</a:t>
            </a:r>
            <a:br>
              <a:rPr kumimoji="1" lang="en-US" dirty="0">
                <a:ea typeface="+mj-ea"/>
                <a:cs typeface="+mj-cs"/>
              </a:rPr>
            </a:br>
            <a:r>
              <a:rPr kumimoji="1" lang="en-US" dirty="0">
                <a:ea typeface="+mj-ea"/>
                <a:cs typeface="+mj-cs"/>
              </a:rPr>
              <a:t>Bipolar-AMI</a:t>
            </a:r>
          </a:p>
        </p:txBody>
      </p:sp>
      <p:sp>
        <p:nvSpPr>
          <p:cNvPr id="20483" name="Rectangle 3"/>
          <p:cNvSpPr>
            <a:spLocks noGrp="1" noChangeArrowheads="1"/>
          </p:cNvSpPr>
          <p:nvPr>
            <p:ph idx="1"/>
          </p:nvPr>
        </p:nvSpPr>
        <p:spPr>
          <a:xfrm>
            <a:off x="914400" y="1828800"/>
            <a:ext cx="7772400" cy="4648200"/>
          </a:xfrm>
        </p:spPr>
        <p:txBody>
          <a:bodyPr/>
          <a:lstStyle/>
          <a:p>
            <a:pPr eaLnBrk="1" hangingPunct="1">
              <a:lnSpc>
                <a:spcPct val="90000"/>
              </a:lnSpc>
              <a:buFont typeface="Wingdings" pitchFamily="-110" charset="2"/>
              <a:buChar char="Ø"/>
              <a:defRPr/>
            </a:pPr>
            <a:r>
              <a:rPr kumimoji="1" lang="en-US" dirty="0"/>
              <a:t>U</a:t>
            </a:r>
            <a:r>
              <a:rPr kumimoji="1" lang="en-US" dirty="0" smtClean="0"/>
              <a:t>se </a:t>
            </a:r>
            <a:r>
              <a:rPr kumimoji="1" lang="en-US" dirty="0"/>
              <a:t>more than two signal levels</a:t>
            </a:r>
          </a:p>
          <a:p>
            <a:pPr eaLnBrk="1" hangingPunct="1">
              <a:lnSpc>
                <a:spcPct val="90000"/>
              </a:lnSpc>
              <a:buFont typeface="Wingdings" pitchFamily="-110" charset="2"/>
              <a:buChar char="Ø"/>
              <a:defRPr/>
            </a:pPr>
            <a:r>
              <a:rPr kumimoji="1" lang="en-US" dirty="0"/>
              <a:t>Bipolar-AMI</a:t>
            </a:r>
            <a:endParaRPr kumimoji="1" lang="en-US" dirty="0" smtClean="0"/>
          </a:p>
          <a:p>
            <a:pPr lvl="1" eaLnBrk="1" hangingPunct="1">
              <a:lnSpc>
                <a:spcPct val="90000"/>
              </a:lnSpc>
              <a:buFont typeface="Wingdings" pitchFamily="-110" charset="2"/>
              <a:buChar char="l"/>
              <a:defRPr/>
            </a:pPr>
            <a:r>
              <a:rPr kumimoji="1" lang="en-US" dirty="0"/>
              <a:t>B</a:t>
            </a:r>
            <a:r>
              <a:rPr kumimoji="1" lang="en-US" dirty="0" smtClean="0"/>
              <a:t>inary </a:t>
            </a:r>
            <a:r>
              <a:rPr kumimoji="1" lang="en-US" dirty="0"/>
              <a:t>0 represented by no line signal</a:t>
            </a:r>
            <a:endParaRPr kumimoji="1" lang="en-US" dirty="0" smtClean="0"/>
          </a:p>
          <a:p>
            <a:pPr lvl="1" eaLnBrk="1" hangingPunct="1">
              <a:lnSpc>
                <a:spcPct val="90000"/>
              </a:lnSpc>
              <a:buFont typeface="Wingdings" pitchFamily="-110" charset="2"/>
              <a:buChar char="l"/>
              <a:defRPr/>
            </a:pPr>
            <a:r>
              <a:rPr kumimoji="1" lang="en-US" dirty="0"/>
              <a:t>B</a:t>
            </a:r>
            <a:r>
              <a:rPr kumimoji="1" lang="en-US" dirty="0" smtClean="0"/>
              <a:t>inary </a:t>
            </a:r>
            <a:r>
              <a:rPr kumimoji="1" lang="en-US" dirty="0"/>
              <a:t>1 represented by positive or            negative pulse</a:t>
            </a:r>
            <a:endParaRPr kumimoji="1" lang="en-US" dirty="0" smtClean="0"/>
          </a:p>
          <a:p>
            <a:pPr lvl="1" eaLnBrk="1" hangingPunct="1">
              <a:lnSpc>
                <a:spcPct val="90000"/>
              </a:lnSpc>
              <a:buFont typeface="Wingdings" pitchFamily="-110" charset="2"/>
              <a:buChar char="l"/>
              <a:defRPr/>
            </a:pPr>
            <a:r>
              <a:rPr kumimoji="1" lang="en-US" dirty="0"/>
              <a:t>B</a:t>
            </a:r>
            <a:r>
              <a:rPr kumimoji="1" lang="en-US" dirty="0" smtClean="0"/>
              <a:t>inary </a:t>
            </a:r>
            <a:r>
              <a:rPr kumimoji="1" lang="en-US" dirty="0"/>
              <a:t>1 pulses alternate in polarity</a:t>
            </a:r>
            <a:endParaRPr kumimoji="1" lang="en-US" dirty="0" smtClean="0"/>
          </a:p>
          <a:p>
            <a:pPr lvl="1" eaLnBrk="1" hangingPunct="1">
              <a:lnSpc>
                <a:spcPct val="90000"/>
              </a:lnSpc>
              <a:buFont typeface="Wingdings" pitchFamily="-110" charset="2"/>
              <a:buChar char="l"/>
              <a:defRPr/>
            </a:pPr>
            <a:r>
              <a:rPr kumimoji="1" lang="en-US" dirty="0"/>
              <a:t>N</a:t>
            </a:r>
            <a:r>
              <a:rPr kumimoji="1" lang="en-US" dirty="0" smtClean="0"/>
              <a:t>o </a:t>
            </a:r>
            <a:r>
              <a:rPr kumimoji="1" lang="en-US" dirty="0"/>
              <a:t>loss of sync if a long string of 1s occurs</a:t>
            </a:r>
            <a:endParaRPr kumimoji="1" lang="en-US" dirty="0" smtClean="0"/>
          </a:p>
          <a:p>
            <a:pPr lvl="1" eaLnBrk="1" hangingPunct="1">
              <a:lnSpc>
                <a:spcPct val="90000"/>
              </a:lnSpc>
              <a:buFont typeface="Wingdings" pitchFamily="-110" charset="2"/>
              <a:buChar char="l"/>
              <a:defRPr/>
            </a:pPr>
            <a:r>
              <a:rPr kumimoji="1" lang="en-US" dirty="0"/>
              <a:t>N</a:t>
            </a:r>
            <a:r>
              <a:rPr kumimoji="1" lang="en-US" dirty="0" smtClean="0"/>
              <a:t>o </a:t>
            </a:r>
            <a:r>
              <a:rPr kumimoji="1" lang="en-US" dirty="0"/>
              <a:t>net dc component</a:t>
            </a:r>
            <a:endParaRPr kumimoji="1" lang="en-US" dirty="0" smtClean="0"/>
          </a:p>
          <a:p>
            <a:pPr lvl="1" eaLnBrk="1" hangingPunct="1">
              <a:lnSpc>
                <a:spcPct val="90000"/>
              </a:lnSpc>
              <a:buFont typeface="Wingdings" pitchFamily="-110" charset="2"/>
              <a:buChar char="l"/>
              <a:defRPr/>
            </a:pPr>
            <a:r>
              <a:rPr kumimoji="1" lang="en-US" dirty="0"/>
              <a:t>L</a:t>
            </a:r>
            <a:r>
              <a:rPr kumimoji="1" lang="en-US" dirty="0" smtClean="0"/>
              <a:t>ower </a:t>
            </a:r>
            <a:r>
              <a:rPr kumimoji="1" lang="en-US" dirty="0"/>
              <a:t>bandwidth</a:t>
            </a:r>
            <a:endParaRPr kumimoji="1" lang="en-US" dirty="0" smtClean="0"/>
          </a:p>
          <a:p>
            <a:pPr lvl="1" eaLnBrk="1" hangingPunct="1">
              <a:lnSpc>
                <a:spcPct val="90000"/>
              </a:lnSpc>
              <a:buFont typeface="Wingdings" pitchFamily="-110" charset="2"/>
              <a:buChar char="l"/>
              <a:defRPr/>
            </a:pPr>
            <a:r>
              <a:rPr kumimoji="1" lang="en-US" dirty="0"/>
              <a:t>E</a:t>
            </a:r>
            <a:r>
              <a:rPr kumimoji="1" lang="en-US" dirty="0" smtClean="0"/>
              <a:t>asy </a:t>
            </a:r>
            <a:r>
              <a:rPr kumimoji="1" lang="en-US" dirty="0"/>
              <a:t>error detection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a:ea typeface="+mj-ea"/>
                <a:cs typeface="+mj-cs"/>
              </a:rPr>
              <a:t>Multilevel Binary</a:t>
            </a:r>
            <a:br>
              <a:rPr kumimoji="1" lang="en-US" dirty="0">
                <a:ea typeface="+mj-ea"/>
                <a:cs typeface="+mj-cs"/>
              </a:rPr>
            </a:br>
            <a:r>
              <a:rPr kumimoji="1" lang="en-US" dirty="0">
                <a:ea typeface="+mj-ea"/>
                <a:cs typeface="+mj-cs"/>
              </a:rPr>
              <a:t>Pseudoternary</a:t>
            </a:r>
          </a:p>
        </p:txBody>
      </p:sp>
      <p:sp>
        <p:nvSpPr>
          <p:cNvPr id="22531" name="Rectangle 3"/>
          <p:cNvSpPr>
            <a:spLocks noGrp="1" noChangeArrowheads="1"/>
          </p:cNvSpPr>
          <p:nvPr>
            <p:ph idx="1"/>
          </p:nvPr>
        </p:nvSpPr>
        <p:spPr>
          <a:xfrm>
            <a:off x="457200" y="1981200"/>
            <a:ext cx="8229600" cy="4454525"/>
          </a:xfrm>
        </p:spPr>
        <p:txBody>
          <a:bodyPr/>
          <a:lstStyle/>
          <a:p>
            <a:pPr eaLnBrk="1" hangingPunct="1">
              <a:buFont typeface="Wingdings" pitchFamily="-110" charset="2"/>
              <a:buChar char="Ø"/>
              <a:defRPr/>
            </a:pPr>
            <a:r>
              <a:rPr kumimoji="1" lang="en-US" dirty="0" smtClean="0"/>
              <a:t>Binary 1 represented by absence of line signal</a:t>
            </a:r>
          </a:p>
          <a:p>
            <a:pPr eaLnBrk="1" hangingPunct="1">
              <a:buFont typeface="Wingdings" pitchFamily="-110" charset="2"/>
              <a:buChar char="Ø"/>
              <a:defRPr/>
            </a:pPr>
            <a:r>
              <a:rPr kumimoji="1" lang="en-US" dirty="0" smtClean="0"/>
              <a:t>Binary 0 represented by alternating positive and negative pulses</a:t>
            </a:r>
          </a:p>
          <a:p>
            <a:pPr eaLnBrk="1" hangingPunct="1">
              <a:buFont typeface="Wingdings" pitchFamily="-110" charset="2"/>
              <a:buChar char="Ø"/>
              <a:defRPr/>
            </a:pPr>
            <a:r>
              <a:rPr kumimoji="1" lang="en-US" dirty="0" smtClean="0"/>
              <a:t>No advantage or disadvantage over bipolar-AMI and each is the basis of some applications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kumimoji="1" lang="en-US" dirty="0">
                <a:ea typeface="+mj-ea"/>
                <a:cs typeface="+mj-cs"/>
              </a:rPr>
              <a:t>Multilevel Binary Issues</a:t>
            </a:r>
          </a:p>
        </p:txBody>
      </p:sp>
      <p:sp>
        <p:nvSpPr>
          <p:cNvPr id="24579" name="Rectangle 3"/>
          <p:cNvSpPr>
            <a:spLocks noGrp="1" noChangeArrowheads="1"/>
          </p:cNvSpPr>
          <p:nvPr>
            <p:ph idx="1"/>
          </p:nvPr>
        </p:nvSpPr>
        <p:spPr>
          <a:xfrm>
            <a:off x="457200" y="1524000"/>
            <a:ext cx="8229600" cy="4876800"/>
          </a:xfrm>
        </p:spPr>
        <p:txBody>
          <a:bodyPr/>
          <a:lstStyle/>
          <a:p>
            <a:pPr eaLnBrk="1" hangingPunct="1">
              <a:buFont typeface="Wingdings" pitchFamily="-110" charset="2"/>
              <a:buChar char="Ø"/>
              <a:defRPr/>
            </a:pPr>
            <a:r>
              <a:rPr kumimoji="1" lang="en-US" sz="2800" dirty="0"/>
              <a:t>S</a:t>
            </a:r>
            <a:r>
              <a:rPr kumimoji="1" lang="en-US" sz="2800" dirty="0" smtClean="0"/>
              <a:t>ynchronization </a:t>
            </a:r>
            <a:r>
              <a:rPr kumimoji="1" lang="en-US" sz="2800" dirty="0"/>
              <a:t>with long runs of 0’s or 1’s</a:t>
            </a:r>
            <a:endParaRPr kumimoji="1" lang="en-US" sz="2800" dirty="0" smtClean="0"/>
          </a:p>
          <a:p>
            <a:pPr lvl="1" eaLnBrk="1" hangingPunct="1">
              <a:buFont typeface="Wingdings" pitchFamily="-110" charset="2"/>
              <a:buChar char="l"/>
              <a:defRPr/>
            </a:pPr>
            <a:r>
              <a:rPr kumimoji="1" lang="en-US" sz="2400" dirty="0"/>
              <a:t>C</a:t>
            </a:r>
            <a:r>
              <a:rPr kumimoji="1" lang="en-US" sz="2400" dirty="0" smtClean="0"/>
              <a:t>an </a:t>
            </a:r>
            <a:r>
              <a:rPr kumimoji="1" lang="en-US" sz="2400" dirty="0"/>
              <a:t>insert additional bits that force transitions</a:t>
            </a:r>
            <a:endParaRPr kumimoji="1" lang="en-US" sz="2400" dirty="0" smtClean="0"/>
          </a:p>
          <a:p>
            <a:pPr lvl="1" eaLnBrk="1" hangingPunct="1">
              <a:buFont typeface="Wingdings" pitchFamily="-110" charset="2"/>
              <a:buChar char="l"/>
              <a:defRPr/>
            </a:pPr>
            <a:r>
              <a:rPr kumimoji="1" lang="en-US" sz="2400" dirty="0"/>
              <a:t>S</a:t>
            </a:r>
            <a:r>
              <a:rPr kumimoji="1" lang="en-US" sz="2400" dirty="0" smtClean="0"/>
              <a:t>cramble </a:t>
            </a:r>
            <a:r>
              <a:rPr kumimoji="1" lang="en-US" sz="2400" dirty="0"/>
              <a:t>data</a:t>
            </a:r>
            <a:endParaRPr kumimoji="1" lang="en-US" sz="2400" dirty="0" smtClean="0"/>
          </a:p>
          <a:p>
            <a:pPr eaLnBrk="1" hangingPunct="1">
              <a:buFont typeface="Wingdings" pitchFamily="-110" charset="2"/>
              <a:buChar char="Ø"/>
              <a:defRPr/>
            </a:pPr>
            <a:r>
              <a:rPr kumimoji="1" lang="en-US" sz="2800" dirty="0"/>
              <a:t>N</a:t>
            </a:r>
            <a:r>
              <a:rPr kumimoji="1" lang="en-US" sz="2800" dirty="0" smtClean="0"/>
              <a:t>ot </a:t>
            </a:r>
            <a:r>
              <a:rPr kumimoji="1" lang="en-US" sz="2800" dirty="0"/>
              <a:t>as efficient as NRZ</a:t>
            </a:r>
            <a:endParaRPr kumimoji="1" lang="en-US" sz="2800" dirty="0" smtClean="0"/>
          </a:p>
          <a:p>
            <a:pPr lvl="1" eaLnBrk="1" hangingPunct="1">
              <a:buFont typeface="Wingdings" pitchFamily="-110" charset="2"/>
              <a:buChar char="l"/>
              <a:defRPr/>
            </a:pPr>
            <a:r>
              <a:rPr kumimoji="1" lang="en-US" sz="2400" dirty="0"/>
              <a:t>E</a:t>
            </a:r>
            <a:r>
              <a:rPr kumimoji="1" lang="en-US" sz="2400" dirty="0" smtClean="0"/>
              <a:t>ach </a:t>
            </a:r>
            <a:r>
              <a:rPr kumimoji="1" lang="en-US" sz="2400" dirty="0"/>
              <a:t>signal element only represents one bit</a:t>
            </a:r>
            <a:endParaRPr kumimoji="1" lang="en-US" sz="2400" dirty="0" smtClean="0"/>
          </a:p>
          <a:p>
            <a:pPr lvl="2" eaLnBrk="1" hangingPunct="1">
              <a:defRPr/>
            </a:pPr>
            <a:r>
              <a:rPr kumimoji="1" lang="en-US" sz="2000" dirty="0"/>
              <a:t>R</a:t>
            </a:r>
            <a:r>
              <a:rPr kumimoji="1" lang="en-US" sz="2000" dirty="0" smtClean="0"/>
              <a:t>eceiver </a:t>
            </a:r>
            <a:r>
              <a:rPr kumimoji="1" lang="en-US" sz="2000" dirty="0"/>
              <a:t>distinguishes between three levels: +A, -A, 0</a:t>
            </a:r>
            <a:endParaRPr kumimoji="1" lang="en-US" sz="2000" dirty="0" smtClean="0"/>
          </a:p>
          <a:p>
            <a:pPr lvl="1" eaLnBrk="1" hangingPunct="1">
              <a:buFont typeface="Wingdings" pitchFamily="-110" charset="2"/>
              <a:buChar char="l"/>
              <a:defRPr/>
            </a:pPr>
            <a:r>
              <a:rPr kumimoji="1" lang="en-US" sz="2400" dirty="0" smtClean="0"/>
              <a:t>A </a:t>
            </a:r>
            <a:r>
              <a:rPr kumimoji="1" lang="en-US" sz="2400" dirty="0"/>
              <a:t>3 level system could represent log</a:t>
            </a:r>
            <a:r>
              <a:rPr kumimoji="1" lang="en-US" sz="2400" baseline="-25000" dirty="0"/>
              <a:t>2</a:t>
            </a:r>
            <a:r>
              <a:rPr kumimoji="1" lang="en-US" sz="2400" dirty="0"/>
              <a:t>3 = 1.58 bits</a:t>
            </a:r>
            <a:endParaRPr kumimoji="1" lang="en-US" sz="2400" dirty="0" smtClean="0"/>
          </a:p>
          <a:p>
            <a:pPr lvl="1" eaLnBrk="1" hangingPunct="1">
              <a:buFont typeface="Wingdings" pitchFamily="-110" charset="2"/>
              <a:buChar char="l"/>
              <a:defRPr/>
            </a:pPr>
            <a:r>
              <a:rPr kumimoji="1" lang="en-US" sz="2400" dirty="0"/>
              <a:t>R</a:t>
            </a:r>
            <a:r>
              <a:rPr kumimoji="1" lang="en-US" sz="2400" dirty="0" smtClean="0"/>
              <a:t>equires </a:t>
            </a:r>
            <a:r>
              <a:rPr kumimoji="1" lang="en-US" sz="2400" dirty="0"/>
              <a:t>approximately 3dB more signal power for same probability of bit error</a:t>
            </a:r>
          </a:p>
        </p:txBody>
      </p:sp>
      <p:pic>
        <p:nvPicPr>
          <p:cNvPr id="4" name="Picture 3"/>
          <p:cNvPicPr>
            <a:picLocks noChangeAspect="1"/>
          </p:cNvPicPr>
          <p:nvPr/>
        </p:nvPicPr>
        <p:blipFill>
          <a:blip r:embed="rId3"/>
          <a:stretch>
            <a:fillRect/>
          </a:stretch>
        </p:blipFill>
        <p:spPr>
          <a:xfrm>
            <a:off x="6629400" y="5367020"/>
            <a:ext cx="1893022" cy="14909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20000" b="19091"/>
          <a:stretch>
            <a:fillRect/>
          </a:stretch>
        </p:blipFill>
        <p:spPr>
          <a:xfrm>
            <a:off x="205899" y="1"/>
            <a:ext cx="8709501" cy="68651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lstStyle/>
          <a:p>
            <a:pPr eaLnBrk="1" hangingPunct="1">
              <a:defRPr/>
            </a:pPr>
            <a:r>
              <a:rPr kumimoji="1" lang="en-GB" dirty="0">
                <a:ea typeface="+mj-ea"/>
                <a:cs typeface="+mj-cs"/>
              </a:rPr>
              <a:t>Manchester Encoding</a:t>
            </a:r>
          </a:p>
        </p:txBody>
      </p:sp>
      <p:sp>
        <p:nvSpPr>
          <p:cNvPr id="60421" name="Rectangle 5"/>
          <p:cNvSpPr>
            <a:spLocks noGrp="1" noChangeArrowheads="1"/>
          </p:cNvSpPr>
          <p:nvPr>
            <p:ph idx="1"/>
          </p:nvPr>
        </p:nvSpPr>
        <p:spPr>
          <a:xfrm>
            <a:off x="457200" y="1828800"/>
            <a:ext cx="8229600" cy="4495800"/>
          </a:xfrm>
        </p:spPr>
        <p:txBody>
          <a:bodyPr/>
          <a:lstStyle/>
          <a:p>
            <a:pPr eaLnBrk="1" hangingPunct="1">
              <a:lnSpc>
                <a:spcPct val="90000"/>
              </a:lnSpc>
              <a:buFont typeface="Wingdings" pitchFamily="-110" charset="2"/>
              <a:buChar char="Ø"/>
              <a:defRPr/>
            </a:pPr>
            <a:r>
              <a:rPr kumimoji="1" lang="en-US" sz="2800" dirty="0" smtClean="0"/>
              <a:t>There is a transition at the middle of each bit period</a:t>
            </a:r>
          </a:p>
          <a:p>
            <a:pPr eaLnBrk="1" hangingPunct="1">
              <a:lnSpc>
                <a:spcPct val="90000"/>
              </a:lnSpc>
              <a:buFont typeface="Wingdings" pitchFamily="-110" charset="2"/>
              <a:buChar char="Ø"/>
              <a:defRPr/>
            </a:pPr>
            <a:r>
              <a:rPr kumimoji="1" lang="en-US" sz="2800" dirty="0" err="1" smtClean="0"/>
              <a:t>Midbit</a:t>
            </a:r>
            <a:r>
              <a:rPr kumimoji="1" lang="en-US" sz="2800" dirty="0" smtClean="0"/>
              <a:t> transition serves as a clocking mechanism and also as data</a:t>
            </a:r>
          </a:p>
          <a:p>
            <a:pPr eaLnBrk="1" hangingPunct="1">
              <a:lnSpc>
                <a:spcPct val="90000"/>
              </a:lnSpc>
              <a:buFont typeface="Wingdings" pitchFamily="-110" charset="2"/>
              <a:buChar char="Ø"/>
              <a:defRPr/>
            </a:pPr>
            <a:r>
              <a:rPr kumimoji="1" lang="en-US" sz="2800" dirty="0" smtClean="0"/>
              <a:t>Low to high transition represents a 1</a:t>
            </a:r>
          </a:p>
          <a:p>
            <a:pPr eaLnBrk="1" hangingPunct="1">
              <a:lnSpc>
                <a:spcPct val="90000"/>
              </a:lnSpc>
              <a:buFont typeface="Wingdings" pitchFamily="-110" charset="2"/>
              <a:buChar char="Ø"/>
              <a:defRPr/>
            </a:pPr>
            <a:r>
              <a:rPr kumimoji="1" lang="en-US" sz="2800" dirty="0" smtClean="0"/>
              <a:t>High to low transition represents a 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57200"/>
            <a:ext cx="8229600" cy="1139825"/>
          </a:xfrm>
        </p:spPr>
        <p:txBody>
          <a:bodyPr/>
          <a:lstStyle/>
          <a:p>
            <a:pPr eaLnBrk="1" hangingPunct="1">
              <a:defRPr/>
            </a:pPr>
            <a:r>
              <a:rPr kumimoji="1" lang="en-GB" dirty="0">
                <a:ea typeface="+mj-ea"/>
                <a:cs typeface="+mj-cs"/>
              </a:rPr>
              <a:t>Differential </a:t>
            </a:r>
            <a:r>
              <a:rPr kumimoji="1" lang="en-GB" dirty="0" smtClean="0">
                <a:ea typeface="+mj-ea"/>
                <a:cs typeface="+mj-cs"/>
              </a:rPr>
              <a:t>Manchester Encoding</a:t>
            </a:r>
            <a:endParaRPr kumimoji="1" lang="en-GB" dirty="0">
              <a:ea typeface="+mj-ea"/>
              <a:cs typeface="+mj-cs"/>
            </a:endParaRPr>
          </a:p>
        </p:txBody>
      </p:sp>
      <p:sp>
        <p:nvSpPr>
          <p:cNvPr id="61445" name="Rectangle 5"/>
          <p:cNvSpPr>
            <a:spLocks noGrp="1" noChangeArrowheads="1"/>
          </p:cNvSpPr>
          <p:nvPr>
            <p:ph idx="1"/>
          </p:nvPr>
        </p:nvSpPr>
        <p:spPr>
          <a:xfrm>
            <a:off x="457200" y="2590800"/>
            <a:ext cx="8229600" cy="3657600"/>
          </a:xfrm>
        </p:spPr>
        <p:txBody>
          <a:bodyPr/>
          <a:lstStyle/>
          <a:p>
            <a:pPr eaLnBrk="1" hangingPunct="1">
              <a:lnSpc>
                <a:spcPct val="90000"/>
              </a:lnSpc>
              <a:buFont typeface="Wingdings" pitchFamily="-110" charset="2"/>
              <a:buChar char="Ø"/>
              <a:defRPr/>
            </a:pPr>
            <a:r>
              <a:rPr kumimoji="1" lang="en-US" sz="2800" dirty="0" err="1"/>
              <a:t>M</a:t>
            </a:r>
            <a:r>
              <a:rPr kumimoji="1" lang="en-US" sz="2800" dirty="0" err="1" smtClean="0"/>
              <a:t>idbit</a:t>
            </a:r>
            <a:r>
              <a:rPr kumimoji="1" lang="en-US" sz="2800" dirty="0" smtClean="0"/>
              <a:t> </a:t>
            </a:r>
            <a:r>
              <a:rPr kumimoji="1" lang="en-US" sz="2800" dirty="0"/>
              <a:t>transition is only used for clocking</a:t>
            </a:r>
            <a:endParaRPr kumimoji="1" lang="en-US" sz="2800" dirty="0" smtClean="0"/>
          </a:p>
          <a:p>
            <a:pPr eaLnBrk="1" hangingPunct="1">
              <a:lnSpc>
                <a:spcPct val="90000"/>
              </a:lnSpc>
              <a:buFont typeface="Wingdings" pitchFamily="-110" charset="2"/>
              <a:buChar char="Ø"/>
              <a:defRPr/>
            </a:pPr>
            <a:r>
              <a:rPr kumimoji="1" lang="en-US" sz="2800" dirty="0" smtClean="0"/>
              <a:t>The encoding of a 0 is represented by the presence of a transition at the beginning of a bit period</a:t>
            </a:r>
          </a:p>
          <a:p>
            <a:pPr eaLnBrk="1" hangingPunct="1">
              <a:lnSpc>
                <a:spcPct val="90000"/>
              </a:lnSpc>
              <a:buFont typeface="Wingdings" pitchFamily="-110" charset="2"/>
              <a:buChar char="Ø"/>
              <a:defRPr/>
            </a:pPr>
            <a:r>
              <a:rPr kumimoji="1" lang="en-US" sz="2800" dirty="0" smtClean="0"/>
              <a:t>A 1 is represented by the absence of a transition at the beginning of a bit period</a:t>
            </a:r>
          </a:p>
          <a:p>
            <a:pPr eaLnBrk="1" hangingPunct="1">
              <a:lnSpc>
                <a:spcPct val="90000"/>
              </a:lnSpc>
              <a:buFont typeface="Wingdings" pitchFamily="-110" charset="2"/>
              <a:buChar char="Ø"/>
              <a:defRPr/>
            </a:pPr>
            <a:r>
              <a:rPr kumimoji="1" lang="en-US" sz="2800" dirty="0" smtClean="0"/>
              <a:t>Has the added advantage of employing differential encoding</a:t>
            </a:r>
            <a:endParaRPr kumimoji="1"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8229600" cy="1139825"/>
          </a:xfrm>
        </p:spPr>
        <p:txBody>
          <a:bodyPr/>
          <a:lstStyle/>
          <a:p>
            <a:pPr eaLnBrk="1" hangingPunct="1">
              <a:defRPr/>
            </a:pPr>
            <a:r>
              <a:rPr kumimoji="1" lang="en-US" dirty="0">
                <a:ea typeface="+mj-ea"/>
                <a:cs typeface="+mj-cs"/>
              </a:rPr>
              <a:t>Biphase Pros and Cons</a:t>
            </a:r>
          </a:p>
        </p:txBody>
      </p:sp>
      <p:graphicFrame>
        <p:nvGraphicFramePr>
          <p:cNvPr id="7" name="Diagram 6"/>
          <p:cNvGraphicFramePr/>
          <p:nvPr>
            <p:extLst>
              <p:ext uri="{D42A27DB-BD31-4B8C-83A1-F6EECF244321}">
                <p14:modId xmlns:p14="http://schemas.microsoft.com/office/powerpoint/2010/main" val="164826621"/>
              </p:ext>
            </p:extLst>
          </p:nvPr>
        </p:nvGraphicFramePr>
        <p:xfrm>
          <a:off x="457200" y="1676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l="5882" t="10000" r="4706" b="20000"/>
          <a:stretch>
            <a:fillRect/>
          </a:stretch>
        </p:blipFill>
        <p:spPr>
          <a:xfrm>
            <a:off x="1143000" y="-81219"/>
            <a:ext cx="6858000" cy="6948347"/>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kumimoji="1" lang="en-US" dirty="0">
                <a:ea typeface="+mj-ea"/>
                <a:cs typeface="+mj-cs"/>
              </a:rPr>
              <a:t>Digital Data, Digital Signal</a:t>
            </a:r>
          </a:p>
        </p:txBody>
      </p:sp>
      <p:sp>
        <p:nvSpPr>
          <p:cNvPr id="7171" name="Rectangle 3"/>
          <p:cNvSpPr>
            <a:spLocks noGrp="1" noChangeArrowheads="1"/>
          </p:cNvSpPr>
          <p:nvPr>
            <p:ph idx="1"/>
          </p:nvPr>
        </p:nvSpPr>
        <p:spPr/>
        <p:txBody>
          <a:bodyPr/>
          <a:lstStyle/>
          <a:p>
            <a:pPr eaLnBrk="1" hangingPunct="1">
              <a:buFont typeface="Wingdings" pitchFamily="-110" charset="2"/>
              <a:buChar char="Ø"/>
              <a:defRPr/>
            </a:pPr>
            <a:r>
              <a:rPr kumimoji="1" lang="en-US" dirty="0">
                <a:ea typeface="+mn-ea"/>
                <a:cs typeface="+mn-cs"/>
              </a:rPr>
              <a:t>D</a:t>
            </a:r>
            <a:r>
              <a:rPr kumimoji="1" lang="en-US" dirty="0" smtClean="0">
                <a:ea typeface="+mn-ea"/>
                <a:cs typeface="+mn-cs"/>
              </a:rPr>
              <a:t>igital </a:t>
            </a:r>
            <a:r>
              <a:rPr kumimoji="1" lang="en-US" dirty="0">
                <a:ea typeface="+mn-ea"/>
                <a:cs typeface="+mn-cs"/>
              </a:rPr>
              <a:t>signal</a:t>
            </a:r>
            <a:endParaRPr kumimoji="1" lang="en-US" dirty="0" smtClean="0">
              <a:ea typeface="+mn-ea"/>
              <a:cs typeface="+mn-cs"/>
            </a:endParaRPr>
          </a:p>
          <a:p>
            <a:pPr lvl="1" eaLnBrk="1" hangingPunct="1">
              <a:buFont typeface="Wingdings" pitchFamily="-110" charset="2"/>
              <a:buChar char="l"/>
              <a:defRPr/>
            </a:pPr>
            <a:r>
              <a:rPr kumimoji="1" lang="en-US" dirty="0" smtClean="0"/>
              <a:t>Sequence of discrete</a:t>
            </a:r>
            <a:r>
              <a:rPr kumimoji="1" lang="en-US" dirty="0"/>
              <a:t>, discontinuous voltage pulses</a:t>
            </a:r>
            <a:endParaRPr kumimoji="1" lang="en-US" dirty="0" smtClean="0"/>
          </a:p>
          <a:p>
            <a:pPr lvl="1" eaLnBrk="1" hangingPunct="1">
              <a:buFont typeface="Wingdings" pitchFamily="-110" charset="2"/>
              <a:buChar char="l"/>
              <a:defRPr/>
            </a:pPr>
            <a:r>
              <a:rPr kumimoji="1" lang="en-US" dirty="0"/>
              <a:t>E</a:t>
            </a:r>
            <a:r>
              <a:rPr kumimoji="1" lang="en-US" dirty="0" smtClean="0"/>
              <a:t>ach </a:t>
            </a:r>
            <a:r>
              <a:rPr kumimoji="1" lang="en-US" dirty="0"/>
              <a:t>pulse is a signal element</a:t>
            </a:r>
            <a:endParaRPr kumimoji="1" lang="en-US" dirty="0" smtClean="0"/>
          </a:p>
          <a:p>
            <a:pPr lvl="1" eaLnBrk="1" hangingPunct="1">
              <a:buFont typeface="Wingdings" pitchFamily="-110" charset="2"/>
              <a:buChar char="l"/>
              <a:defRPr/>
            </a:pPr>
            <a:r>
              <a:rPr kumimoji="1" lang="en-US" dirty="0"/>
              <a:t>B</a:t>
            </a:r>
            <a:r>
              <a:rPr kumimoji="1" lang="en-US" dirty="0" smtClean="0"/>
              <a:t>inary </a:t>
            </a:r>
            <a:r>
              <a:rPr kumimoji="1" lang="en-US" dirty="0"/>
              <a:t>data</a:t>
            </a:r>
            <a:r>
              <a:rPr kumimoji="1" lang="en-US" dirty="0" smtClean="0"/>
              <a:t> are transmitted by encoding each data bit </a:t>
            </a:r>
            <a:r>
              <a:rPr kumimoji="1" lang="en-US" dirty="0"/>
              <a:t>into signal elements</a:t>
            </a:r>
          </a:p>
          <a:p>
            <a:pPr eaLnBrk="1" hangingPunct="1">
              <a:buFont typeface="Wingdings" pitchFamily="-110" charset="2"/>
              <a:buChar char="Ø"/>
              <a:defRPr/>
            </a:pPr>
            <a:endParaRPr kumimoji="1" lang="en-US" dirty="0">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3352800"/>
            <a:ext cx="8406268" cy="2749550"/>
          </a:xfrm>
          <a:prstGeom prst="rect">
            <a:avLst/>
          </a:prstGeom>
        </p:spPr>
      </p:pic>
      <p:sp>
        <p:nvSpPr>
          <p:cNvPr id="8" name="Rectangle 7"/>
          <p:cNvSpPr/>
          <p:nvPr/>
        </p:nvSpPr>
        <p:spPr>
          <a:xfrm>
            <a:off x="0" y="304800"/>
            <a:ext cx="9144000" cy="2677656"/>
          </a:xfrm>
          <a:prstGeom prst="rect">
            <a:avLst/>
          </a:prstGeom>
        </p:spPr>
        <p:txBody>
          <a:bodyPr wrap="square">
            <a:spAutoFit/>
          </a:bodyPr>
          <a:lstStyle/>
          <a:p>
            <a:pPr algn="ctr"/>
            <a:r>
              <a:rPr lang="en-US" sz="44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5.3  </a:t>
            </a:r>
          </a:p>
          <a:p>
            <a:pPr algn="ctr"/>
            <a:endParaRPr lang="en-US" sz="16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lang="en-US" sz="36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Normalized Signal Transition Rate of Various Digital Signal Encoding Schemes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5791200" cy="1139825"/>
          </a:xfrm>
        </p:spPr>
        <p:txBody>
          <a:bodyPr/>
          <a:lstStyle/>
          <a:p>
            <a:pPr eaLnBrk="1" hangingPunct="1">
              <a:defRPr/>
            </a:pPr>
            <a:r>
              <a:rPr kumimoji="1" lang="en-US" dirty="0">
                <a:ea typeface="+mj-ea"/>
                <a:cs typeface="+mj-cs"/>
              </a:rPr>
              <a:t>Scrambling</a:t>
            </a:r>
          </a:p>
        </p:txBody>
      </p:sp>
      <p:sp>
        <p:nvSpPr>
          <p:cNvPr id="30723" name="Rectangle 3"/>
          <p:cNvSpPr>
            <a:spLocks noGrp="1" noChangeArrowheads="1"/>
          </p:cNvSpPr>
          <p:nvPr>
            <p:ph sz="half" idx="1"/>
          </p:nvPr>
        </p:nvSpPr>
        <p:spPr>
          <a:xfrm>
            <a:off x="152400" y="1676400"/>
            <a:ext cx="4038600" cy="4454525"/>
          </a:xfrm>
        </p:spPr>
        <p:txBody>
          <a:bodyPr>
            <a:normAutofit fontScale="92500" lnSpcReduction="10000"/>
          </a:bodyPr>
          <a:lstStyle/>
          <a:p>
            <a:pPr eaLnBrk="1" hangingPunct="1">
              <a:buFont typeface="Wingdings" pitchFamily="-110" charset="2"/>
              <a:buChar char="Ø"/>
              <a:defRPr/>
            </a:pPr>
            <a:r>
              <a:rPr kumimoji="1" lang="en-US" sz="2800" dirty="0"/>
              <a:t>U</a:t>
            </a:r>
            <a:r>
              <a:rPr kumimoji="1" lang="en-US" sz="2800" dirty="0" smtClean="0"/>
              <a:t>se </a:t>
            </a:r>
            <a:r>
              <a:rPr kumimoji="1" lang="en-US" sz="2800" dirty="0"/>
              <a:t>scrambling to replace sequences that would produce constant voltage</a:t>
            </a:r>
            <a:endParaRPr kumimoji="1" lang="en-US" sz="2800" dirty="0" smtClean="0"/>
          </a:p>
          <a:p>
            <a:pPr eaLnBrk="1" hangingPunct="1">
              <a:buFont typeface="Wingdings" pitchFamily="-110" charset="2"/>
              <a:buChar char="Ø"/>
              <a:defRPr/>
            </a:pPr>
            <a:r>
              <a:rPr kumimoji="1" lang="en-US" sz="2800" dirty="0"/>
              <a:t>T</a:t>
            </a:r>
            <a:r>
              <a:rPr kumimoji="1" lang="en-US" sz="2800" dirty="0" smtClean="0"/>
              <a:t>hese </a:t>
            </a:r>
            <a:r>
              <a:rPr kumimoji="1" lang="en-US" sz="2800" dirty="0"/>
              <a:t>filling sequences must:</a:t>
            </a:r>
            <a:endParaRPr kumimoji="1" lang="en-US" sz="2800" dirty="0" smtClean="0"/>
          </a:p>
          <a:p>
            <a:pPr lvl="1" eaLnBrk="1" hangingPunct="1">
              <a:buFont typeface="Wingdings" pitchFamily="-110" charset="2"/>
              <a:buChar char="l"/>
              <a:defRPr/>
            </a:pPr>
            <a:r>
              <a:rPr kumimoji="1" lang="en-US" sz="2400" dirty="0" smtClean="0"/>
              <a:t>Provide sufficient transitions for the receiver’s clock to maintain synchronization</a:t>
            </a:r>
          </a:p>
          <a:p>
            <a:pPr lvl="1" eaLnBrk="1" hangingPunct="1">
              <a:buFont typeface="Wingdings" pitchFamily="-110" charset="2"/>
              <a:buChar char="l"/>
              <a:defRPr/>
            </a:pPr>
            <a:r>
              <a:rPr kumimoji="1" lang="en-US" sz="2400" dirty="0" smtClean="0"/>
              <a:t>Be recognized by the receiver and replaced with the original data sequence</a:t>
            </a:r>
          </a:p>
          <a:p>
            <a:pPr lvl="1" eaLnBrk="1" hangingPunct="1">
              <a:buFont typeface="Wingdings" pitchFamily="-110" charset="2"/>
              <a:buChar char="l"/>
              <a:defRPr/>
            </a:pPr>
            <a:r>
              <a:rPr kumimoji="1" lang="en-US" sz="2400" dirty="0" smtClean="0"/>
              <a:t>Be the same length as the original sequence so there is no data rate penalty</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813274570"/>
              </p:ext>
            </p:extLst>
          </p:nvPr>
        </p:nvGraphicFramePr>
        <p:xfrm>
          <a:off x="2819400" y="990600"/>
          <a:ext cx="7239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181600" y="457200"/>
            <a:ext cx="1905000" cy="461665"/>
          </a:xfrm>
          <a:prstGeom prst="rect">
            <a:avLst/>
          </a:prstGeom>
          <a:noFill/>
        </p:spPr>
        <p:txBody>
          <a:bodyPr wrap="square" rtlCol="0">
            <a:spAutoFit/>
          </a:bodyPr>
          <a:lstStyle/>
          <a:p>
            <a:r>
              <a:rPr lang="en-US" dirty="0" smtClean="0"/>
              <a:t>Design Goals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B8ZS</a:t>
            </a:r>
            <a:endParaRPr lang="en-US" dirty="0"/>
          </a:p>
        </p:txBody>
      </p:sp>
      <p:sp>
        <p:nvSpPr>
          <p:cNvPr id="3" name="Content Placeholder 2"/>
          <p:cNvSpPr>
            <a:spLocks noGrp="1"/>
          </p:cNvSpPr>
          <p:nvPr>
            <p:ph idx="1"/>
          </p:nvPr>
        </p:nvSpPr>
        <p:spPr>
          <a:xfrm>
            <a:off x="457200" y="1828800"/>
            <a:ext cx="8229600" cy="4572000"/>
          </a:xfrm>
        </p:spPr>
        <p:txBody>
          <a:bodyPr>
            <a:normAutofit/>
          </a:bodyPr>
          <a:lstStyle/>
          <a:p>
            <a:r>
              <a:rPr lang="en-US" sz="2800" dirty="0" smtClean="0"/>
              <a:t>Bipolar with 8-zeros substitution</a:t>
            </a:r>
          </a:p>
          <a:p>
            <a:r>
              <a:rPr lang="en-US" sz="2800" dirty="0" smtClean="0"/>
              <a:t>Coding scheme commonly used in North America</a:t>
            </a:r>
          </a:p>
          <a:p>
            <a:r>
              <a:rPr lang="en-US" sz="2800" dirty="0" smtClean="0"/>
              <a:t>Based on a bipolar-AMI</a:t>
            </a:r>
          </a:p>
          <a:p>
            <a:pPr lvl="1"/>
            <a:r>
              <a:rPr lang="en-US" sz="2400" dirty="0" smtClean="0"/>
              <a:t>Amended with the following rules:</a:t>
            </a:r>
          </a:p>
          <a:p>
            <a:pPr lvl="2"/>
            <a:r>
              <a:rPr lang="en-US" sz="1800" dirty="0" smtClean="0"/>
              <a:t>If an octet of all zeros occurs and the last voltage pulse preceding this octet was positive, then the eight zeros of the octet are encoded as 000+-0-+</a:t>
            </a:r>
          </a:p>
          <a:p>
            <a:pPr lvl="2"/>
            <a:r>
              <a:rPr lang="en-US" sz="1800" dirty="0" smtClean="0"/>
              <a:t>If an octet of all zeros occurs and the last voltage pulse preceding this octet was negative, then the eight zeros of the octet are encoded as 000-+0+-</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703387"/>
          </a:xfrm>
        </p:spPr>
        <p:txBody>
          <a:bodyPr/>
          <a:lstStyle/>
          <a:p>
            <a:r>
              <a:rPr lang="en-US" dirty="0" smtClean="0"/>
              <a:t>Table 5.4</a:t>
            </a:r>
            <a:br>
              <a:rPr lang="en-US" dirty="0" smtClean="0"/>
            </a:br>
            <a:r>
              <a:rPr lang="en-US" sz="2000" dirty="0" smtClean="0"/>
              <a:t/>
            </a:r>
            <a:br>
              <a:rPr lang="en-US" sz="2000" dirty="0" smtClean="0"/>
            </a:br>
            <a:r>
              <a:rPr lang="en-US" dirty="0" smtClean="0"/>
              <a:t>HDB3 Substitution Rules</a:t>
            </a:r>
            <a:endParaRPr lang="en-US" dirty="0"/>
          </a:p>
        </p:txBody>
      </p:sp>
      <p:pic>
        <p:nvPicPr>
          <p:cNvPr id="6" name="Picture 5"/>
          <p:cNvPicPr>
            <a:picLocks noChangeAspect="1"/>
          </p:cNvPicPr>
          <p:nvPr/>
        </p:nvPicPr>
        <p:blipFill>
          <a:blip r:embed="rId3"/>
          <a:stretch>
            <a:fillRect/>
          </a:stretch>
        </p:blipFill>
        <p:spPr>
          <a:xfrm>
            <a:off x="128259" y="3200400"/>
            <a:ext cx="9015742" cy="190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l="3636" t="5882" r="8182" b="7059"/>
          <a:stretch>
            <a:fillRect/>
          </a:stretch>
        </p:blipFill>
        <p:spPr>
          <a:xfrm>
            <a:off x="152400" y="0"/>
            <a:ext cx="8828904" cy="6735438"/>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kumimoji="1" lang="en-US" dirty="0">
                <a:ea typeface="+mj-ea"/>
                <a:cs typeface="+mj-cs"/>
              </a:rPr>
              <a:t>Digital Data, Analog Signal</a:t>
            </a:r>
          </a:p>
        </p:txBody>
      </p:sp>
      <p:sp>
        <p:nvSpPr>
          <p:cNvPr id="4" name="Content Placeholder 3"/>
          <p:cNvSpPr>
            <a:spLocks noGrp="1"/>
          </p:cNvSpPr>
          <p:nvPr>
            <p:ph sz="half" idx="1"/>
          </p:nvPr>
        </p:nvSpPr>
        <p:spPr>
          <a:xfrm>
            <a:off x="609600" y="1752600"/>
            <a:ext cx="7924800" cy="4800600"/>
          </a:xfrm>
        </p:spPr>
        <p:txBody>
          <a:bodyPr>
            <a:normAutofit/>
          </a:bodyPr>
          <a:lstStyle/>
          <a:p>
            <a:pPr eaLnBrk="1" hangingPunct="1">
              <a:buFont typeface="Wingdings" pitchFamily="-110" charset="2"/>
              <a:buChar char="Ø"/>
              <a:defRPr/>
            </a:pPr>
            <a:r>
              <a:rPr kumimoji="1" lang="en-US" dirty="0" smtClean="0"/>
              <a:t>Main use is public telephone system</a:t>
            </a:r>
          </a:p>
          <a:p>
            <a:pPr lvl="1" eaLnBrk="1" hangingPunct="1">
              <a:buFont typeface="Wingdings" pitchFamily="-110" charset="2"/>
              <a:buChar char="l"/>
              <a:defRPr/>
            </a:pPr>
            <a:r>
              <a:rPr kumimoji="1" lang="en-US" dirty="0" smtClean="0"/>
              <a:t>Was designed to receive, switch, and transmit analog signals</a:t>
            </a:r>
          </a:p>
          <a:p>
            <a:pPr lvl="1" eaLnBrk="1" hangingPunct="1">
              <a:buFont typeface="Wingdings" pitchFamily="-110" charset="2"/>
              <a:buChar char="l"/>
              <a:defRPr/>
            </a:pPr>
            <a:r>
              <a:rPr kumimoji="1" lang="en-US" dirty="0" smtClean="0"/>
              <a:t>Has a frequency range of 300Hz to 3400Hz</a:t>
            </a:r>
          </a:p>
          <a:p>
            <a:pPr lvl="1" eaLnBrk="1" hangingPunct="1">
              <a:buFont typeface="Wingdings" pitchFamily="-110" charset="2"/>
              <a:buChar char="l"/>
              <a:defRPr/>
            </a:pPr>
            <a:r>
              <a:rPr kumimoji="1" lang="en-US" dirty="0" smtClean="0"/>
              <a:t>Is not at present suitable for handling digital signals from the subscriber locations</a:t>
            </a:r>
          </a:p>
          <a:p>
            <a:pPr lvl="1" eaLnBrk="1" hangingPunct="1">
              <a:buFont typeface="Wingdings" pitchFamily="-110" charset="2"/>
              <a:buChar char="l"/>
              <a:defRPr/>
            </a:pPr>
            <a:r>
              <a:rPr kumimoji="1" lang="en-US" dirty="0" smtClean="0"/>
              <a:t>Uses modem (modulator-demodulator) to convert digital data to analog signals and vice versa</a:t>
            </a:r>
          </a:p>
          <a:p>
            <a:pPr>
              <a:buFont typeface="Wingdings" pitchFamily="-110" charset="2"/>
              <a:buChar char="Ø"/>
              <a:defRPr/>
            </a:pPr>
            <a:endParaRPr lang="en-US" dirty="0"/>
          </a:p>
        </p:txBody>
      </p:sp>
      <p:pic>
        <p:nvPicPr>
          <p:cNvPr id="7" name="Picture 6"/>
          <p:cNvPicPr>
            <a:picLocks noChangeAspect="1"/>
          </p:cNvPicPr>
          <p:nvPr/>
        </p:nvPicPr>
        <p:blipFill>
          <a:blip r:embed="rId3"/>
          <a:stretch>
            <a:fillRect/>
          </a:stretch>
        </p:blipFill>
        <p:spPr>
          <a:xfrm>
            <a:off x="7162800" y="5029200"/>
            <a:ext cx="1612900" cy="12573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5882" t="15455" r="4706" b="10909"/>
          <a:stretch>
            <a:fillRect/>
          </a:stretch>
        </p:blipFill>
        <p:spPr>
          <a:xfrm>
            <a:off x="990600" y="-228600"/>
            <a:ext cx="6858000" cy="7309294"/>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1398587"/>
          </a:xfrm>
        </p:spPr>
        <p:txBody>
          <a:bodyPr/>
          <a:lstStyle/>
          <a:p>
            <a:pPr eaLnBrk="1" hangingPunct="1">
              <a:defRPr/>
            </a:pPr>
            <a:r>
              <a:rPr kumimoji="1" lang="en-US" dirty="0">
                <a:ea typeface="+mj-ea"/>
                <a:cs typeface="+mj-cs"/>
              </a:rPr>
              <a:t>Amplitude Shift </a:t>
            </a:r>
            <a:r>
              <a:rPr kumimoji="1" lang="en-US" dirty="0" smtClean="0">
                <a:ea typeface="+mj-ea"/>
                <a:cs typeface="+mj-cs"/>
              </a:rPr>
              <a:t>Keying</a:t>
            </a:r>
            <a:br>
              <a:rPr kumimoji="1" lang="en-US" dirty="0" smtClean="0">
                <a:ea typeface="+mj-ea"/>
                <a:cs typeface="+mj-cs"/>
              </a:rPr>
            </a:br>
            <a:r>
              <a:rPr kumimoji="1" lang="en-US" dirty="0" smtClean="0">
                <a:ea typeface="+mj-ea"/>
                <a:cs typeface="+mj-cs"/>
              </a:rPr>
              <a:t>(ASK)</a:t>
            </a:r>
            <a:endParaRPr kumimoji="1" lang="en-US" dirty="0">
              <a:ea typeface="+mj-ea"/>
              <a:cs typeface="+mj-cs"/>
            </a:endParaRPr>
          </a:p>
        </p:txBody>
      </p:sp>
      <p:sp>
        <p:nvSpPr>
          <p:cNvPr id="36867" name="Rectangle 3"/>
          <p:cNvSpPr>
            <a:spLocks noGrp="1" noChangeArrowheads="1"/>
          </p:cNvSpPr>
          <p:nvPr>
            <p:ph idx="1"/>
          </p:nvPr>
        </p:nvSpPr>
        <p:spPr>
          <a:xfrm>
            <a:off x="457200" y="2133600"/>
            <a:ext cx="8229600" cy="4267200"/>
          </a:xfrm>
        </p:spPr>
        <p:txBody>
          <a:bodyPr>
            <a:normAutofit/>
          </a:bodyPr>
          <a:lstStyle/>
          <a:p>
            <a:pPr eaLnBrk="1" hangingPunct="1">
              <a:lnSpc>
                <a:spcPct val="90000"/>
              </a:lnSpc>
              <a:buFont typeface="Wingdings" pitchFamily="-110" charset="2"/>
              <a:buChar char="Ø"/>
              <a:defRPr/>
            </a:pPr>
            <a:r>
              <a:rPr kumimoji="1" lang="en-US" sz="2800" dirty="0"/>
              <a:t>E</a:t>
            </a:r>
            <a:r>
              <a:rPr kumimoji="1" lang="en-US" sz="2800" dirty="0" smtClean="0"/>
              <a:t>ncode </a:t>
            </a:r>
            <a:r>
              <a:rPr kumimoji="1" lang="en-US" sz="2800" dirty="0"/>
              <a:t>0/1 by different carrier amplitudes</a:t>
            </a:r>
            <a:endParaRPr kumimoji="1" lang="en-US" sz="2800" dirty="0" smtClean="0"/>
          </a:p>
          <a:p>
            <a:pPr lvl="1" eaLnBrk="1" hangingPunct="1">
              <a:lnSpc>
                <a:spcPct val="90000"/>
              </a:lnSpc>
              <a:buFont typeface="Wingdings" pitchFamily="-110" charset="2"/>
              <a:buChar char="l"/>
              <a:defRPr/>
            </a:pPr>
            <a:r>
              <a:rPr kumimoji="1" lang="en-US" sz="2400" dirty="0"/>
              <a:t>U</a:t>
            </a:r>
            <a:r>
              <a:rPr kumimoji="1" lang="en-US" sz="2400" dirty="0" smtClean="0"/>
              <a:t>sually </a:t>
            </a:r>
            <a:r>
              <a:rPr kumimoji="1" lang="en-US" sz="2400" dirty="0"/>
              <a:t>have one amplitude zero</a:t>
            </a:r>
            <a:endParaRPr kumimoji="1" lang="en-US" sz="2400" dirty="0" smtClean="0"/>
          </a:p>
          <a:p>
            <a:pPr eaLnBrk="1" hangingPunct="1">
              <a:lnSpc>
                <a:spcPct val="90000"/>
              </a:lnSpc>
              <a:buFont typeface="Wingdings" pitchFamily="-110" charset="2"/>
              <a:buChar char="Ø"/>
              <a:defRPr/>
            </a:pPr>
            <a:r>
              <a:rPr kumimoji="1" lang="en-US" sz="2800" dirty="0"/>
              <a:t>S</a:t>
            </a:r>
            <a:r>
              <a:rPr kumimoji="1" lang="en-US" sz="2800" dirty="0" smtClean="0"/>
              <a:t>usceptible </a:t>
            </a:r>
            <a:r>
              <a:rPr kumimoji="1" lang="en-US" sz="2800" dirty="0"/>
              <a:t>to sudden gain changes</a:t>
            </a:r>
            <a:endParaRPr kumimoji="1" lang="en-US" sz="2800" dirty="0" smtClean="0"/>
          </a:p>
          <a:p>
            <a:pPr eaLnBrk="1" hangingPunct="1">
              <a:lnSpc>
                <a:spcPct val="90000"/>
              </a:lnSpc>
              <a:buFont typeface="Wingdings" pitchFamily="-110" charset="2"/>
              <a:buChar char="Ø"/>
              <a:defRPr/>
            </a:pPr>
            <a:r>
              <a:rPr kumimoji="1" lang="en-US" sz="2800" dirty="0"/>
              <a:t>I</a:t>
            </a:r>
            <a:r>
              <a:rPr kumimoji="1" lang="en-US" sz="2800" dirty="0" smtClean="0"/>
              <a:t>nefficient</a:t>
            </a:r>
          </a:p>
          <a:p>
            <a:pPr eaLnBrk="1" hangingPunct="1">
              <a:lnSpc>
                <a:spcPct val="90000"/>
              </a:lnSpc>
              <a:buFont typeface="Wingdings" pitchFamily="-110" charset="2"/>
              <a:buChar char="Ø"/>
              <a:defRPr/>
            </a:pPr>
            <a:r>
              <a:rPr kumimoji="1" lang="en-US" sz="2800" dirty="0"/>
              <a:t>U</a:t>
            </a:r>
            <a:r>
              <a:rPr kumimoji="1" lang="en-US" sz="2800" dirty="0" smtClean="0"/>
              <a:t>sed </a:t>
            </a:r>
            <a:r>
              <a:rPr kumimoji="1" lang="en-US" sz="2800" dirty="0"/>
              <a:t>for:</a:t>
            </a:r>
            <a:endParaRPr kumimoji="1" lang="en-US" sz="2800" dirty="0" smtClean="0"/>
          </a:p>
          <a:p>
            <a:pPr lvl="1" eaLnBrk="1" hangingPunct="1">
              <a:lnSpc>
                <a:spcPct val="90000"/>
              </a:lnSpc>
              <a:buFont typeface="Wingdings" pitchFamily="-110" charset="2"/>
              <a:buChar char="l"/>
              <a:defRPr/>
            </a:pPr>
            <a:r>
              <a:rPr kumimoji="1" lang="en-US" sz="2400" dirty="0"/>
              <a:t>U</a:t>
            </a:r>
            <a:r>
              <a:rPr kumimoji="1" lang="en-US" sz="2400" dirty="0" smtClean="0"/>
              <a:t>p </a:t>
            </a:r>
            <a:r>
              <a:rPr kumimoji="1" lang="en-US" sz="2400" dirty="0"/>
              <a:t>to 1200bps on voice grade lines</a:t>
            </a:r>
            <a:endParaRPr kumimoji="1" lang="en-US" sz="2400" dirty="0" smtClean="0"/>
          </a:p>
          <a:p>
            <a:pPr lvl="1" eaLnBrk="1" hangingPunct="1">
              <a:lnSpc>
                <a:spcPct val="90000"/>
              </a:lnSpc>
              <a:buFont typeface="Wingdings" pitchFamily="-110" charset="2"/>
              <a:buChar char="l"/>
              <a:defRPr/>
            </a:pPr>
            <a:r>
              <a:rPr kumimoji="1" lang="en-US" sz="2400" dirty="0"/>
              <a:t>V</a:t>
            </a:r>
            <a:r>
              <a:rPr kumimoji="1" lang="en-US" sz="2400" dirty="0" smtClean="0"/>
              <a:t>ery </a:t>
            </a:r>
            <a:r>
              <a:rPr kumimoji="1" lang="en-US" sz="2400" dirty="0"/>
              <a:t>high speeds over optical fiber</a:t>
            </a:r>
          </a:p>
          <a:p>
            <a:pPr eaLnBrk="1" hangingPunct="1">
              <a:lnSpc>
                <a:spcPct val="90000"/>
              </a:lnSpc>
              <a:buFont typeface="Wingdings" pitchFamily="-110" charset="2"/>
              <a:buChar char="Ø"/>
              <a:defRPr/>
            </a:pPr>
            <a:endParaRPr kumimoji="1"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1474787"/>
          </a:xfrm>
        </p:spPr>
        <p:txBody>
          <a:bodyPr/>
          <a:lstStyle/>
          <a:p>
            <a:pPr eaLnBrk="1" hangingPunct="1">
              <a:defRPr/>
            </a:pPr>
            <a:r>
              <a:rPr kumimoji="1" lang="en-US" dirty="0">
                <a:ea typeface="+mj-ea"/>
                <a:cs typeface="+mj-cs"/>
              </a:rPr>
              <a:t>Binary Frequency Shift </a:t>
            </a:r>
            <a:r>
              <a:rPr kumimoji="1" lang="en-US" dirty="0" smtClean="0">
                <a:ea typeface="+mj-ea"/>
                <a:cs typeface="+mj-cs"/>
              </a:rPr>
              <a:t>Keying  (BFSK)</a:t>
            </a:r>
            <a:endParaRPr kumimoji="1" lang="en-US" dirty="0">
              <a:ea typeface="+mj-ea"/>
              <a:cs typeface="+mj-cs"/>
            </a:endParaRPr>
          </a:p>
        </p:txBody>
      </p:sp>
      <p:sp>
        <p:nvSpPr>
          <p:cNvPr id="37891" name="Rectangle 3"/>
          <p:cNvSpPr>
            <a:spLocks noGrp="1" noChangeArrowheads="1"/>
          </p:cNvSpPr>
          <p:nvPr>
            <p:ph idx="1"/>
          </p:nvPr>
        </p:nvSpPr>
        <p:spPr>
          <a:xfrm>
            <a:off x="457200" y="1524000"/>
            <a:ext cx="8229600" cy="3429000"/>
          </a:xfrm>
        </p:spPr>
        <p:txBody>
          <a:bodyPr>
            <a:noAutofit/>
          </a:bodyPr>
          <a:lstStyle/>
          <a:p>
            <a:pPr eaLnBrk="1" hangingPunct="1">
              <a:lnSpc>
                <a:spcPct val="90000"/>
              </a:lnSpc>
              <a:buFont typeface="Wingdings" pitchFamily="-110" charset="2"/>
              <a:buNone/>
              <a:defRPr/>
            </a:pPr>
            <a:endParaRPr kumimoji="1" lang="en-US" sz="2800" dirty="0" smtClean="0"/>
          </a:p>
          <a:p>
            <a:pPr eaLnBrk="1" hangingPunct="1">
              <a:lnSpc>
                <a:spcPct val="90000"/>
              </a:lnSpc>
              <a:buFont typeface="Wingdings" pitchFamily="-110" charset="2"/>
              <a:buChar char="Ø"/>
              <a:defRPr/>
            </a:pPr>
            <a:r>
              <a:rPr kumimoji="1" lang="en-US" sz="2800" dirty="0" smtClean="0"/>
              <a:t>Most common form of FSK</a:t>
            </a:r>
          </a:p>
          <a:p>
            <a:pPr eaLnBrk="1" hangingPunct="1">
              <a:lnSpc>
                <a:spcPct val="90000"/>
              </a:lnSpc>
              <a:buFont typeface="Wingdings" pitchFamily="-110" charset="2"/>
              <a:buChar char="Ø"/>
              <a:defRPr/>
            </a:pPr>
            <a:r>
              <a:rPr kumimoji="1" lang="en-US" sz="2800" dirty="0" smtClean="0"/>
              <a:t>Two binary values are represented by two different frequencies (near carrier)</a:t>
            </a:r>
          </a:p>
          <a:p>
            <a:pPr eaLnBrk="1" hangingPunct="1">
              <a:lnSpc>
                <a:spcPct val="90000"/>
              </a:lnSpc>
              <a:buFont typeface="Wingdings" pitchFamily="-110" charset="2"/>
              <a:buChar char="Ø"/>
              <a:defRPr/>
            </a:pPr>
            <a:r>
              <a:rPr kumimoji="1" lang="en-US" sz="2800" dirty="0" smtClean="0"/>
              <a:t>Less susceptible to error than ASK</a:t>
            </a:r>
          </a:p>
          <a:p>
            <a:pPr eaLnBrk="1" hangingPunct="1">
              <a:lnSpc>
                <a:spcPct val="90000"/>
              </a:lnSpc>
              <a:buFont typeface="Wingdings" pitchFamily="-110" charset="2"/>
              <a:buChar char="Ø"/>
              <a:defRPr/>
            </a:pPr>
            <a:r>
              <a:rPr kumimoji="1" lang="en-US" sz="2800" dirty="0" smtClean="0"/>
              <a:t>Used for:</a:t>
            </a:r>
          </a:p>
          <a:p>
            <a:pPr lvl="1" eaLnBrk="1" hangingPunct="1">
              <a:lnSpc>
                <a:spcPct val="90000"/>
              </a:lnSpc>
              <a:buFont typeface="Wingdings" pitchFamily="-110" charset="2"/>
              <a:buChar char="l"/>
              <a:defRPr/>
            </a:pPr>
            <a:r>
              <a:rPr kumimoji="1" lang="en-US" sz="2400" dirty="0" smtClean="0"/>
              <a:t>Up to 1200bps on voice grade lines</a:t>
            </a:r>
          </a:p>
          <a:p>
            <a:pPr lvl="1" eaLnBrk="1" hangingPunct="1">
              <a:lnSpc>
                <a:spcPct val="90000"/>
              </a:lnSpc>
              <a:buFont typeface="Wingdings" pitchFamily="-110" charset="2"/>
              <a:buChar char="l"/>
              <a:defRPr/>
            </a:pPr>
            <a:r>
              <a:rPr kumimoji="1" lang="en-US" sz="2400" dirty="0" smtClean="0"/>
              <a:t>High frequency radio</a:t>
            </a:r>
          </a:p>
          <a:p>
            <a:pPr lvl="1" eaLnBrk="1" hangingPunct="1">
              <a:lnSpc>
                <a:spcPct val="90000"/>
              </a:lnSpc>
              <a:buFont typeface="Wingdings" pitchFamily="-110" charset="2"/>
              <a:buChar char="l"/>
              <a:defRPr/>
            </a:pPr>
            <a:r>
              <a:rPr kumimoji="1" lang="en-US" sz="2400" dirty="0" smtClean="0"/>
              <a:t>Even higher frequency on LANs using coaxial cable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7273" t="23529" r="11818" b="10588"/>
          <a:stretch>
            <a:fillRect/>
          </a:stretch>
        </p:blipFill>
        <p:spPr>
          <a:xfrm>
            <a:off x="0" y="626727"/>
            <a:ext cx="9176761" cy="577407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39825"/>
          </a:xfrm>
        </p:spPr>
        <p:txBody>
          <a:bodyPr/>
          <a:lstStyle/>
          <a:p>
            <a:pPr eaLnBrk="1" hangingPunct="1">
              <a:defRPr/>
            </a:pPr>
            <a:r>
              <a:rPr kumimoji="1" lang="en-US" dirty="0" smtClean="0">
                <a:ea typeface="+mj-ea"/>
                <a:cs typeface="+mj-cs"/>
              </a:rPr>
              <a:t>Terminology</a:t>
            </a:r>
            <a:endParaRPr kumimoji="1" lang="en-US" dirty="0">
              <a:ea typeface="+mj-ea"/>
              <a:cs typeface="+mj-cs"/>
            </a:endParaRPr>
          </a:p>
        </p:txBody>
      </p:sp>
      <p:sp>
        <p:nvSpPr>
          <p:cNvPr id="8195" name="Rectangle 3"/>
          <p:cNvSpPr>
            <a:spLocks noGrp="1" noChangeArrowheads="1"/>
          </p:cNvSpPr>
          <p:nvPr>
            <p:ph idx="1"/>
          </p:nvPr>
        </p:nvSpPr>
        <p:spPr>
          <a:xfrm>
            <a:off x="304800" y="1371600"/>
            <a:ext cx="8610600" cy="5638800"/>
          </a:xfrm>
        </p:spPr>
        <p:txBody>
          <a:bodyPr>
            <a:normAutofit/>
          </a:bodyPr>
          <a:lstStyle/>
          <a:p>
            <a:pPr eaLnBrk="1" hangingPunct="1">
              <a:buFont typeface="Wingdings" pitchFamily="-110" charset="2"/>
              <a:buChar char="Ø"/>
              <a:defRPr/>
            </a:pPr>
            <a:r>
              <a:rPr kumimoji="1" lang="en-US" sz="2800" b="1" dirty="0" err="1" smtClean="0"/>
              <a:t>Unipolar</a:t>
            </a:r>
            <a:r>
              <a:rPr kumimoji="1" lang="en-US" sz="2800" dirty="0" smtClean="0"/>
              <a:t> – all signal elements have the same sign</a:t>
            </a:r>
          </a:p>
          <a:p>
            <a:pPr eaLnBrk="1" hangingPunct="1">
              <a:buFont typeface="Wingdings" pitchFamily="-110" charset="2"/>
              <a:buChar char="Ø"/>
              <a:defRPr/>
            </a:pPr>
            <a:r>
              <a:rPr kumimoji="1" lang="en-US" sz="2800" b="1" dirty="0" smtClean="0"/>
              <a:t>Polar</a:t>
            </a:r>
            <a:r>
              <a:rPr kumimoji="1" lang="en-US" sz="2800" dirty="0" smtClean="0"/>
              <a:t> – one logic state represented by positive voltage and the other by negative voltage</a:t>
            </a:r>
          </a:p>
          <a:p>
            <a:pPr eaLnBrk="1" hangingPunct="1">
              <a:buFont typeface="Wingdings" pitchFamily="-110" charset="2"/>
              <a:buChar char="Ø"/>
              <a:defRPr/>
            </a:pPr>
            <a:r>
              <a:rPr kumimoji="1" lang="en-US" sz="2800" b="1" dirty="0" smtClean="0"/>
              <a:t>Data rate </a:t>
            </a:r>
            <a:r>
              <a:rPr kumimoji="1" lang="en-US" sz="2800" dirty="0" smtClean="0"/>
              <a:t>– rate, in bits per second that data are transmitted</a:t>
            </a:r>
          </a:p>
          <a:p>
            <a:pPr eaLnBrk="1" hangingPunct="1">
              <a:buFont typeface="Wingdings" pitchFamily="-110" charset="2"/>
              <a:buChar char="Ø"/>
              <a:defRPr/>
            </a:pPr>
            <a:r>
              <a:rPr kumimoji="1" lang="en-US" sz="2800" b="1" dirty="0" smtClean="0"/>
              <a:t>Duration or length of a bit </a:t>
            </a:r>
            <a:r>
              <a:rPr kumimoji="1" lang="en-US" sz="2800" dirty="0" smtClean="0"/>
              <a:t>– time taken for transmitter to emit the bit </a:t>
            </a:r>
          </a:p>
          <a:p>
            <a:pPr eaLnBrk="1" hangingPunct="1">
              <a:buFont typeface="Wingdings" pitchFamily="-110" charset="2"/>
              <a:buChar char="Ø"/>
              <a:defRPr/>
            </a:pPr>
            <a:r>
              <a:rPr kumimoji="1" lang="en-US" sz="2800" b="1" dirty="0" smtClean="0"/>
              <a:t>Modulation rate</a:t>
            </a:r>
            <a:r>
              <a:rPr kumimoji="1" lang="en-US" sz="2800" dirty="0" smtClean="0"/>
              <a:t> – rate at which the signal level is changed; the rate is expressed in baud, which means signal elements per second</a:t>
            </a:r>
          </a:p>
          <a:p>
            <a:pPr eaLnBrk="1" hangingPunct="1">
              <a:buFont typeface="Wingdings" pitchFamily="-110" charset="2"/>
              <a:buChar char="Ø"/>
              <a:defRPr/>
            </a:pPr>
            <a:r>
              <a:rPr kumimoji="1" lang="en-US" sz="2800" b="1" dirty="0" smtClean="0"/>
              <a:t>Mark and space </a:t>
            </a:r>
            <a:r>
              <a:rPr kumimoji="1" lang="en-US" sz="2800" dirty="0" smtClean="0"/>
              <a:t>– refer to the binary digits 1 and 0</a:t>
            </a:r>
            <a:endParaRPr kumimoji="1" lang="en-US" sz="28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381000"/>
            <a:ext cx="8229600" cy="1371600"/>
          </a:xfrm>
        </p:spPr>
        <p:txBody>
          <a:bodyPr/>
          <a:lstStyle/>
          <a:p>
            <a:pPr eaLnBrk="1" hangingPunct="1">
              <a:defRPr/>
            </a:pPr>
            <a:r>
              <a:rPr kumimoji="1" lang="en-GB" dirty="0">
                <a:ea typeface="+mj-ea"/>
                <a:cs typeface="+mj-cs"/>
              </a:rPr>
              <a:t>Multiple </a:t>
            </a:r>
            <a:r>
              <a:rPr kumimoji="1" lang="en-GB" dirty="0" smtClean="0">
                <a:ea typeface="+mj-ea"/>
                <a:cs typeface="+mj-cs"/>
              </a:rPr>
              <a:t>FSK</a:t>
            </a:r>
            <a:br>
              <a:rPr kumimoji="1" lang="en-GB" dirty="0" smtClean="0">
                <a:ea typeface="+mj-ea"/>
                <a:cs typeface="+mj-cs"/>
              </a:rPr>
            </a:br>
            <a:r>
              <a:rPr kumimoji="1" lang="en-GB" dirty="0" smtClean="0">
                <a:ea typeface="+mj-ea"/>
                <a:cs typeface="+mj-cs"/>
              </a:rPr>
              <a:t>(MFSK)</a:t>
            </a:r>
            <a:endParaRPr kumimoji="1" lang="en-GB" dirty="0">
              <a:ea typeface="+mj-ea"/>
              <a:cs typeface="+mj-cs"/>
            </a:endParaRPr>
          </a:p>
        </p:txBody>
      </p:sp>
      <p:sp>
        <p:nvSpPr>
          <p:cNvPr id="62467" name="Rectangle 3"/>
          <p:cNvSpPr>
            <a:spLocks noGrp="1" noChangeArrowheads="1"/>
          </p:cNvSpPr>
          <p:nvPr>
            <p:ph idx="1"/>
          </p:nvPr>
        </p:nvSpPr>
        <p:spPr>
          <a:xfrm>
            <a:off x="457200" y="2438400"/>
            <a:ext cx="8229600" cy="3657600"/>
          </a:xfrm>
        </p:spPr>
        <p:txBody>
          <a:bodyPr/>
          <a:lstStyle/>
          <a:p>
            <a:pPr eaLnBrk="1" hangingPunct="1">
              <a:buFont typeface="Wingdings" pitchFamily="-110" charset="2"/>
              <a:buChar char="Ø"/>
              <a:defRPr/>
            </a:pPr>
            <a:r>
              <a:rPr kumimoji="1" lang="en-GB" dirty="0">
                <a:ea typeface="+mn-ea"/>
                <a:cs typeface="+mn-cs"/>
              </a:rPr>
              <a:t>E</a:t>
            </a:r>
            <a:r>
              <a:rPr kumimoji="1" lang="en-GB" dirty="0" smtClean="0">
                <a:ea typeface="+mn-ea"/>
                <a:cs typeface="+mn-cs"/>
              </a:rPr>
              <a:t>ach signaling </a:t>
            </a:r>
            <a:r>
              <a:rPr kumimoji="1" lang="en-GB" dirty="0">
                <a:ea typeface="+mn-ea"/>
                <a:cs typeface="+mn-cs"/>
              </a:rPr>
              <a:t>element represents more than one bit</a:t>
            </a:r>
            <a:endParaRPr kumimoji="1" lang="en-GB" dirty="0" smtClean="0">
              <a:ea typeface="+mn-ea"/>
              <a:cs typeface="+mn-cs"/>
            </a:endParaRPr>
          </a:p>
          <a:p>
            <a:pPr eaLnBrk="1" hangingPunct="1">
              <a:buFont typeface="Wingdings" pitchFamily="-110" charset="2"/>
              <a:buChar char="Ø"/>
              <a:defRPr/>
            </a:pPr>
            <a:r>
              <a:rPr kumimoji="1" lang="en-GB" dirty="0">
                <a:ea typeface="+mn-ea"/>
                <a:cs typeface="+mn-cs"/>
              </a:rPr>
              <a:t>M</a:t>
            </a:r>
            <a:r>
              <a:rPr kumimoji="1" lang="en-GB" dirty="0" smtClean="0">
                <a:ea typeface="+mn-ea"/>
                <a:cs typeface="+mn-cs"/>
              </a:rPr>
              <a:t>ore </a:t>
            </a:r>
            <a:r>
              <a:rPr kumimoji="1" lang="en-GB" dirty="0">
                <a:ea typeface="+mn-ea"/>
                <a:cs typeface="+mn-cs"/>
              </a:rPr>
              <a:t>than two frequencies</a:t>
            </a:r>
            <a:r>
              <a:rPr kumimoji="1" lang="en-GB" dirty="0" smtClean="0">
                <a:ea typeface="+mn-ea"/>
                <a:cs typeface="+mn-cs"/>
              </a:rPr>
              <a:t> are used</a:t>
            </a:r>
          </a:p>
          <a:p>
            <a:pPr eaLnBrk="1" hangingPunct="1">
              <a:buFont typeface="Wingdings" pitchFamily="-110" charset="2"/>
              <a:buChar char="Ø"/>
              <a:defRPr/>
            </a:pPr>
            <a:r>
              <a:rPr kumimoji="1" lang="en-GB" dirty="0">
                <a:ea typeface="+mn-ea"/>
                <a:cs typeface="+mn-cs"/>
              </a:rPr>
              <a:t>M</a:t>
            </a:r>
            <a:r>
              <a:rPr kumimoji="1" lang="en-GB" dirty="0" smtClean="0">
                <a:ea typeface="+mn-ea"/>
                <a:cs typeface="+mn-cs"/>
              </a:rPr>
              <a:t>ore </a:t>
            </a:r>
            <a:r>
              <a:rPr kumimoji="1" lang="en-GB" dirty="0">
                <a:ea typeface="+mn-ea"/>
                <a:cs typeface="+mn-cs"/>
              </a:rPr>
              <a:t>bandwidth efficient</a:t>
            </a:r>
            <a:endParaRPr kumimoji="1" lang="en-GB" dirty="0" smtClean="0">
              <a:ea typeface="+mn-ea"/>
              <a:cs typeface="+mn-cs"/>
            </a:endParaRPr>
          </a:p>
          <a:p>
            <a:pPr eaLnBrk="1" hangingPunct="1">
              <a:buFont typeface="Wingdings" pitchFamily="-110" charset="2"/>
              <a:buChar char="Ø"/>
              <a:defRPr/>
            </a:pPr>
            <a:r>
              <a:rPr kumimoji="1" lang="en-GB" dirty="0">
                <a:ea typeface="+mn-ea"/>
                <a:cs typeface="+mn-cs"/>
              </a:rPr>
              <a:t>M</a:t>
            </a:r>
            <a:r>
              <a:rPr kumimoji="1" lang="en-GB" dirty="0" smtClean="0">
                <a:ea typeface="+mn-ea"/>
                <a:cs typeface="+mn-cs"/>
              </a:rPr>
              <a:t>ore susceptible </a:t>
            </a:r>
            <a:r>
              <a:rPr kumimoji="1" lang="en-GB" dirty="0">
                <a:ea typeface="+mn-ea"/>
                <a:cs typeface="+mn-cs"/>
              </a:rPr>
              <a:t>to error</a:t>
            </a:r>
          </a:p>
          <a:p>
            <a:pPr eaLnBrk="1" hangingPunct="1">
              <a:buFont typeface="Wingdings" pitchFamily="-110" charset="2"/>
              <a:buNone/>
              <a:defRPr/>
            </a:pPr>
            <a:endParaRPr kumimoji="1" lang="en-GB" dirty="0">
              <a:ea typeface="+mn-ea"/>
              <a:cs typeface="+mn-cs"/>
            </a:endParaRPr>
          </a:p>
        </p:txBody>
      </p:sp>
      <p:pic>
        <p:nvPicPr>
          <p:cNvPr id="6" name="Picture 5"/>
          <p:cNvPicPr>
            <a:picLocks noChangeAspect="1"/>
          </p:cNvPicPr>
          <p:nvPr/>
        </p:nvPicPr>
        <p:blipFill>
          <a:blip r:embed="rId3">
            <a:duotone>
              <a:schemeClr val="accent3">
                <a:shade val="45000"/>
                <a:satMod val="135000"/>
              </a:schemeClr>
              <a:prstClr val="white"/>
            </a:duotone>
          </a:blip>
          <a:stretch>
            <a:fillRect/>
          </a:stretch>
        </p:blipFill>
        <p:spPr>
          <a:xfrm>
            <a:off x="5943600" y="4517206"/>
            <a:ext cx="2797175" cy="201139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l="7190" t="18598" r="6163" b="29225"/>
          <a:stretch>
            <a:fillRect/>
          </a:stretch>
        </p:blipFill>
        <p:spPr>
          <a:xfrm>
            <a:off x="-161293" y="838200"/>
            <a:ext cx="9492478" cy="4419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kumimoji="1" lang="en-US" dirty="0">
                <a:ea typeface="+mj-ea"/>
                <a:cs typeface="+mj-cs"/>
              </a:rPr>
              <a:t>Phase Shift </a:t>
            </a:r>
            <a:r>
              <a:rPr kumimoji="1" lang="en-US" dirty="0" smtClean="0">
                <a:ea typeface="+mj-ea"/>
                <a:cs typeface="+mj-cs"/>
              </a:rPr>
              <a:t>Keying</a:t>
            </a:r>
            <a:br>
              <a:rPr kumimoji="1" lang="en-US" dirty="0" smtClean="0">
                <a:ea typeface="+mj-ea"/>
                <a:cs typeface="+mj-cs"/>
              </a:rPr>
            </a:br>
            <a:r>
              <a:rPr kumimoji="1" lang="en-US" dirty="0" smtClean="0">
                <a:ea typeface="+mj-ea"/>
                <a:cs typeface="+mj-cs"/>
              </a:rPr>
              <a:t>(PSK)</a:t>
            </a:r>
            <a:endParaRPr kumimoji="1" lang="en-US" dirty="0">
              <a:ea typeface="+mj-ea"/>
              <a:cs typeface="+mj-cs"/>
            </a:endParaRPr>
          </a:p>
        </p:txBody>
      </p:sp>
      <p:sp>
        <p:nvSpPr>
          <p:cNvPr id="39939" name="Rectangle 3"/>
          <p:cNvSpPr>
            <a:spLocks noGrp="1" noChangeArrowheads="1"/>
          </p:cNvSpPr>
          <p:nvPr>
            <p:ph idx="1"/>
          </p:nvPr>
        </p:nvSpPr>
        <p:spPr>
          <a:xfrm>
            <a:off x="457200" y="2057400"/>
            <a:ext cx="8382000" cy="4114800"/>
          </a:xfrm>
        </p:spPr>
        <p:txBody>
          <a:bodyPr/>
          <a:lstStyle/>
          <a:p>
            <a:pPr eaLnBrk="1" hangingPunct="1">
              <a:buFont typeface="Wingdings" pitchFamily="-110" charset="2"/>
              <a:buChar char="Ø"/>
              <a:defRPr/>
            </a:pPr>
            <a:r>
              <a:rPr kumimoji="1" lang="en-US" dirty="0" smtClean="0">
                <a:ea typeface="+mn-ea"/>
                <a:cs typeface="+mn-cs"/>
              </a:rPr>
              <a:t>The phase </a:t>
            </a:r>
            <a:r>
              <a:rPr kumimoji="1" lang="en-US" dirty="0">
                <a:ea typeface="+mn-ea"/>
                <a:cs typeface="+mn-cs"/>
              </a:rPr>
              <a:t>of</a:t>
            </a:r>
            <a:r>
              <a:rPr kumimoji="1" lang="en-US" dirty="0" smtClean="0">
                <a:ea typeface="+mn-ea"/>
                <a:cs typeface="+mn-cs"/>
              </a:rPr>
              <a:t> the carrier </a:t>
            </a:r>
            <a:r>
              <a:rPr kumimoji="1" lang="en-US" dirty="0">
                <a:ea typeface="+mn-ea"/>
                <a:cs typeface="+mn-cs"/>
              </a:rPr>
              <a:t>signal is shifted to represent data</a:t>
            </a:r>
            <a:endParaRPr kumimoji="1" lang="en-US" dirty="0" smtClean="0">
              <a:ea typeface="+mn-ea"/>
              <a:cs typeface="+mn-cs"/>
            </a:endParaRPr>
          </a:p>
          <a:p>
            <a:pPr eaLnBrk="1" hangingPunct="1">
              <a:buFont typeface="Wingdings" pitchFamily="-110" charset="2"/>
              <a:buChar char="Ø"/>
              <a:defRPr/>
            </a:pPr>
            <a:r>
              <a:rPr kumimoji="1" lang="en-US" dirty="0">
                <a:ea typeface="+mn-ea"/>
                <a:cs typeface="+mn-cs"/>
              </a:rPr>
              <a:t>B</a:t>
            </a:r>
            <a:r>
              <a:rPr kumimoji="1" lang="en-US" dirty="0" smtClean="0">
                <a:ea typeface="+mn-ea"/>
                <a:cs typeface="+mn-cs"/>
              </a:rPr>
              <a:t>inary </a:t>
            </a:r>
            <a:r>
              <a:rPr kumimoji="1" lang="en-US" dirty="0">
                <a:ea typeface="+mn-ea"/>
                <a:cs typeface="+mn-cs"/>
              </a:rPr>
              <a:t>PSK</a:t>
            </a:r>
            <a:endParaRPr kumimoji="1" lang="en-US" dirty="0" smtClean="0">
              <a:ea typeface="+mn-ea"/>
              <a:cs typeface="+mn-cs"/>
            </a:endParaRPr>
          </a:p>
          <a:p>
            <a:pPr lvl="1" eaLnBrk="1" hangingPunct="1">
              <a:buFont typeface="Wingdings" pitchFamily="-110" charset="2"/>
              <a:buChar char="l"/>
              <a:defRPr/>
            </a:pPr>
            <a:r>
              <a:rPr kumimoji="1" lang="en-US" dirty="0"/>
              <a:t>T</a:t>
            </a:r>
            <a:r>
              <a:rPr kumimoji="1" lang="en-US" dirty="0" smtClean="0"/>
              <a:t>wo </a:t>
            </a:r>
            <a:r>
              <a:rPr kumimoji="1" lang="en-US" dirty="0"/>
              <a:t>phases represent</a:t>
            </a:r>
            <a:r>
              <a:rPr kumimoji="1" lang="en-US" dirty="0" smtClean="0"/>
              <a:t> the two </a:t>
            </a:r>
            <a:r>
              <a:rPr kumimoji="1" lang="en-US" dirty="0"/>
              <a:t>binary digits</a:t>
            </a:r>
            <a:endParaRPr kumimoji="1" lang="en-US" dirty="0" smtClean="0"/>
          </a:p>
          <a:p>
            <a:pPr eaLnBrk="1" hangingPunct="1">
              <a:buFont typeface="Wingdings" pitchFamily="-110" charset="2"/>
              <a:buChar char="Ø"/>
              <a:defRPr/>
            </a:pPr>
            <a:r>
              <a:rPr kumimoji="1" lang="en-US" dirty="0">
                <a:ea typeface="+mn-ea"/>
                <a:cs typeface="+mn-cs"/>
              </a:rPr>
              <a:t>D</a:t>
            </a:r>
            <a:r>
              <a:rPr kumimoji="1" lang="en-US" dirty="0" smtClean="0">
                <a:ea typeface="+mn-ea"/>
                <a:cs typeface="+mn-cs"/>
              </a:rPr>
              <a:t>ifferential </a:t>
            </a:r>
            <a:r>
              <a:rPr kumimoji="1" lang="en-US" dirty="0">
                <a:ea typeface="+mn-ea"/>
                <a:cs typeface="+mn-cs"/>
              </a:rPr>
              <a:t>PSK</a:t>
            </a:r>
            <a:endParaRPr kumimoji="1" lang="en-US" dirty="0" smtClean="0">
              <a:ea typeface="+mn-ea"/>
              <a:cs typeface="+mn-cs"/>
            </a:endParaRPr>
          </a:p>
          <a:p>
            <a:pPr lvl="1" eaLnBrk="1" hangingPunct="1">
              <a:buFont typeface="Wingdings" pitchFamily="-110" charset="2"/>
              <a:buChar char="l"/>
              <a:defRPr/>
            </a:pPr>
            <a:r>
              <a:rPr kumimoji="1" lang="en-US" dirty="0"/>
              <a:t>P</a:t>
            </a:r>
            <a:r>
              <a:rPr kumimoji="1" lang="en-US" dirty="0" smtClean="0"/>
              <a:t>hase </a:t>
            </a:r>
            <a:r>
              <a:rPr kumimoji="1" lang="en-US" dirty="0"/>
              <a:t>shifted relative to previous transmission rather than some reference signal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t="14545" b="40909"/>
          <a:stretch>
            <a:fillRect/>
          </a:stretch>
        </p:blipFill>
        <p:spPr>
          <a:xfrm>
            <a:off x="-732444" y="457200"/>
            <a:ext cx="10045894" cy="5791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7273" t="11765" r="6364" b="14118"/>
          <a:stretch>
            <a:fillRect/>
          </a:stretch>
        </p:blipFill>
        <p:spPr>
          <a:xfrm>
            <a:off x="0" y="495891"/>
            <a:ext cx="9134113" cy="6057309"/>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4706" t="4545" r="2353" b="34545"/>
          <a:stretch>
            <a:fillRect/>
          </a:stretch>
        </p:blipFill>
        <p:spPr>
          <a:xfrm>
            <a:off x="304800" y="-200624"/>
            <a:ext cx="8458200" cy="717336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859280"/>
            <a:ext cx="8630882" cy="4998720"/>
          </a:xfrm>
          <a:prstGeom prst="rect">
            <a:avLst/>
          </a:prstGeom>
        </p:spPr>
      </p:pic>
      <p:sp>
        <p:nvSpPr>
          <p:cNvPr id="6" name="Rectangle 5"/>
          <p:cNvSpPr/>
          <p:nvPr/>
        </p:nvSpPr>
        <p:spPr>
          <a:xfrm>
            <a:off x="0" y="0"/>
            <a:ext cx="9144000" cy="1692771"/>
          </a:xfrm>
          <a:prstGeom prst="rect">
            <a:avLst/>
          </a:prstGeom>
        </p:spPr>
        <p:txBody>
          <a:bodyPr wrap="square">
            <a:spAutoFit/>
          </a:bodyPr>
          <a:lstStyle/>
          <a:p>
            <a:pPr algn="ctr"/>
            <a:r>
              <a:rPr kumimoji="1" lang="en-US" sz="3600" b="1" dirty="0" smtClean="0">
                <a:solidFill>
                  <a:schemeClr val="tx2"/>
                </a:solidFill>
                <a:effectLst>
                  <a:outerShdw blurRad="38100" dist="38100" dir="2700000" algn="tl">
                    <a:srgbClr val="000000"/>
                  </a:outerShdw>
                </a:effectLst>
                <a:latin typeface="+mj-lt"/>
                <a:ea typeface="+mj-ea"/>
                <a:cs typeface="+mj-cs"/>
              </a:rPr>
              <a:t>Table 5.5</a:t>
            </a:r>
            <a:r>
              <a:rPr kumimoji="1" lang="en-US" sz="4400" b="1" dirty="0" smtClean="0">
                <a:solidFill>
                  <a:schemeClr val="tx2"/>
                </a:solidFill>
                <a:effectLst>
                  <a:outerShdw blurRad="38100" dist="38100" dir="2700000" algn="tl">
                    <a:srgbClr val="000000"/>
                  </a:outerShdw>
                </a:effectLst>
                <a:latin typeface="+mj-lt"/>
                <a:ea typeface="+mj-ea"/>
                <a:cs typeface="+mj-cs"/>
              </a:rPr>
              <a:t>   </a:t>
            </a:r>
          </a:p>
          <a:p>
            <a:pPr algn="ctr"/>
            <a:endParaRPr kumimoji="1" lang="en-US" sz="2000" b="1" dirty="0" smtClean="0">
              <a:solidFill>
                <a:schemeClr val="tx2"/>
              </a:solidFill>
              <a:effectLst>
                <a:outerShdw blurRad="38100" dist="38100" dir="2700000" algn="tl">
                  <a:srgbClr val="000000"/>
                </a:outerShdw>
              </a:effectLst>
              <a:latin typeface="+mj-lt"/>
              <a:ea typeface="+mj-ea"/>
              <a:cs typeface="+mj-cs"/>
            </a:endParaRPr>
          </a:p>
          <a:p>
            <a:pPr algn="ctr"/>
            <a:r>
              <a:rPr kumimoji="1" lang="en-US" sz="2000" b="1" dirty="0" smtClean="0">
                <a:solidFill>
                  <a:schemeClr val="tx2"/>
                </a:solidFill>
                <a:effectLst>
                  <a:outerShdw blurRad="38100" dist="38100" dir="2700000" algn="tl">
                    <a:srgbClr val="000000"/>
                  </a:outerShdw>
                </a:effectLst>
                <a:latin typeface="+mj-lt"/>
                <a:ea typeface="+mj-ea"/>
                <a:cs typeface="+mj-cs"/>
              </a:rPr>
              <a:t>Bandwidth Efficiency (R/BT) for Various </a:t>
            </a:r>
          </a:p>
          <a:p>
            <a:pPr algn="ctr"/>
            <a:r>
              <a:rPr kumimoji="1" lang="en-US" sz="2000" b="1" dirty="0" smtClean="0">
                <a:solidFill>
                  <a:schemeClr val="tx2"/>
                </a:solidFill>
                <a:effectLst>
                  <a:outerShdw blurRad="38100" dist="38100" dir="2700000" algn="tl">
                    <a:srgbClr val="000000"/>
                  </a:outerShdw>
                </a:effectLst>
                <a:latin typeface="+mj-lt"/>
                <a:ea typeface="+mj-ea"/>
                <a:cs typeface="+mj-cs"/>
              </a:rPr>
              <a:t>Digital-to-Analog Encoding Schemes </a:t>
            </a:r>
            <a:endParaRPr kumimoji="1" lang="en-US" sz="2000" b="1" dirty="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kumimoji="1" lang="en-US" dirty="0">
                <a:ea typeface="+mj-ea"/>
                <a:cs typeface="+mj-cs"/>
              </a:rPr>
              <a:t>Performance of Digital to Analog Modulation Schemes</a:t>
            </a:r>
          </a:p>
        </p:txBody>
      </p:sp>
      <p:graphicFrame>
        <p:nvGraphicFramePr>
          <p:cNvPr id="4" name="Diagram 3"/>
          <p:cNvGraphicFramePr/>
          <p:nvPr>
            <p:extLst>
              <p:ext uri="{D42A27DB-BD31-4B8C-83A1-F6EECF244321}">
                <p14:modId xmlns:p14="http://schemas.microsoft.com/office/powerpoint/2010/main" val="1936060910"/>
              </p:ext>
            </p:extLst>
          </p:nvPr>
        </p:nvGraphicFramePr>
        <p:xfrm>
          <a:off x="533400" y="2057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l="2727" t="10588" r="1818" b="7059"/>
          <a:stretch>
            <a:fillRect/>
          </a:stretch>
        </p:blipFill>
        <p:spPr>
          <a:xfrm>
            <a:off x="376540" y="726195"/>
            <a:ext cx="8471619" cy="5647643"/>
          </a:xfrm>
          <a:prstGeom prst="rect">
            <a:avLst/>
          </a:prstGeom>
          <a:noFill/>
        </p:spPr>
      </p:pic>
    </p:spTree>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77813"/>
            <a:ext cx="8915400" cy="1139825"/>
          </a:xfrm>
        </p:spPr>
        <p:txBody>
          <a:bodyPr/>
          <a:lstStyle/>
          <a:p>
            <a:pPr eaLnBrk="1" hangingPunct="1">
              <a:defRPr/>
            </a:pPr>
            <a:r>
              <a:rPr kumimoji="1" lang="en-GB" dirty="0">
                <a:ea typeface="+mj-ea"/>
                <a:cs typeface="+mj-cs"/>
              </a:rPr>
              <a:t>Quadrature Amplitude </a:t>
            </a:r>
            <a:r>
              <a:rPr kumimoji="1" lang="en-GB" dirty="0" smtClean="0">
                <a:ea typeface="+mj-ea"/>
                <a:cs typeface="+mj-cs"/>
              </a:rPr>
              <a:t>Modulation (QAM)</a:t>
            </a:r>
            <a:endParaRPr kumimoji="1" lang="en-GB" dirty="0">
              <a:ea typeface="+mj-ea"/>
              <a:cs typeface="+mj-cs"/>
            </a:endParaRPr>
          </a:p>
        </p:txBody>
      </p:sp>
      <p:sp>
        <p:nvSpPr>
          <p:cNvPr id="66563" name="Rectangle 3"/>
          <p:cNvSpPr>
            <a:spLocks noGrp="1" noChangeArrowheads="1"/>
          </p:cNvSpPr>
          <p:nvPr>
            <p:ph idx="1"/>
          </p:nvPr>
        </p:nvSpPr>
        <p:spPr>
          <a:xfrm>
            <a:off x="457200" y="1828800"/>
            <a:ext cx="8229600" cy="4876800"/>
          </a:xfrm>
        </p:spPr>
        <p:txBody>
          <a:bodyPr>
            <a:normAutofit lnSpcReduction="10000"/>
          </a:bodyPr>
          <a:lstStyle/>
          <a:p>
            <a:pPr eaLnBrk="1" hangingPunct="1">
              <a:lnSpc>
                <a:spcPct val="90000"/>
              </a:lnSpc>
              <a:buFont typeface="Wingdings" pitchFamily="-110" charset="2"/>
              <a:buChar char="Ø"/>
              <a:defRPr/>
            </a:pPr>
            <a:r>
              <a:rPr kumimoji="1" lang="en-GB" sz="2800" dirty="0">
                <a:ea typeface="+mn-ea"/>
                <a:cs typeface="+mn-cs"/>
              </a:rPr>
              <a:t>QAM</a:t>
            </a:r>
            <a:r>
              <a:rPr kumimoji="1" lang="en-GB" sz="2800" dirty="0" smtClean="0">
                <a:ea typeface="+mn-ea"/>
                <a:cs typeface="+mn-cs"/>
              </a:rPr>
              <a:t> is used in the asymmetric </a:t>
            </a:r>
            <a:r>
              <a:rPr kumimoji="1" lang="en-GB" sz="2800" dirty="0">
                <a:ea typeface="+mn-ea"/>
                <a:cs typeface="+mn-cs"/>
              </a:rPr>
              <a:t>digital subscriber line (ADSL</a:t>
            </a:r>
            <a:r>
              <a:rPr kumimoji="1" lang="en-GB" sz="2800" dirty="0" smtClean="0">
                <a:ea typeface="+mn-ea"/>
                <a:cs typeface="+mn-cs"/>
              </a:rPr>
              <a:t>), in cable modems, </a:t>
            </a:r>
            <a:r>
              <a:rPr kumimoji="1" lang="en-GB" sz="2800" dirty="0">
                <a:ea typeface="+mn-ea"/>
                <a:cs typeface="+mn-cs"/>
              </a:rPr>
              <a:t>and</a:t>
            </a:r>
            <a:r>
              <a:rPr kumimoji="1" lang="en-GB" sz="2800" dirty="0" smtClean="0">
                <a:ea typeface="+mn-ea"/>
                <a:cs typeface="+mn-cs"/>
              </a:rPr>
              <a:t> in some wireless standards</a:t>
            </a:r>
          </a:p>
          <a:p>
            <a:pPr eaLnBrk="1" hangingPunct="1">
              <a:lnSpc>
                <a:spcPct val="90000"/>
              </a:lnSpc>
              <a:buFont typeface="Wingdings" pitchFamily="-110" charset="2"/>
              <a:buChar char="Ø"/>
              <a:defRPr/>
            </a:pPr>
            <a:r>
              <a:rPr kumimoji="1" lang="en-GB" sz="2800" dirty="0" smtClean="0">
                <a:ea typeface="+mn-ea"/>
                <a:cs typeface="+mn-cs"/>
              </a:rPr>
              <a:t>Is a combination </a:t>
            </a:r>
            <a:r>
              <a:rPr kumimoji="1" lang="en-GB" sz="2800" dirty="0">
                <a:ea typeface="+mn-ea"/>
                <a:cs typeface="+mn-cs"/>
              </a:rPr>
              <a:t>of ASK and PSK</a:t>
            </a:r>
            <a:endParaRPr kumimoji="1" lang="en-GB" sz="2800" dirty="0" smtClean="0">
              <a:ea typeface="+mn-ea"/>
              <a:cs typeface="+mn-cs"/>
            </a:endParaRPr>
          </a:p>
          <a:p>
            <a:pPr eaLnBrk="1" hangingPunct="1">
              <a:lnSpc>
                <a:spcPct val="90000"/>
              </a:lnSpc>
              <a:buFont typeface="Wingdings" pitchFamily="-110" charset="2"/>
              <a:buChar char="Ø"/>
              <a:defRPr/>
            </a:pPr>
            <a:r>
              <a:rPr kumimoji="1" lang="en-GB" sz="2800" dirty="0">
                <a:ea typeface="+mn-ea"/>
                <a:cs typeface="+mn-cs"/>
              </a:rPr>
              <a:t>L</a:t>
            </a:r>
            <a:r>
              <a:rPr kumimoji="1" lang="en-GB" sz="2800" dirty="0" smtClean="0">
                <a:ea typeface="+mn-ea"/>
                <a:cs typeface="+mn-cs"/>
              </a:rPr>
              <a:t>ogical </a:t>
            </a:r>
            <a:r>
              <a:rPr kumimoji="1" lang="en-GB" sz="2800" dirty="0">
                <a:ea typeface="+mn-ea"/>
                <a:cs typeface="+mn-cs"/>
              </a:rPr>
              <a:t>extension of QPSK</a:t>
            </a:r>
            <a:endParaRPr kumimoji="1" lang="en-GB" sz="2800" dirty="0" smtClean="0">
              <a:ea typeface="+mn-ea"/>
              <a:cs typeface="+mn-cs"/>
            </a:endParaRPr>
          </a:p>
          <a:p>
            <a:pPr eaLnBrk="1" hangingPunct="1">
              <a:lnSpc>
                <a:spcPct val="90000"/>
              </a:lnSpc>
              <a:buFont typeface="Wingdings" pitchFamily="-110" charset="2"/>
              <a:buChar char="Ø"/>
              <a:defRPr/>
            </a:pPr>
            <a:r>
              <a:rPr kumimoji="1" lang="en-GB" sz="2800" dirty="0">
                <a:ea typeface="+mn-ea"/>
                <a:cs typeface="+mn-cs"/>
              </a:rPr>
              <a:t>S</a:t>
            </a:r>
            <a:r>
              <a:rPr kumimoji="1" lang="en-GB" sz="2800" dirty="0" smtClean="0">
                <a:ea typeface="+mn-ea"/>
                <a:cs typeface="+mn-cs"/>
              </a:rPr>
              <a:t>end </a:t>
            </a:r>
            <a:r>
              <a:rPr kumimoji="1" lang="en-GB" sz="2800" dirty="0">
                <a:ea typeface="+mn-ea"/>
                <a:cs typeface="+mn-cs"/>
              </a:rPr>
              <a:t>two different signals simultaneously on</a:t>
            </a:r>
            <a:r>
              <a:rPr kumimoji="1" lang="en-GB" sz="2800" dirty="0" smtClean="0">
                <a:ea typeface="+mn-ea"/>
                <a:cs typeface="+mn-cs"/>
              </a:rPr>
              <a:t> the same </a:t>
            </a:r>
            <a:r>
              <a:rPr kumimoji="1" lang="en-GB" sz="2800" dirty="0">
                <a:ea typeface="+mn-ea"/>
                <a:cs typeface="+mn-cs"/>
              </a:rPr>
              <a:t>carrier frequency</a:t>
            </a:r>
            <a:endParaRPr kumimoji="1" lang="en-GB" sz="2800" dirty="0" smtClean="0">
              <a:ea typeface="+mn-ea"/>
              <a:cs typeface="+mn-cs"/>
            </a:endParaRPr>
          </a:p>
          <a:p>
            <a:pPr lvl="1" eaLnBrk="1" hangingPunct="1">
              <a:lnSpc>
                <a:spcPct val="90000"/>
              </a:lnSpc>
              <a:buFont typeface="Wingdings" pitchFamily="-110" charset="2"/>
              <a:buChar char="l"/>
              <a:defRPr/>
            </a:pPr>
            <a:r>
              <a:rPr kumimoji="1" lang="en-GB" sz="2400" dirty="0"/>
              <a:t>U</a:t>
            </a:r>
            <a:r>
              <a:rPr kumimoji="1" lang="en-GB" sz="2400" dirty="0" smtClean="0"/>
              <a:t>se </a:t>
            </a:r>
            <a:r>
              <a:rPr kumimoji="1" lang="en-GB" sz="2400" dirty="0"/>
              <a:t>two copies of carrier, one shifted 90</a:t>
            </a:r>
            <a:r>
              <a:rPr kumimoji="1" lang="en-GB" sz="2400" baseline="30000" dirty="0">
                <a:ea typeface="Tahoma" pitchFamily="-110" charset="0"/>
                <a:cs typeface="Tahoma" pitchFamily="-110" charset="0"/>
              </a:rPr>
              <a:t>°</a:t>
            </a:r>
            <a:endParaRPr kumimoji="1" lang="en-GB" sz="2400" baseline="30000" dirty="0" smtClean="0">
              <a:ea typeface="Tahoma" pitchFamily="-110" charset="0"/>
              <a:cs typeface="Tahoma" pitchFamily="-110" charset="0"/>
            </a:endParaRPr>
          </a:p>
          <a:p>
            <a:pPr lvl="1" eaLnBrk="1" hangingPunct="1">
              <a:lnSpc>
                <a:spcPct val="90000"/>
              </a:lnSpc>
              <a:buFont typeface="Wingdings" pitchFamily="-110" charset="2"/>
              <a:buChar char="l"/>
              <a:defRPr/>
            </a:pPr>
            <a:r>
              <a:rPr kumimoji="1" lang="en-GB" sz="2400" dirty="0"/>
              <a:t>E</a:t>
            </a:r>
            <a:r>
              <a:rPr kumimoji="1" lang="en-GB" sz="2400" dirty="0" smtClean="0"/>
              <a:t>ach </a:t>
            </a:r>
            <a:r>
              <a:rPr kumimoji="1" lang="en-GB" sz="2400" dirty="0"/>
              <a:t>carrier is ASK modulated</a:t>
            </a:r>
            <a:endParaRPr kumimoji="1" lang="en-GB" sz="2400" dirty="0" smtClean="0"/>
          </a:p>
          <a:p>
            <a:pPr lvl="1" eaLnBrk="1" hangingPunct="1">
              <a:lnSpc>
                <a:spcPct val="90000"/>
              </a:lnSpc>
              <a:buFont typeface="Wingdings" pitchFamily="-110" charset="2"/>
              <a:buChar char="l"/>
              <a:defRPr/>
            </a:pPr>
            <a:r>
              <a:rPr kumimoji="1" lang="en-GB" sz="2400" dirty="0"/>
              <a:t>T</a:t>
            </a:r>
            <a:r>
              <a:rPr kumimoji="1" lang="en-GB" sz="2400" dirty="0" smtClean="0"/>
              <a:t>wo </a:t>
            </a:r>
            <a:r>
              <a:rPr kumimoji="1" lang="en-GB" sz="2400" dirty="0"/>
              <a:t>independent signals</a:t>
            </a:r>
            <a:r>
              <a:rPr kumimoji="1" lang="en-GB" sz="2400" dirty="0" smtClean="0"/>
              <a:t> simultaneously transmitted over the same </a:t>
            </a:r>
            <a:r>
              <a:rPr kumimoji="1" lang="en-GB" sz="2400" dirty="0"/>
              <a:t>medium</a:t>
            </a:r>
            <a:endParaRPr kumimoji="1" lang="en-GB" sz="2400" dirty="0" smtClean="0"/>
          </a:p>
          <a:p>
            <a:pPr lvl="1" eaLnBrk="1" hangingPunct="1">
              <a:lnSpc>
                <a:spcPct val="90000"/>
              </a:lnSpc>
              <a:buFont typeface="Wingdings" pitchFamily="-110" charset="2"/>
              <a:buChar char="l"/>
              <a:defRPr/>
            </a:pPr>
            <a:r>
              <a:rPr kumimoji="1" lang="en-GB" sz="2400" dirty="0" smtClean="0"/>
              <a:t>At the receiver, the two signals are demodulated and the results are combined to produce the original binary input</a:t>
            </a:r>
            <a:endParaRPr kumimoji="1"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2590800"/>
            <a:ext cx="8693335" cy="3746500"/>
          </a:xfrm>
          <a:prstGeom prst="rect">
            <a:avLst/>
          </a:prstGeom>
        </p:spPr>
      </p:pic>
      <p:sp>
        <p:nvSpPr>
          <p:cNvPr id="6" name="Rectangle 5"/>
          <p:cNvSpPr/>
          <p:nvPr/>
        </p:nvSpPr>
        <p:spPr>
          <a:xfrm>
            <a:off x="0" y="228600"/>
            <a:ext cx="9144000" cy="1754327"/>
          </a:xfrm>
          <a:prstGeom prst="rect">
            <a:avLst/>
          </a:prstGeom>
        </p:spPr>
        <p:txBody>
          <a:bodyPr wrap="square">
            <a:spAutoFit/>
          </a:bodyPr>
          <a:lstStyle/>
          <a:p>
            <a:pPr algn="ctr"/>
            <a:r>
              <a:rPr kumimoji="1" lang="en-US" sz="4400" b="1" dirty="0" smtClean="0">
                <a:solidFill>
                  <a:schemeClr val="tx2"/>
                </a:solidFill>
                <a:effectLst>
                  <a:outerShdw blurRad="38100" dist="38100" dir="2700000" algn="tl">
                    <a:srgbClr val="000000"/>
                  </a:outerShdw>
                </a:effectLst>
                <a:latin typeface="+mj-lt"/>
                <a:ea typeface="+mj-ea"/>
                <a:cs typeface="+mj-cs"/>
              </a:rPr>
              <a:t>Table 5.1   </a:t>
            </a:r>
          </a:p>
          <a:p>
            <a:pPr algn="ctr"/>
            <a:endParaRPr kumimoji="1" lang="en-US" sz="2000" b="1" dirty="0" smtClean="0">
              <a:solidFill>
                <a:schemeClr val="tx2"/>
              </a:solidFill>
              <a:effectLst>
                <a:outerShdw blurRad="38100" dist="38100" dir="2700000" algn="tl">
                  <a:srgbClr val="000000"/>
                </a:outerShdw>
              </a:effectLst>
              <a:latin typeface="+mj-lt"/>
              <a:ea typeface="+mj-ea"/>
              <a:cs typeface="+mj-cs"/>
            </a:endParaRPr>
          </a:p>
          <a:p>
            <a:pPr algn="ctr"/>
            <a:r>
              <a:rPr kumimoji="1" lang="en-US" sz="4400" b="1" dirty="0" smtClean="0">
                <a:solidFill>
                  <a:schemeClr val="tx2"/>
                </a:solidFill>
                <a:effectLst>
                  <a:outerShdw blurRad="38100" dist="38100" dir="2700000" algn="tl">
                    <a:srgbClr val="000000"/>
                  </a:outerShdw>
                </a:effectLst>
                <a:latin typeface="+mj-lt"/>
                <a:ea typeface="+mj-ea"/>
                <a:cs typeface="+mj-cs"/>
              </a:rPr>
              <a:t>Key Data Transmission Terms</a:t>
            </a: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t="18182" b="26364"/>
          <a:stretch>
            <a:fillRect/>
          </a:stretch>
        </p:blipFill>
        <p:spPr>
          <a:xfrm>
            <a:off x="0" y="150618"/>
            <a:ext cx="9134242" cy="6554982"/>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p:blipFill>
          <a:blip r:embed="rId3"/>
          <a:srcRect l="15294" t="16364" r="8235" b="13636"/>
          <a:stretch>
            <a:fillRect/>
          </a:stretch>
        </p:blipFill>
        <p:spPr>
          <a:xfrm>
            <a:off x="2209800" y="313914"/>
            <a:ext cx="5257800" cy="6228475"/>
          </a:xfrm>
          <a:prstGeom prst="rect">
            <a:avLst/>
          </a:prstGeom>
          <a:noFill/>
        </p:spPr>
      </p:pic>
    </p:spTree>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kumimoji="1" lang="en-US" dirty="0">
                <a:ea typeface="+mj-ea"/>
                <a:cs typeface="+mj-cs"/>
              </a:rPr>
              <a:t>Analog Data, Digital Signal</a:t>
            </a:r>
          </a:p>
        </p:txBody>
      </p:sp>
      <p:sp>
        <p:nvSpPr>
          <p:cNvPr id="43011" name="Rectangle 3"/>
          <p:cNvSpPr>
            <a:spLocks noGrp="1" noChangeArrowheads="1"/>
          </p:cNvSpPr>
          <p:nvPr>
            <p:ph sz="half" idx="1"/>
          </p:nvPr>
        </p:nvSpPr>
        <p:spPr/>
        <p:txBody>
          <a:bodyPr>
            <a:normAutofit/>
          </a:bodyPr>
          <a:lstStyle/>
          <a:p>
            <a:pPr eaLnBrk="1" hangingPunct="1">
              <a:buFont typeface="Wingdings" pitchFamily="-110" charset="2"/>
              <a:buChar char="Ø"/>
              <a:defRPr/>
            </a:pPr>
            <a:r>
              <a:rPr kumimoji="1" lang="en-US" sz="2400" dirty="0">
                <a:ea typeface="+mn-ea"/>
                <a:cs typeface="+mn-cs"/>
              </a:rPr>
              <a:t>D</a:t>
            </a:r>
            <a:r>
              <a:rPr kumimoji="1" lang="en-US" sz="2400" dirty="0" smtClean="0">
                <a:ea typeface="+mn-ea"/>
                <a:cs typeface="+mn-cs"/>
              </a:rPr>
              <a:t>igitization </a:t>
            </a:r>
            <a:r>
              <a:rPr kumimoji="1" lang="en-US" sz="2400" dirty="0">
                <a:ea typeface="+mn-ea"/>
                <a:cs typeface="+mn-cs"/>
              </a:rPr>
              <a:t>is</a:t>
            </a:r>
            <a:r>
              <a:rPr kumimoji="1" lang="en-US" sz="2400" dirty="0" smtClean="0">
                <a:ea typeface="+mn-ea"/>
                <a:cs typeface="+mn-cs"/>
              </a:rPr>
              <a:t> the conversion </a:t>
            </a:r>
            <a:r>
              <a:rPr kumimoji="1" lang="en-US" sz="2400" dirty="0">
                <a:ea typeface="+mn-ea"/>
                <a:cs typeface="+mn-cs"/>
              </a:rPr>
              <a:t>of analog data into digital</a:t>
            </a:r>
            <a:r>
              <a:rPr kumimoji="1" lang="en-US" sz="2400" dirty="0" smtClean="0">
                <a:ea typeface="+mn-ea"/>
                <a:cs typeface="+mn-cs"/>
              </a:rPr>
              <a:t> data </a:t>
            </a:r>
            <a:r>
              <a:rPr kumimoji="1" lang="en-US" sz="2400" dirty="0">
                <a:ea typeface="+mn-ea"/>
                <a:cs typeface="+mn-cs"/>
              </a:rPr>
              <a:t>which can then:</a:t>
            </a:r>
            <a:endParaRPr kumimoji="1" lang="en-US" sz="2400" dirty="0" smtClean="0">
              <a:ea typeface="+mn-ea"/>
              <a:cs typeface="+mn-cs"/>
            </a:endParaRPr>
          </a:p>
          <a:p>
            <a:pPr lvl="1" eaLnBrk="1" hangingPunct="1">
              <a:buFont typeface="Wingdings" pitchFamily="-110" charset="2"/>
              <a:buChar char="l"/>
              <a:defRPr/>
            </a:pPr>
            <a:r>
              <a:rPr kumimoji="1" lang="en-US" sz="2000" dirty="0"/>
              <a:t>B</a:t>
            </a:r>
            <a:r>
              <a:rPr kumimoji="1" lang="en-US" sz="2000" dirty="0" smtClean="0"/>
              <a:t>e </a:t>
            </a:r>
            <a:r>
              <a:rPr kumimoji="1" lang="en-US" sz="2000" dirty="0"/>
              <a:t>transmitted using NRZ-L</a:t>
            </a:r>
            <a:endParaRPr kumimoji="1" lang="en-US" sz="2000" dirty="0" smtClean="0"/>
          </a:p>
          <a:p>
            <a:pPr lvl="1" eaLnBrk="1" hangingPunct="1">
              <a:buFont typeface="Wingdings" pitchFamily="-110" charset="2"/>
              <a:buChar char="l"/>
              <a:defRPr/>
            </a:pPr>
            <a:r>
              <a:rPr kumimoji="1" lang="en-US" sz="2000" dirty="0"/>
              <a:t>B</a:t>
            </a:r>
            <a:r>
              <a:rPr kumimoji="1" lang="en-US" sz="2000" dirty="0" smtClean="0"/>
              <a:t>e </a:t>
            </a:r>
            <a:r>
              <a:rPr kumimoji="1" lang="en-US" sz="2000" dirty="0"/>
              <a:t>transmitted using code other than NRZ-L</a:t>
            </a:r>
            <a:endParaRPr kumimoji="1" lang="en-US" sz="2000" dirty="0" smtClean="0"/>
          </a:p>
          <a:p>
            <a:pPr lvl="1" eaLnBrk="1" hangingPunct="1">
              <a:buFont typeface="Wingdings" pitchFamily="-110" charset="2"/>
              <a:buChar char="l"/>
              <a:defRPr/>
            </a:pPr>
            <a:r>
              <a:rPr kumimoji="1" lang="en-US" sz="2000" dirty="0"/>
              <a:t>B</a:t>
            </a:r>
            <a:r>
              <a:rPr kumimoji="1" lang="en-US" sz="2000" dirty="0" smtClean="0"/>
              <a:t>e </a:t>
            </a:r>
            <a:r>
              <a:rPr kumimoji="1" lang="en-US" sz="2000" dirty="0"/>
              <a:t>converted to analog </a:t>
            </a:r>
            <a:r>
              <a:rPr kumimoji="1" lang="en-US" sz="2000" dirty="0" smtClean="0"/>
              <a:t>signal</a:t>
            </a:r>
          </a:p>
        </p:txBody>
      </p:sp>
      <p:sp>
        <p:nvSpPr>
          <p:cNvPr id="2" name="Content Placeholder 1"/>
          <p:cNvSpPr>
            <a:spLocks noGrp="1"/>
          </p:cNvSpPr>
          <p:nvPr>
            <p:ph sz="half" idx="2"/>
          </p:nvPr>
        </p:nvSpPr>
        <p:spPr/>
        <p:txBody>
          <a:bodyPr>
            <a:normAutofit/>
          </a:bodyPr>
          <a:lstStyle/>
          <a:p>
            <a:pPr eaLnBrk="1" hangingPunct="1">
              <a:buFont typeface="Wingdings" pitchFamily="-110" charset="2"/>
              <a:buChar char="Ø"/>
              <a:defRPr/>
            </a:pPr>
            <a:r>
              <a:rPr kumimoji="1" lang="en-US" sz="2400" dirty="0"/>
              <a:t>Analog to digital conversion is done using a codec</a:t>
            </a:r>
          </a:p>
          <a:p>
            <a:pPr lvl="1" eaLnBrk="1" hangingPunct="1">
              <a:buFont typeface="Wingdings" pitchFamily="-110" charset="2"/>
              <a:buChar char="l"/>
              <a:defRPr/>
            </a:pPr>
            <a:r>
              <a:rPr kumimoji="1" lang="en-US" sz="2000" dirty="0"/>
              <a:t>Pulse code modulation</a:t>
            </a:r>
          </a:p>
          <a:p>
            <a:pPr lvl="1" eaLnBrk="1" hangingPunct="1">
              <a:buFont typeface="Wingdings" pitchFamily="-110" charset="2"/>
              <a:buChar char="l"/>
              <a:defRPr/>
            </a:pPr>
            <a:r>
              <a:rPr kumimoji="1" lang="en-US" sz="2000" dirty="0"/>
              <a:t>Delta </a:t>
            </a:r>
            <a:r>
              <a:rPr kumimoji="1" lang="en-US" sz="2000" dirty="0" smtClean="0"/>
              <a:t>modulation</a:t>
            </a:r>
            <a:endParaRPr kumimoji="1" lang="en-US" sz="2000" dirty="0"/>
          </a:p>
        </p:txBody>
      </p:sp>
      <p:pic>
        <p:nvPicPr>
          <p:cNvPr id="4" name="Picture 3"/>
          <p:cNvPicPr>
            <a:picLocks noChangeAspect="1"/>
          </p:cNvPicPr>
          <p:nvPr/>
        </p:nvPicPr>
        <p:blipFill>
          <a:blip r:embed="rId3">
            <a:duotone>
              <a:schemeClr val="accent3">
                <a:shade val="45000"/>
                <a:satMod val="135000"/>
              </a:schemeClr>
              <a:prstClr val="white"/>
            </a:duotone>
          </a:blip>
          <a:stretch>
            <a:fillRect/>
          </a:stretch>
        </p:blipFill>
        <p:spPr>
          <a:xfrm>
            <a:off x="5486400" y="4191000"/>
            <a:ext cx="2336800" cy="22098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6.pdf"/>
          <p:cNvPicPr>
            <a:picLocks noChangeAspect="1"/>
          </p:cNvPicPr>
          <p:nvPr/>
        </p:nvPicPr>
        <p:blipFill>
          <a:blip r:embed="rId3"/>
          <a:srcRect l="3636" t="31765" r="2727" b="19412"/>
          <a:stretch>
            <a:fillRect/>
          </a:stretch>
        </p:blipFill>
        <p:spPr>
          <a:xfrm>
            <a:off x="-28454" y="1981200"/>
            <a:ext cx="9380417" cy="3810000"/>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kumimoji="1" lang="en-US" dirty="0">
                <a:ea typeface="+mj-ea"/>
                <a:cs typeface="+mj-cs"/>
              </a:rPr>
              <a:t>Pulse Code Modulation (PCM)</a:t>
            </a:r>
          </a:p>
        </p:txBody>
      </p:sp>
      <p:sp>
        <p:nvSpPr>
          <p:cNvPr id="44035" name="Rectangle 3"/>
          <p:cNvSpPr>
            <a:spLocks noGrp="1" noChangeArrowheads="1"/>
          </p:cNvSpPr>
          <p:nvPr>
            <p:ph idx="1"/>
          </p:nvPr>
        </p:nvSpPr>
        <p:spPr>
          <a:xfrm>
            <a:off x="457200" y="1676400"/>
            <a:ext cx="8229600" cy="4876800"/>
          </a:xfrm>
        </p:spPr>
        <p:txBody>
          <a:bodyPr>
            <a:normAutofit/>
          </a:bodyPr>
          <a:lstStyle/>
          <a:p>
            <a:pPr eaLnBrk="1" hangingPunct="1">
              <a:lnSpc>
                <a:spcPct val="90000"/>
              </a:lnSpc>
              <a:buFont typeface="Wingdings" pitchFamily="-110" charset="2"/>
              <a:buChar char="Ø"/>
              <a:defRPr/>
            </a:pPr>
            <a:r>
              <a:rPr kumimoji="1" lang="en-US" dirty="0" smtClean="0"/>
              <a:t>Based on the sampling theorem:</a:t>
            </a:r>
          </a:p>
          <a:p>
            <a:pPr lvl="1"/>
            <a:r>
              <a:rPr kumimoji="1" lang="en-US" sz="2400" dirty="0" smtClean="0"/>
              <a:t>“If a signal </a:t>
            </a:r>
            <a:r>
              <a:rPr kumimoji="1" lang="en-US" sz="2400" i="1" dirty="0" err="1" smtClean="0"/>
              <a:t>f(t</a:t>
            </a:r>
            <a:r>
              <a:rPr kumimoji="1" lang="en-US" sz="2400" i="1" dirty="0" smtClean="0"/>
              <a:t>) </a:t>
            </a:r>
            <a:r>
              <a:rPr kumimoji="1" lang="en-US" sz="2400" dirty="0" smtClean="0"/>
              <a:t>is sampled at regular intervals of time </a:t>
            </a:r>
            <a:r>
              <a:rPr kumimoji="1" lang="en-US" sz="2800" dirty="0" smtClean="0"/>
              <a:t>and at a rate higher than twice the highest signal frequency, then the samples contain all the information of the original signal. The function </a:t>
            </a:r>
            <a:r>
              <a:rPr kumimoji="1" lang="en-US" sz="2800" i="1" dirty="0" err="1" smtClean="0"/>
              <a:t>f(t</a:t>
            </a:r>
            <a:r>
              <a:rPr kumimoji="1" lang="en-US" sz="2800" i="1" dirty="0" smtClean="0"/>
              <a:t>) </a:t>
            </a:r>
            <a:r>
              <a:rPr kumimoji="1" lang="en-US" sz="2800" dirty="0" smtClean="0"/>
              <a:t>may be reconstructed from these samples by the use of a </a:t>
            </a:r>
            <a:r>
              <a:rPr kumimoji="1" lang="en-US" sz="2800" dirty="0" err="1" smtClean="0"/>
              <a:t>lowpass</a:t>
            </a:r>
            <a:r>
              <a:rPr kumimoji="1" lang="en-US" sz="2800" dirty="0" smtClean="0"/>
              <a:t> filter.”</a:t>
            </a:r>
          </a:p>
          <a:p>
            <a:pPr eaLnBrk="1" hangingPunct="1">
              <a:lnSpc>
                <a:spcPct val="90000"/>
              </a:lnSpc>
              <a:buFont typeface="Wingdings" pitchFamily="-110" charset="2"/>
              <a:buChar char="Ø"/>
              <a:defRPr/>
            </a:pPr>
            <a:r>
              <a:rPr kumimoji="1" lang="en-US" sz="2800" dirty="0" smtClean="0"/>
              <a:t>Pulse </a:t>
            </a:r>
            <a:r>
              <a:rPr kumimoji="1" lang="en-US" sz="2800" dirty="0"/>
              <a:t>Amplitude Modulation (PAM</a:t>
            </a:r>
            <a:r>
              <a:rPr kumimoji="1" lang="en-US" sz="2800" dirty="0" smtClean="0"/>
              <a:t>)</a:t>
            </a:r>
          </a:p>
          <a:p>
            <a:pPr lvl="1" eaLnBrk="1" hangingPunct="1">
              <a:lnSpc>
                <a:spcPct val="90000"/>
              </a:lnSpc>
              <a:buFont typeface="Wingdings" pitchFamily="-110" charset="2"/>
              <a:buChar char="l"/>
              <a:defRPr/>
            </a:pPr>
            <a:r>
              <a:rPr kumimoji="1" lang="en-US" sz="2400" dirty="0" smtClean="0"/>
              <a:t>Analog samples</a:t>
            </a:r>
          </a:p>
          <a:p>
            <a:pPr lvl="1" eaLnBrk="1" hangingPunct="1">
              <a:lnSpc>
                <a:spcPct val="90000"/>
              </a:lnSpc>
              <a:buFont typeface="Wingdings" pitchFamily="-110" charset="2"/>
              <a:buChar char="l"/>
              <a:defRPr/>
            </a:pPr>
            <a:r>
              <a:rPr kumimoji="1" lang="en-US" sz="2400" dirty="0" smtClean="0"/>
              <a:t>To convert to digital, each of these analog samples must be assigned a binary code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7273" t="4706" r="17273" b="15294"/>
          <a:stretch>
            <a:fillRect/>
          </a:stretch>
        </p:blipFill>
        <p:spPr>
          <a:xfrm>
            <a:off x="304800" y="-21112"/>
            <a:ext cx="8458200" cy="6929544"/>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8.pdf"/>
          <p:cNvPicPr>
            <a:picLocks noChangeAspect="1"/>
          </p:cNvPicPr>
          <p:nvPr/>
        </p:nvPicPr>
        <p:blipFill>
          <a:blip r:embed="rId3"/>
          <a:srcRect l="4545" t="31765" r="5455" b="20000"/>
          <a:stretch>
            <a:fillRect/>
          </a:stretch>
        </p:blipFill>
        <p:spPr>
          <a:xfrm>
            <a:off x="-306357" y="1676401"/>
            <a:ext cx="9755158" cy="4040086"/>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kumimoji="1" lang="en-GB" dirty="0">
                <a:ea typeface="+mj-ea"/>
                <a:cs typeface="+mj-cs"/>
              </a:rPr>
              <a:t>Non-Linear Coding</a:t>
            </a:r>
          </a:p>
        </p:txBody>
      </p:sp>
      <p:pic>
        <p:nvPicPr>
          <p:cNvPr id="90115" name="Picture 5" descr="Nonlinear Encoding                                             00282837  Mnementh                      BEAE7A2F:"/>
          <p:cNvPicPr>
            <a:picLocks noChangeAspect="1" noChangeArrowheads="1"/>
          </p:cNvPicPr>
          <p:nvPr/>
        </p:nvPicPr>
        <p:blipFill>
          <a:blip r:embed="rId3">
            <a:alphaModFix/>
            <a:lum/>
          </a:blip>
          <a:srcRect l="7159" t="13898" r="7159" b="27794"/>
          <a:stretch>
            <a:fillRect/>
          </a:stretch>
        </p:blipFill>
        <p:spPr bwMode="auto">
          <a:xfrm>
            <a:off x="-129821" y="1524000"/>
            <a:ext cx="9271897" cy="487680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9.pdf"/>
          <p:cNvPicPr>
            <a:picLocks noChangeAspect="1"/>
          </p:cNvPicPr>
          <p:nvPr/>
        </p:nvPicPr>
        <p:blipFill>
          <a:blip r:embed="rId3"/>
          <a:srcRect l="8182" t="11765" r="8182" b="18824"/>
          <a:stretch>
            <a:fillRect/>
          </a:stretch>
        </p:blipFill>
        <p:spPr>
          <a:xfrm>
            <a:off x="76200" y="345463"/>
            <a:ext cx="9220200" cy="59128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t>Delta Modulation (DM)</a:t>
            </a:r>
          </a:p>
        </p:txBody>
      </p:sp>
      <p:sp>
        <p:nvSpPr>
          <p:cNvPr id="48131" name="Rectangle 3"/>
          <p:cNvSpPr>
            <a:spLocks noGrp="1" noChangeArrowheads="1"/>
          </p:cNvSpPr>
          <p:nvPr>
            <p:ph idx="1"/>
          </p:nvPr>
        </p:nvSpPr>
        <p:spPr>
          <a:xfrm>
            <a:off x="457200" y="1676400"/>
            <a:ext cx="8229600" cy="4800600"/>
          </a:xfrm>
        </p:spPr>
        <p:txBody>
          <a:bodyPr>
            <a:normAutofit/>
          </a:bodyPr>
          <a:lstStyle/>
          <a:p>
            <a:pPr eaLnBrk="1" hangingPunct="1">
              <a:buFont typeface="Wingdings" pitchFamily="-110" charset="2"/>
              <a:buChar char="Ø"/>
              <a:defRPr/>
            </a:pPr>
            <a:r>
              <a:rPr kumimoji="1" lang="en-US" sz="2800" dirty="0"/>
              <a:t>A</a:t>
            </a:r>
            <a:r>
              <a:rPr kumimoji="1" lang="en-US" sz="2800" dirty="0" smtClean="0"/>
              <a:t>nalog </a:t>
            </a:r>
            <a:r>
              <a:rPr kumimoji="1" lang="en-US" sz="2800" dirty="0"/>
              <a:t>input is approximated by a staircase function</a:t>
            </a:r>
            <a:endParaRPr kumimoji="1" lang="en-US" sz="2800" dirty="0" smtClean="0"/>
          </a:p>
          <a:p>
            <a:pPr lvl="1" eaLnBrk="1" hangingPunct="1">
              <a:buFont typeface="Wingdings" pitchFamily="-110" charset="2"/>
              <a:buChar char="l"/>
              <a:defRPr/>
            </a:pPr>
            <a:r>
              <a:rPr kumimoji="1" lang="en-US" sz="2400" dirty="0"/>
              <a:t>C</a:t>
            </a:r>
            <a:r>
              <a:rPr kumimoji="1" lang="en-US" sz="2400" dirty="0" smtClean="0"/>
              <a:t>an </a:t>
            </a:r>
            <a:r>
              <a:rPr kumimoji="1" lang="en-US" sz="2400" dirty="0"/>
              <a:t>move up or down one</a:t>
            </a:r>
            <a:r>
              <a:rPr kumimoji="1" lang="en-US" sz="2400" dirty="0" smtClean="0"/>
              <a:t> quantization level </a:t>
            </a:r>
            <a:r>
              <a:rPr kumimoji="1" lang="en-US" sz="2400" dirty="0"/>
              <a:t>(</a:t>
            </a:r>
            <a:r>
              <a:rPr kumimoji="1" lang="en-US" sz="2400" dirty="0">
                <a:sym typeface="Symbol" pitchFamily="-110" charset="2"/>
              </a:rPr>
              <a:t></a:t>
            </a:r>
            <a:r>
              <a:rPr kumimoji="1" lang="en-US" sz="2400" dirty="0"/>
              <a:t>) at each </a:t>
            </a:r>
            <a:r>
              <a:rPr kumimoji="1" lang="en-US" sz="2400" dirty="0" smtClean="0"/>
              <a:t>sampling </a:t>
            </a:r>
            <a:r>
              <a:rPr kumimoji="1" lang="en-US" sz="2400" dirty="0"/>
              <a:t>interval</a:t>
            </a:r>
            <a:endParaRPr kumimoji="1" lang="en-US" sz="2400" dirty="0" smtClean="0"/>
          </a:p>
          <a:p>
            <a:pPr eaLnBrk="1" hangingPunct="1">
              <a:buFont typeface="Wingdings" pitchFamily="-110" charset="2"/>
              <a:buChar char="Ø"/>
              <a:defRPr/>
            </a:pPr>
            <a:r>
              <a:rPr kumimoji="1" lang="en-US" sz="2800" dirty="0"/>
              <a:t>H</a:t>
            </a:r>
            <a:r>
              <a:rPr kumimoji="1" lang="en-US" sz="2800" dirty="0" smtClean="0"/>
              <a:t>as </a:t>
            </a:r>
            <a:r>
              <a:rPr kumimoji="1" lang="en-US" sz="2800" dirty="0"/>
              <a:t>binary behavior</a:t>
            </a:r>
            <a:endParaRPr kumimoji="1" lang="en-US" sz="2800" dirty="0" smtClean="0"/>
          </a:p>
          <a:p>
            <a:pPr lvl="1" eaLnBrk="1" hangingPunct="1">
              <a:buFont typeface="Wingdings" pitchFamily="-110" charset="2"/>
              <a:buChar char="l"/>
              <a:defRPr/>
            </a:pPr>
            <a:r>
              <a:rPr kumimoji="1" lang="en-US" sz="2400" dirty="0"/>
              <a:t>F</a:t>
            </a:r>
            <a:r>
              <a:rPr kumimoji="1" lang="en-US" sz="2400" dirty="0" smtClean="0"/>
              <a:t>unction </a:t>
            </a:r>
            <a:r>
              <a:rPr kumimoji="1" lang="en-US" sz="2400" dirty="0"/>
              <a:t>only moves up or down at each </a:t>
            </a:r>
            <a:r>
              <a:rPr kumimoji="1" lang="en-US" sz="2400" dirty="0" smtClean="0"/>
              <a:t>sampling </a:t>
            </a:r>
            <a:r>
              <a:rPr kumimoji="1" lang="en-US" sz="2400" dirty="0"/>
              <a:t>interval</a:t>
            </a:r>
            <a:endParaRPr kumimoji="1" lang="en-US" sz="2400" dirty="0" smtClean="0"/>
          </a:p>
          <a:p>
            <a:pPr lvl="1" eaLnBrk="1" hangingPunct="1">
              <a:buFont typeface="Wingdings" pitchFamily="-110" charset="2"/>
              <a:buChar char="l"/>
              <a:defRPr/>
            </a:pPr>
            <a:r>
              <a:rPr kumimoji="1" lang="en-US" sz="2400" dirty="0" smtClean="0"/>
              <a:t>Output of the delta modulation process can be represented as a single binary digit for each sample</a:t>
            </a:r>
          </a:p>
          <a:p>
            <a:pPr lvl="1" eaLnBrk="1" hangingPunct="1">
              <a:buFont typeface="Wingdings" pitchFamily="-110" charset="2"/>
              <a:buChar char="l"/>
              <a:defRPr/>
            </a:pPr>
            <a:r>
              <a:rPr kumimoji="1" lang="en-US" sz="2400" dirty="0"/>
              <a:t>1</a:t>
            </a:r>
            <a:r>
              <a:rPr kumimoji="1" lang="en-US" sz="2400" dirty="0" smtClean="0"/>
              <a:t> is generated if the staircase function is to go up during the next interval, otherwise a 0 is generated</a:t>
            </a:r>
            <a:endParaRPr kumimoji="1"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39825"/>
          </a:xfrm>
        </p:spPr>
        <p:txBody>
          <a:bodyPr/>
          <a:lstStyle/>
          <a:p>
            <a:pPr eaLnBrk="1" hangingPunct="1">
              <a:defRPr/>
            </a:pPr>
            <a:r>
              <a:rPr kumimoji="1" lang="en-US" dirty="0">
                <a:ea typeface="+mj-ea"/>
                <a:cs typeface="+mj-cs"/>
              </a:rPr>
              <a:t>Interpreting Signals</a:t>
            </a:r>
          </a:p>
        </p:txBody>
      </p:sp>
      <p:graphicFrame>
        <p:nvGraphicFramePr>
          <p:cNvPr id="4" name="Diagram 3"/>
          <p:cNvGraphicFramePr/>
          <p:nvPr>
            <p:extLst>
              <p:ext uri="{D42A27DB-BD31-4B8C-83A1-F6EECF244321}">
                <p14:modId xmlns:p14="http://schemas.microsoft.com/office/powerpoint/2010/main" val="1108399134"/>
              </p:ext>
            </p:extLst>
          </p:nvPr>
        </p:nvGraphicFramePr>
        <p:xfrm>
          <a:off x="520700" y="10668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600200" y="4572000"/>
            <a:ext cx="2197100" cy="18415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l="5455" t="4706" r="9091" b="4706"/>
          <a:stretch>
            <a:fillRect/>
          </a:stretch>
        </p:blipFill>
        <p:spPr>
          <a:xfrm>
            <a:off x="381000" y="0"/>
            <a:ext cx="8233567" cy="6744500"/>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2.pdf"/>
          <p:cNvPicPr>
            <a:picLocks noChangeAspect="1"/>
          </p:cNvPicPr>
          <p:nvPr/>
        </p:nvPicPr>
        <p:blipFill>
          <a:blip r:embed="rId3"/>
          <a:srcRect l="14118" t="7273" r="5882" b="13636"/>
          <a:stretch>
            <a:fillRect/>
          </a:stretch>
        </p:blipFill>
        <p:spPr>
          <a:xfrm>
            <a:off x="1828800" y="-218886"/>
            <a:ext cx="5562600" cy="7116913"/>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143000" y="0"/>
            <a:ext cx="6858000" cy="15240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524000"/>
            <a:ext cx="4191000" cy="5181600"/>
          </a:xfrm>
        </p:spPr>
        <p:txBody>
          <a:bodyPr>
            <a:normAutofit/>
          </a:bodyPr>
          <a:lstStyle/>
          <a:p>
            <a:pPr eaLnBrk="1" hangingPunct="1"/>
            <a:r>
              <a:rPr lang="en-US" dirty="0" smtClean="0"/>
              <a:t>Digital data, digital signals</a:t>
            </a:r>
          </a:p>
          <a:p>
            <a:pPr lvl="1" eaLnBrk="1" hangingPunct="1"/>
            <a:r>
              <a:rPr lang="en-US" dirty="0" err="1" smtClean="0"/>
              <a:t>Nonreturn</a:t>
            </a:r>
            <a:r>
              <a:rPr lang="en-US" dirty="0" smtClean="0"/>
              <a:t> to zero (NRZ)</a:t>
            </a:r>
          </a:p>
          <a:p>
            <a:pPr lvl="1" eaLnBrk="1" hangingPunct="1"/>
            <a:r>
              <a:rPr lang="en-US" dirty="0" smtClean="0"/>
              <a:t>Multilevel binary</a:t>
            </a:r>
          </a:p>
          <a:p>
            <a:pPr lvl="1" eaLnBrk="1" hangingPunct="1"/>
            <a:r>
              <a:rPr lang="en-US" dirty="0" err="1" smtClean="0"/>
              <a:t>Biphase</a:t>
            </a:r>
            <a:endParaRPr lang="en-US" dirty="0" smtClean="0"/>
          </a:p>
          <a:p>
            <a:pPr lvl="1" eaLnBrk="1" hangingPunct="1"/>
            <a:r>
              <a:rPr lang="en-US" dirty="0" smtClean="0"/>
              <a:t>Modulation rate</a:t>
            </a:r>
          </a:p>
          <a:p>
            <a:pPr lvl="1" eaLnBrk="1" hangingPunct="1"/>
            <a:r>
              <a:rPr lang="en-US" dirty="0" smtClean="0"/>
              <a:t>Scrambling techniques</a:t>
            </a:r>
          </a:p>
          <a:p>
            <a:pPr eaLnBrk="1" hangingPunct="1"/>
            <a:r>
              <a:rPr lang="en-US" dirty="0" smtClean="0"/>
              <a:t>Analog data, digital signals</a:t>
            </a:r>
          </a:p>
          <a:p>
            <a:pPr lvl="1" eaLnBrk="1" hangingPunct="1"/>
            <a:r>
              <a:rPr lang="en-US" dirty="0" smtClean="0"/>
              <a:t>Pulse code modulation</a:t>
            </a:r>
          </a:p>
          <a:p>
            <a:pPr lvl="1" eaLnBrk="1" hangingPunct="1"/>
            <a:r>
              <a:rPr lang="en-US" dirty="0" smtClean="0"/>
              <a:t>Delta modulation (DM)</a:t>
            </a:r>
          </a:p>
          <a:p>
            <a:pPr lvl="1" eaLnBrk="1" hangingPunct="1"/>
            <a:r>
              <a:rPr lang="en-US" dirty="0" smtClean="0"/>
              <a:t>Performance </a:t>
            </a:r>
            <a:endParaRPr lang="en-AU" dirty="0" smtClean="0"/>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smtClean="0"/>
              <a:t>Digital data, analog signals</a:t>
            </a:r>
          </a:p>
          <a:p>
            <a:pPr lvl="1" eaLnBrk="1" hangingPunct="1"/>
            <a:r>
              <a:rPr lang="en-US" dirty="0" smtClean="0"/>
              <a:t>Amplitude shift keying</a:t>
            </a:r>
          </a:p>
          <a:p>
            <a:pPr lvl="1" eaLnBrk="1" hangingPunct="1"/>
            <a:r>
              <a:rPr lang="en-US" dirty="0" smtClean="0"/>
              <a:t>Frequency shift keying</a:t>
            </a:r>
          </a:p>
          <a:p>
            <a:pPr lvl="1" eaLnBrk="1" hangingPunct="1"/>
            <a:r>
              <a:rPr lang="en-US" dirty="0" smtClean="0"/>
              <a:t>Phase shift keying</a:t>
            </a:r>
          </a:p>
          <a:p>
            <a:pPr lvl="1" eaLnBrk="1" hangingPunct="1"/>
            <a:r>
              <a:rPr lang="en-US" dirty="0" smtClean="0"/>
              <a:t>Performance</a:t>
            </a:r>
          </a:p>
          <a:p>
            <a:pPr lvl="1" eaLnBrk="1" hangingPunct="1"/>
            <a:r>
              <a:rPr lang="en-US" dirty="0" smtClean="0"/>
              <a:t>Quadrature amplitude modulation</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858000" y="533400"/>
            <a:ext cx="2133600" cy="1249362"/>
          </a:xfrm>
        </p:spPr>
        <p:txBody>
          <a:bodyPr>
            <a:normAutofit fontScale="90000"/>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Table 5.2</a:t>
            </a:r>
            <a:br>
              <a:rPr lang="en-US" sz="3200" dirty="0" smtClean="0"/>
            </a:br>
            <a:r>
              <a:rPr lang="en-US" sz="3200" dirty="0" smtClean="0"/>
              <a:t/>
            </a:r>
            <a:br>
              <a:rPr lang="en-US" sz="3200" dirty="0" smtClean="0"/>
            </a:br>
            <a:r>
              <a:rPr lang="en-US" sz="2800" dirty="0" smtClean="0"/>
              <a:t>Definition of Digital Signal Encoding Formats</a:t>
            </a:r>
            <a:endParaRPr lang="en-US" sz="2800" dirty="0"/>
          </a:p>
        </p:txBody>
      </p:sp>
      <p:graphicFrame>
        <p:nvGraphicFramePr>
          <p:cNvPr id="110598" name="Object 6"/>
          <p:cNvGraphicFramePr>
            <a:graphicFrameLocks noChangeAspect="1"/>
          </p:cNvGraphicFramePr>
          <p:nvPr>
            <p:extLst>
              <p:ext uri="{D42A27DB-BD31-4B8C-83A1-F6EECF244321}">
                <p14:modId xmlns:p14="http://schemas.microsoft.com/office/powerpoint/2010/main" val="1442767057"/>
              </p:ext>
            </p:extLst>
          </p:nvPr>
        </p:nvGraphicFramePr>
        <p:xfrm>
          <a:off x="0" y="-47622"/>
          <a:ext cx="6964393" cy="6905621"/>
        </p:xfrm>
        <a:graphic>
          <a:graphicData uri="http://schemas.openxmlformats.org/presentationml/2006/ole">
            <mc:AlternateContent xmlns:mc="http://schemas.openxmlformats.org/markup-compatibility/2006">
              <mc:Choice xmlns:v="urn:schemas-microsoft-com:vml" Requires="v">
                <p:oleObj spid="_x0000_s110609" name="Document" r:id="rId4" imgW="24076190" imgH="23873016" progId="Word.Document.12">
                  <p:embed/>
                </p:oleObj>
              </mc:Choice>
              <mc:Fallback>
                <p:oleObj name="Document" r:id="rId4" imgW="24076190" imgH="23873016" progId="Word.Document.12">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22"/>
                        <a:ext cx="6964393" cy="6905621"/>
                      </a:xfrm>
                      <a:prstGeom prst="rect">
                        <a:avLst/>
                      </a:prstGeom>
                      <a:noFill/>
                      <a:ln>
                        <a:noFill/>
                      </a:ln>
                    </p:spPr>
                  </p:pic>
                </p:oleObj>
              </mc:Fallback>
            </mc:AlternateContent>
          </a:graphicData>
        </a:graphic>
      </p:graphicFrame>
      <p:sp>
        <p:nvSpPr>
          <p:cNvPr id="7" name="TextBox 6"/>
          <p:cNvSpPr txBox="1"/>
          <p:nvPr/>
        </p:nvSpPr>
        <p:spPr>
          <a:xfrm>
            <a:off x="7010400" y="6172200"/>
            <a:ext cx="1981200" cy="461665"/>
          </a:xfrm>
          <a:prstGeom prst="rect">
            <a:avLst/>
          </a:prstGeom>
          <a:noFill/>
        </p:spPr>
        <p:txBody>
          <a:bodyPr wrap="square" rtlCol="0">
            <a:spAutoFit/>
          </a:bodyPr>
          <a:lstStyle/>
          <a:p>
            <a:r>
              <a:rPr lang="en-US" sz="1200" dirty="0" smtClean="0"/>
              <a:t>(This table can be found on page 153 in the textbook)</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l="1176" t="13636" r="3529" b="3636"/>
          <a:stretch>
            <a:fillRect/>
          </a:stretch>
        </p:blipFill>
        <p:spPr>
          <a:xfrm>
            <a:off x="1371600" y="-190027"/>
            <a:ext cx="6400800" cy="71909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838200"/>
          </a:xfrm>
        </p:spPr>
        <p:txBody>
          <a:bodyPr/>
          <a:lstStyle/>
          <a:p>
            <a:pPr eaLnBrk="1" hangingPunct="1">
              <a:defRPr/>
            </a:pPr>
            <a:r>
              <a:rPr kumimoji="1" lang="en-US" dirty="0" smtClean="0"/>
              <a:t>Encoding Schemes</a:t>
            </a:r>
          </a:p>
        </p:txBody>
      </p:sp>
      <p:graphicFrame>
        <p:nvGraphicFramePr>
          <p:cNvPr id="4" name="Diagram 3"/>
          <p:cNvGraphicFramePr/>
          <p:nvPr>
            <p:extLst>
              <p:ext uri="{D42A27DB-BD31-4B8C-83A1-F6EECF244321}">
                <p14:modId xmlns:p14="http://schemas.microsoft.com/office/powerpoint/2010/main" val="226723382"/>
              </p:ext>
            </p:extLst>
          </p:nvPr>
        </p:nvGraphicFramePr>
        <p:xfrm>
          <a:off x="533400" y="990600"/>
          <a:ext cx="8229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kumimoji="1" lang="en-US" dirty="0">
                <a:ea typeface="+mj-ea"/>
                <a:cs typeface="+mj-cs"/>
              </a:rPr>
              <a:t>Nonreturn to </a:t>
            </a:r>
            <a:r>
              <a:rPr kumimoji="1" lang="en-US" dirty="0" smtClean="0">
                <a:ea typeface="+mj-ea"/>
                <a:cs typeface="+mj-cs"/>
              </a:rPr>
              <a:t>Zero</a:t>
            </a:r>
            <a:endParaRPr kumimoji="1" lang="en-US" dirty="0">
              <a:ea typeface="+mj-ea"/>
              <a:cs typeface="+mj-cs"/>
            </a:endParaRPr>
          </a:p>
        </p:txBody>
      </p:sp>
      <p:sp>
        <p:nvSpPr>
          <p:cNvPr id="14339" name="Rectangle 3"/>
          <p:cNvSpPr>
            <a:spLocks noGrp="1" noChangeArrowheads="1"/>
          </p:cNvSpPr>
          <p:nvPr>
            <p:ph idx="1"/>
          </p:nvPr>
        </p:nvSpPr>
        <p:spPr>
          <a:xfrm>
            <a:off x="457200" y="1981200"/>
            <a:ext cx="8382000" cy="4454525"/>
          </a:xfrm>
        </p:spPr>
        <p:txBody>
          <a:bodyPr>
            <a:normAutofit/>
          </a:bodyPr>
          <a:lstStyle/>
          <a:p>
            <a:pPr eaLnBrk="1" hangingPunct="1">
              <a:buFont typeface="Wingdings" pitchFamily="-110" charset="2"/>
              <a:buChar char="Ø"/>
              <a:defRPr/>
            </a:pPr>
            <a:r>
              <a:rPr kumimoji="1" lang="en-US" dirty="0" smtClean="0"/>
              <a:t>Easiest way to transmit digital signals is to use two different voltages for 0 and 1 bits</a:t>
            </a:r>
          </a:p>
          <a:p>
            <a:pPr eaLnBrk="1" hangingPunct="1">
              <a:buFont typeface="Wingdings" pitchFamily="-110" charset="2"/>
              <a:buChar char="Ø"/>
              <a:defRPr/>
            </a:pPr>
            <a:r>
              <a:rPr kumimoji="1" lang="en-US" dirty="0" smtClean="0"/>
              <a:t>Voltage level is constant during a bit interval</a:t>
            </a:r>
          </a:p>
          <a:p>
            <a:pPr lvl="1" eaLnBrk="1" hangingPunct="1">
              <a:buFont typeface="Wingdings" pitchFamily="-110" charset="2"/>
              <a:buChar char="l"/>
              <a:defRPr/>
            </a:pPr>
            <a:r>
              <a:rPr kumimoji="1" lang="en-US" dirty="0" smtClean="0"/>
              <a:t>No transition (no return to a zero voltage level)</a:t>
            </a:r>
          </a:p>
          <a:p>
            <a:pPr lvl="1" eaLnBrk="1" hangingPunct="1">
              <a:buFont typeface="Wingdings" pitchFamily="-110" charset="2"/>
              <a:buChar char="l"/>
              <a:defRPr/>
            </a:pPr>
            <a:r>
              <a:rPr kumimoji="1" lang="en-US" dirty="0" smtClean="0"/>
              <a:t>Absence of voltage for 0, constant positive voltage for 1</a:t>
            </a:r>
          </a:p>
          <a:p>
            <a:pPr lvl="1" eaLnBrk="1" hangingPunct="1">
              <a:buFont typeface="Wingdings" pitchFamily="-110" charset="2"/>
              <a:buChar char="l"/>
              <a:defRPr/>
            </a:pPr>
            <a:r>
              <a:rPr kumimoji="1" lang="en-US" dirty="0" smtClean="0"/>
              <a:t>More often, a negative voltage represents one value and a positive voltage represents the other (NRZ-L)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10762</TotalTime>
  <Words>8201</Words>
  <Application>Microsoft Macintosh PowerPoint</Application>
  <PresentationFormat>On-screen Show (4:3)</PresentationFormat>
  <Paragraphs>557</Paragraphs>
  <Slides>52</Slides>
  <Notes>52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Calibri</vt:lpstr>
      <vt:lpstr>Calibri Light</vt:lpstr>
      <vt:lpstr>ＭＳ Ｐゴシック</vt:lpstr>
      <vt:lpstr>Symbol</vt:lpstr>
      <vt:lpstr>Tahoma</vt:lpstr>
      <vt:lpstr>Times</vt:lpstr>
      <vt:lpstr>Times New Roman</vt:lpstr>
      <vt:lpstr>Wingdings</vt:lpstr>
      <vt:lpstr>Arial</vt:lpstr>
      <vt:lpstr>Office Theme</vt:lpstr>
      <vt:lpstr>Document</vt:lpstr>
      <vt:lpstr>PowerPoint Presentation</vt:lpstr>
      <vt:lpstr>Digital Data, Digital Signal</vt:lpstr>
      <vt:lpstr>Terminology</vt:lpstr>
      <vt:lpstr>PowerPoint Presentation</vt:lpstr>
      <vt:lpstr>Interpreting Signals</vt:lpstr>
      <vt:lpstr>        Table 5.2  Definition of Digital Signal Encoding Formats</vt:lpstr>
      <vt:lpstr>PowerPoint Presentation</vt:lpstr>
      <vt:lpstr>Encoding Schemes</vt:lpstr>
      <vt:lpstr>Nonreturn to Zero</vt:lpstr>
      <vt:lpstr>Non-return to Zero Inverted (NRZI)</vt:lpstr>
      <vt:lpstr>PowerPoint Presentation</vt:lpstr>
      <vt:lpstr>Multilevel Binary Bipolar-AMI</vt:lpstr>
      <vt:lpstr>Multilevel Binary Pseudoternary</vt:lpstr>
      <vt:lpstr>Multilevel Binary Issues</vt:lpstr>
      <vt:lpstr>PowerPoint Presentation</vt:lpstr>
      <vt:lpstr>Manchester Encoding</vt:lpstr>
      <vt:lpstr>Differential Manchester Encoding</vt:lpstr>
      <vt:lpstr>Biphase Pros and Cons</vt:lpstr>
      <vt:lpstr>PowerPoint Presentation</vt:lpstr>
      <vt:lpstr>PowerPoint Presentation</vt:lpstr>
      <vt:lpstr>Scrambling</vt:lpstr>
      <vt:lpstr>B8ZS</vt:lpstr>
      <vt:lpstr>Table 5.4  HDB3 Substitution Rules</vt:lpstr>
      <vt:lpstr>PowerPoint Presentation</vt:lpstr>
      <vt:lpstr>Digital Data, Analog Signal</vt:lpstr>
      <vt:lpstr>PowerPoint Presentation</vt:lpstr>
      <vt:lpstr>Amplitude Shift Keying (ASK)</vt:lpstr>
      <vt:lpstr>Binary Frequency Shift Keying  (BFSK)</vt:lpstr>
      <vt:lpstr>PowerPoint Presentation</vt:lpstr>
      <vt:lpstr>Multiple FSK (MFSK)</vt:lpstr>
      <vt:lpstr>PowerPoint Presentation</vt:lpstr>
      <vt:lpstr>Phase Shift Keying (PSK)</vt:lpstr>
      <vt:lpstr>PowerPoint Presentation</vt:lpstr>
      <vt:lpstr>PowerPoint Presentation</vt:lpstr>
      <vt:lpstr>PowerPoint Presentation</vt:lpstr>
      <vt:lpstr>PowerPoint Presentation</vt:lpstr>
      <vt:lpstr>Performance of Digital to Analog Modulation Schemes</vt:lpstr>
      <vt:lpstr>PowerPoint Presentation</vt:lpstr>
      <vt:lpstr>Quadrature Amplitude Modulation (QAM)</vt:lpstr>
      <vt:lpstr>PowerPoint Presentation</vt:lpstr>
      <vt:lpstr>PowerPoint Presentation</vt:lpstr>
      <vt:lpstr>Analog Data, Digital Signal</vt:lpstr>
      <vt:lpstr>PowerPoint Presentation</vt:lpstr>
      <vt:lpstr>Pulse Code Modulation (PCM)</vt:lpstr>
      <vt:lpstr>PowerPoint Presentation</vt:lpstr>
      <vt:lpstr>PowerPoint Presentation</vt:lpstr>
      <vt:lpstr>Non-Linear Coding</vt:lpstr>
      <vt:lpstr>PowerPoint Presentation</vt:lpstr>
      <vt:lpstr>Delta Modulation (DM)</vt:lpstr>
      <vt:lpstr>PowerPoint Presentation</vt:lpstr>
      <vt:lpstr>PowerPoint Presentation</vt:lpstr>
      <vt:lpstr>Summary</vt:lpstr>
    </vt:vector>
  </TitlesOfParts>
  <Manager/>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William Stallings, Data and Computer Communications, 8/e</dc:title>
  <dc:subject>Lecture Slides</dc:subject>
  <dc:creator>Dr Lawrie Brown</dc:creator>
  <cp:keywords/>
  <dc:description/>
  <cp:lastModifiedBy>Steven Vo</cp:lastModifiedBy>
  <cp:revision>101</cp:revision>
  <dcterms:created xsi:type="dcterms:W3CDTF">2013-09-17T02:47:11Z</dcterms:created>
  <dcterms:modified xsi:type="dcterms:W3CDTF">2015-07-13T06:21:32Z</dcterms:modified>
  <cp:category/>
</cp:coreProperties>
</file>