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73152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2"/>
    <p:restoredTop sz="94620"/>
  </p:normalViewPr>
  <p:slideViewPr>
    <p:cSldViewPr snapToGrid="0" snapToObjects="1">
      <p:cViewPr>
        <p:scale>
          <a:sx n="242" d="100"/>
          <a:sy n="242" d="100"/>
        </p:scale>
        <p:origin x="15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82FC5-7580-A241-9850-38544801208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1143000"/>
            <a:ext cx="247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C0EA5-0175-9A4F-B539-7221B110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C0EA5-0175-9A4F-B539-7221B11056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C0EA5-0175-9A4F-B539-7221B11056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C0EA5-0175-9A4F-B539-7221B11056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B82-7424-EA44-9E15-C2732D7B59AC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6448-852F-E243-9EC6-7129F8FE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B82-7424-EA44-9E15-C2732D7B59AC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6448-852F-E243-9EC6-7129F8FE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B82-7424-EA44-9E15-C2732D7B59AC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6448-852F-E243-9EC6-7129F8FE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B82-7424-EA44-9E15-C2732D7B59AC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6448-852F-E243-9EC6-7129F8FE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B82-7424-EA44-9E15-C2732D7B59AC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6448-852F-E243-9EC6-7129F8FE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B82-7424-EA44-9E15-C2732D7B59AC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6448-852F-E243-9EC6-7129F8FE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B82-7424-EA44-9E15-C2732D7B59AC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6448-852F-E243-9EC6-7129F8FE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B82-7424-EA44-9E15-C2732D7B59AC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6448-852F-E243-9EC6-7129F8FE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B82-7424-EA44-9E15-C2732D7B59AC}" type="datetimeFigureOut">
              <a:rPr lang="en-US" smtClean="0"/>
              <a:t>7/16/15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6448-852F-E243-9EC6-7129F8FE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B82-7424-EA44-9E15-C2732D7B59AC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6448-852F-E243-9EC6-7129F8FE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B82-7424-EA44-9E15-C2732D7B59AC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6448-852F-E243-9EC6-7129F8FE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AB82-7424-EA44-9E15-C2732D7B59AC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6448-852F-E243-9EC6-7129F8FE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2882694" cy="4540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06856"/>
            <a:ext cx="2839918" cy="14603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17433"/>
            <a:ext cx="3030651" cy="4719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2289359"/>
            <a:ext cx="2327564" cy="2462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2608918"/>
            <a:ext cx="3261147" cy="1586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4195322"/>
            <a:ext cx="3382642" cy="14600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5655369"/>
            <a:ext cx="3382642" cy="2443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695" y="16001"/>
            <a:ext cx="2784517" cy="14479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8120658"/>
            <a:ext cx="3983783" cy="5321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63991" y="1479950"/>
            <a:ext cx="2392747" cy="30675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1146" y="4563468"/>
            <a:ext cx="2244437" cy="9001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4954550" y="1195993"/>
            <a:ext cx="3478422" cy="12428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4141504" y="1752387"/>
            <a:ext cx="3284484" cy="4541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" y="8715792"/>
            <a:ext cx="5057932" cy="3756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43973" y="5487617"/>
            <a:ext cx="3669578" cy="32281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6200000">
            <a:off x="5169582" y="7138700"/>
            <a:ext cx="3165497" cy="84510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rot="16200000">
            <a:off x="5930652" y="4128060"/>
            <a:ext cx="1383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600" b="1" dirty="0">
                <a:solidFill>
                  <a:srgbClr val="1F4D78"/>
                </a:solidFill>
                <a:latin typeface="Calibri Light" charset="0"/>
                <a:ea typeface="ＭＳ ゴシック" charset="-128"/>
                <a:cs typeface="Times New Roman" charset="0"/>
              </a:rPr>
              <a:t>1. Four Error Control Techniques in DLC </a:t>
            </a:r>
          </a:p>
          <a:p>
            <a:r>
              <a:rPr lang="en-US" sz="500" dirty="0">
                <a:latin typeface="Calibri" charset="0"/>
                <a:ea typeface="ＭＳ 明朝" charset="-128"/>
                <a:cs typeface="Times New Roman" charset="0"/>
              </a:rPr>
              <a:t>Error detection</a:t>
            </a:r>
          </a:p>
          <a:p>
            <a:r>
              <a:rPr lang="en-US" sz="500" dirty="0">
                <a:latin typeface="Calibri" charset="0"/>
                <a:ea typeface="ＭＳ 明朝" charset="-128"/>
                <a:cs typeface="Times New Roman" charset="0"/>
              </a:rPr>
              <a:t>Positive acknowledgment</a:t>
            </a:r>
          </a:p>
          <a:p>
            <a:r>
              <a:rPr lang="en-US" sz="500" dirty="0">
                <a:latin typeface="Calibri" charset="0"/>
                <a:ea typeface="ＭＳ 明朝" charset="-128"/>
                <a:cs typeface="Times New Roman" charset="0"/>
              </a:rPr>
              <a:t>Retransmission after time out</a:t>
            </a:r>
          </a:p>
          <a:p>
            <a:r>
              <a:rPr lang="en-US" sz="500" dirty="0">
                <a:latin typeface="Calibri" charset="0"/>
                <a:ea typeface="ＭＳ 明朝" charset="-128"/>
                <a:cs typeface="Times New Roman" charset="0"/>
              </a:rPr>
              <a:t>Negative acknowledgment and retransmission</a:t>
            </a:r>
            <a:endParaRPr lang="en-US" sz="500" dirty="0">
              <a:effectLst/>
              <a:latin typeface="Calibri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8969"/>
            <a:ext cx="4104382" cy="3203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327945" cy="1688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82" y="0"/>
            <a:ext cx="1525242" cy="1622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6" y="4892566"/>
            <a:ext cx="3143037" cy="1476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6124" y="0"/>
            <a:ext cx="3617650" cy="2855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66" y="6369269"/>
            <a:ext cx="2515945" cy="637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7006371"/>
            <a:ext cx="3873098" cy="11391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3644" y="2241333"/>
            <a:ext cx="2121556" cy="3294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4382" y="2883632"/>
            <a:ext cx="2874487" cy="206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8885269">
            <a:off x="2710147" y="2185212"/>
            <a:ext cx="1377278" cy="147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04382" y="3118466"/>
            <a:ext cx="2900855" cy="366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66" y="8145517"/>
            <a:ext cx="2297479" cy="9198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04381" y="3524035"/>
            <a:ext cx="3047453" cy="3963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4133325" y="5949953"/>
            <a:ext cx="4319752" cy="20439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34848" y="3959152"/>
            <a:ext cx="2482911" cy="10089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65307" y="8832355"/>
            <a:ext cx="2921481" cy="2329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57916" y="5002566"/>
            <a:ext cx="2598174" cy="13145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30824" y="6444512"/>
            <a:ext cx="1846583" cy="2840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6200000">
            <a:off x="3551212" y="7217320"/>
            <a:ext cx="2921876" cy="5181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52998" y="8021085"/>
            <a:ext cx="2375047" cy="6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255914" y="2255912"/>
            <a:ext cx="9115358" cy="4603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332900" y="2542511"/>
            <a:ext cx="6032942" cy="9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23</Words>
  <Application>Microsoft Macintosh PowerPoint</Application>
  <PresentationFormat>Custom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ＭＳ ゴシック</vt:lpstr>
      <vt:lpstr>ＭＳ 明朝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Vo</dc:creator>
  <cp:lastModifiedBy>Steven Vo</cp:lastModifiedBy>
  <cp:revision>21</cp:revision>
  <cp:lastPrinted>2015-07-16T20:34:28Z</cp:lastPrinted>
  <dcterms:created xsi:type="dcterms:W3CDTF">2015-06-30T09:12:28Z</dcterms:created>
  <dcterms:modified xsi:type="dcterms:W3CDTF">2015-07-16T20:35:37Z</dcterms:modified>
</cp:coreProperties>
</file>