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/>
    <p:restoredTop sz="95673"/>
  </p:normalViewPr>
  <p:slideViewPr>
    <p:cSldViewPr snapToGrid="0" snapToObjects="1">
      <p:cViewPr>
        <p:scale>
          <a:sx n="125" d="100"/>
          <a:sy n="125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3ACD-26AA-A141-80B3-19984C39AC35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7D52-FF87-DE48-A084-F8C8BB2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150201133@svuc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ducation.github.com/pack/offers" TargetMode="Externa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1: Personal Photo Album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Doan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Quoc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(Steven) – </a:t>
            </a:r>
            <a:r>
              <a:rPr lang="en-US" dirty="0" smtClean="0">
                <a:hlinkClick r:id="rId2"/>
              </a:rPr>
              <a:t>150201133@svuca.edu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Save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872"/>
            <a:ext cx="9052560" cy="49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Image Crawler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" y="1266080"/>
            <a:ext cx="8540817" cy="5215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57" y="2936239"/>
            <a:ext cx="6123411" cy="3728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93181" y="843240"/>
            <a:ext cx="526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github.com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stevenvo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facebook_data_scraping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067"/>
            <a:ext cx="12192000" cy="55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Obj-1: Locate The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the faces in photos – using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351567"/>
            <a:ext cx="1556871" cy="1805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40" y="2419380"/>
            <a:ext cx="2353101" cy="19944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76141" y="2532491"/>
            <a:ext cx="2520259" cy="197706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29895" y="2953066"/>
            <a:ext cx="3071401" cy="240894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27915" y="4814318"/>
            <a:ext cx="2216710" cy="17387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96" y="4157537"/>
            <a:ext cx="1340716" cy="17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74141" y="2348753"/>
            <a:ext cx="8301318" cy="4410635"/>
          </a:xfrm>
          <a:prstGeom prst="rect">
            <a:avLst/>
          </a:prstGeom>
          <a:solidFill>
            <a:schemeClr val="accent6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Obj2 – Recognize the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r>
              <a:rPr lang="en-US" dirty="0" smtClean="0"/>
              <a:t>The program should go through these 5 steps before it can recognize a face properly</a:t>
            </a:r>
          </a:p>
          <a:p>
            <a:pPr lvl="1"/>
            <a:r>
              <a:rPr lang="en-US" dirty="0"/>
              <a:t>Training Data</a:t>
            </a:r>
          </a:p>
          <a:p>
            <a:pPr lvl="1"/>
            <a:r>
              <a:rPr lang="en-US" dirty="0" smtClean="0"/>
              <a:t>Test Data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10" y="2846294"/>
            <a:ext cx="2205318" cy="13122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16456" y="24769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Training Data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57465" y="2440473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19" y="2809805"/>
            <a:ext cx="1437159" cy="125702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273053" y="3281082"/>
            <a:ext cx="784412" cy="2213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639055">
            <a:off x="6141435" y="4607691"/>
            <a:ext cx="1383713" cy="228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7395879" y="4589927"/>
            <a:ext cx="815794" cy="24204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221764">
            <a:off x="8090433" y="4557177"/>
            <a:ext cx="1257901" cy="2316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63" y="5176524"/>
            <a:ext cx="1063812" cy="14926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31" y="5176524"/>
            <a:ext cx="1286933" cy="1447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790" y="5266259"/>
            <a:ext cx="1027034" cy="134477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38996" y="4749516"/>
            <a:ext cx="842682" cy="369332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41288" y="4662818"/>
            <a:ext cx="842682" cy="369332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Steven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2436" y="4710950"/>
            <a:ext cx="842682" cy="369332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Obj3 – Presenting and 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r>
              <a:rPr lang="en-US" dirty="0" smtClean="0"/>
              <a:t>The classification result will be stored into a database, which can be implemented by</a:t>
            </a:r>
          </a:p>
          <a:p>
            <a:pPr lvl="1"/>
            <a:r>
              <a:rPr lang="en-US" dirty="0" smtClean="0"/>
              <a:t>File system (txt, </a:t>
            </a:r>
            <a:r>
              <a:rPr lang="en-US" dirty="0" err="1" smtClean="0"/>
              <a:t>dat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Spreadsheet (</a:t>
            </a:r>
            <a:r>
              <a:rPr lang="en-US" dirty="0" err="1" smtClean="0"/>
              <a:t>xlsx</a:t>
            </a:r>
            <a:r>
              <a:rPr lang="en-US" dirty="0" smtClean="0"/>
              <a:t>, csv, etc.)</a:t>
            </a:r>
          </a:p>
          <a:p>
            <a:pPr lvl="1"/>
            <a:r>
              <a:rPr lang="en-US" dirty="0" smtClean="0"/>
              <a:t>“Real-world” database system (mongo,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etc.)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212" y="6083014"/>
            <a:ext cx="5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offers: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education.github.com/pack/offers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84" y="1371016"/>
            <a:ext cx="7200845" cy="47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355"/>
            <a:ext cx="10515600" cy="528761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Week 1 – Completed features</a:t>
            </a:r>
            <a:endParaRPr lang="en-US" dirty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Using </a:t>
            </a:r>
            <a:r>
              <a:rPr lang="en-US" dirty="0" err="1"/>
              <a:t>OpenCV</a:t>
            </a:r>
            <a:r>
              <a:rPr lang="en-US" dirty="0"/>
              <a:t> to detect face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Crop </a:t>
            </a:r>
            <a:r>
              <a:rPr lang="en-US" dirty="0"/>
              <a:t>face and pre-process faces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Preparing </a:t>
            </a:r>
            <a:r>
              <a:rPr lang="en-US" dirty="0"/>
              <a:t>database for training &amp; testing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Simple </a:t>
            </a:r>
            <a:r>
              <a:rPr lang="en-US" dirty="0"/>
              <a:t>face detection including PCA compression (into </a:t>
            </a:r>
            <a:r>
              <a:rPr lang="en-US" dirty="0" err="1"/>
              <a:t>eigenfaces</a:t>
            </a:r>
            <a:r>
              <a:rPr lang="en-US" dirty="0"/>
              <a:t>), training, validation of </a:t>
            </a:r>
            <a:r>
              <a:rPr lang="en-US" dirty="0" smtClean="0"/>
              <a:t>model</a:t>
            </a:r>
          </a:p>
          <a:p>
            <a:r>
              <a:rPr lang="en-US" b="1" dirty="0" smtClean="0"/>
              <a:t>Week 2 – Completed features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Generate </a:t>
            </a:r>
            <a:r>
              <a:rPr lang="en-US" dirty="0">
                <a:solidFill>
                  <a:srgbClr val="7030A0"/>
                </a:solidFill>
              </a:rPr>
              <a:t>more training data</a:t>
            </a:r>
            <a:r>
              <a:rPr lang="en-US" dirty="0"/>
              <a:t> by tools </a:t>
            </a:r>
            <a:r>
              <a:rPr lang="en-US" dirty="0" smtClean="0"/>
              <a:t>introduction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Face Flipping</a:t>
            </a:r>
            <a:r>
              <a:rPr lang="en-US" dirty="0" smtClean="0"/>
              <a:t>: to </a:t>
            </a:r>
            <a:r>
              <a:rPr lang="en-US" dirty="0"/>
              <a:t>produce 2 images of the same person (for better recognition of both sides)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Ability to click on the </a:t>
            </a:r>
            <a:r>
              <a:rPr lang="en-US" dirty="0">
                <a:solidFill>
                  <a:srgbClr val="7030A0"/>
                </a:solidFill>
              </a:rPr>
              <a:t>square box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OpenCV</a:t>
            </a:r>
            <a:r>
              <a:rPr lang="en-US" dirty="0" smtClean="0"/>
              <a:t> to </a:t>
            </a:r>
            <a:r>
              <a:rPr lang="en-US" dirty="0"/>
              <a:t>choose which face </a:t>
            </a:r>
            <a:r>
              <a:rPr lang="en-US" dirty="0" smtClean="0"/>
              <a:t>can be extracted (since </a:t>
            </a:r>
            <a:r>
              <a:rPr lang="en-US" dirty="0" err="1"/>
              <a:t>OpenCV</a:t>
            </a:r>
            <a:r>
              <a:rPr lang="en-US" dirty="0"/>
              <a:t> is not always correct)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Ability to load </a:t>
            </a:r>
            <a:r>
              <a:rPr lang="en-US" dirty="0"/>
              <a:t>and store the progress of face </a:t>
            </a:r>
            <a:r>
              <a:rPr lang="en-US" dirty="0" smtClean="0"/>
              <a:t>extraction &amp; review </a:t>
            </a:r>
            <a:r>
              <a:rPr lang="en-US" dirty="0"/>
              <a:t>so we can resume later with newer images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Implement </a:t>
            </a:r>
            <a:r>
              <a:rPr lang="en-US" b="1" dirty="0" err="1">
                <a:solidFill>
                  <a:srgbClr val="FF0000"/>
                </a:solidFill>
              </a:rPr>
              <a:t>GridSearchCV</a:t>
            </a:r>
            <a:r>
              <a:rPr lang="en-US" dirty="0">
                <a:solidFill>
                  <a:srgbClr val="FF0000"/>
                </a:solidFill>
              </a:rPr>
              <a:t>, kernel RBF to find best settings in multiple C and Gamma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Add </a:t>
            </a:r>
            <a:r>
              <a:rPr lang="en-US" dirty="0"/>
              <a:t>auto-scaling </a:t>
            </a:r>
            <a:r>
              <a:rPr lang="en-US" dirty="0" smtClean="0"/>
              <a:t>when displaying &amp; processing large images.</a:t>
            </a:r>
            <a:endParaRPr lang="en-US" dirty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Printing </a:t>
            </a:r>
            <a:r>
              <a:rPr lang="en-US" dirty="0"/>
              <a:t>Confusion Matrix in result (using 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Printing </a:t>
            </a:r>
            <a:r>
              <a:rPr lang="en-US" dirty="0"/>
              <a:t>Classification Report in result (using </a:t>
            </a:r>
            <a:r>
              <a:rPr lang="en-US" dirty="0" err="1"/>
              <a:t>SKLearn</a:t>
            </a:r>
            <a:r>
              <a:rPr lang="en-US" dirty="0" smtClean="0"/>
              <a:t>)</a:t>
            </a:r>
          </a:p>
          <a:p>
            <a:r>
              <a:rPr lang="en-US" sz="2900" b="1" dirty="0"/>
              <a:t>Week 3 – Completed features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Store and Load trained model using Pickle </a:t>
            </a:r>
            <a:endParaRPr lang="en-US" dirty="0" smtClean="0"/>
          </a:p>
          <a:p>
            <a:r>
              <a:rPr lang="en-US" b="1" dirty="0" smtClean="0"/>
              <a:t>TODO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Applying </a:t>
            </a:r>
            <a:r>
              <a:rPr lang="en-US" dirty="0" err="1"/>
              <a:t>adaboost</a:t>
            </a:r>
            <a:r>
              <a:rPr lang="en-US" dirty="0"/>
              <a:t>, either with SVM or other classifier and compare the result. [experiment]</a:t>
            </a:r>
            <a:endParaRPr lang="en-US" sz="3600" dirty="0"/>
          </a:p>
          <a:p>
            <a:pPr lvl="1">
              <a:buFont typeface="Wingdings" charset="2"/>
              <a:buChar char="q"/>
            </a:pPr>
            <a:r>
              <a:rPr lang="en-US" dirty="0" smtClean="0"/>
              <a:t>Build </a:t>
            </a:r>
            <a:r>
              <a:rPr lang="en-US" dirty="0"/>
              <a:t>some UI function to show "Name" directly on the face in TEST photo. [fancy feature]</a:t>
            </a:r>
            <a:endParaRPr lang="en-US" sz="3600" dirty="0"/>
          </a:p>
          <a:p>
            <a:pPr lvl="1">
              <a:buFont typeface="Wingdings" charset="2"/>
              <a:buChar char="q"/>
            </a:pPr>
            <a:r>
              <a:rPr lang="en-US" dirty="0" smtClean="0"/>
              <a:t>Find </a:t>
            </a:r>
            <a:r>
              <a:rPr lang="en-US" dirty="0"/>
              <a:t>a way to deal with face angle (when it’s not straight</a:t>
            </a:r>
            <a:r>
              <a:rPr lang="en-US" dirty="0" smtClean="0"/>
              <a:t>) to improve result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479" y="974725"/>
            <a:ext cx="4302760" cy="1325563"/>
          </a:xfrm>
        </p:spPr>
        <p:txBody>
          <a:bodyPr/>
          <a:lstStyle/>
          <a:p>
            <a:r>
              <a:rPr lang="en-US" smtClean="0"/>
              <a:t>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17" y="2042160"/>
            <a:ext cx="5755283" cy="41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260"/>
            <a:ext cx="10515600" cy="744855"/>
          </a:xfrm>
        </p:spPr>
        <p:txBody>
          <a:bodyPr/>
          <a:lstStyle/>
          <a:p>
            <a:r>
              <a:rPr lang="en-US" dirty="0" smtClean="0"/>
              <a:t>Result by week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936750"/>
            <a:ext cx="6528913" cy="2960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508" y="3016250"/>
            <a:ext cx="7066892" cy="3508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9276080" y="4229576"/>
            <a:ext cx="18288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result </a:t>
            </a:r>
            <a:r>
              <a:rPr lang="en-US" smtClean="0">
                <a:solidFill>
                  <a:srgbClr val="00B050"/>
                </a:solidFill>
              </a:rPr>
              <a:t>improved significantly since </a:t>
            </a:r>
            <a:r>
              <a:rPr lang="en-US" dirty="0" smtClean="0">
                <a:solidFill>
                  <a:srgbClr val="00B050"/>
                </a:solidFill>
              </a:rPr>
              <a:t>implementing </a:t>
            </a:r>
            <a:r>
              <a:rPr lang="en-US" dirty="0" err="1" smtClean="0">
                <a:solidFill>
                  <a:srgbClr val="00B050"/>
                </a:solidFill>
              </a:rPr>
              <a:t>GridSearch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372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Topic 1: Personal Photo Album Mining</vt:lpstr>
      <vt:lpstr>PowerPoint Presentation</vt:lpstr>
      <vt:lpstr>Obj-1: Locate The Face</vt:lpstr>
      <vt:lpstr>Obj2 – Recognize the face</vt:lpstr>
      <vt:lpstr>Obj3 – Presenting and Storing Data</vt:lpstr>
      <vt:lpstr>Project Repository</vt:lpstr>
      <vt:lpstr>Progress Report</vt:lpstr>
      <vt:lpstr>DEMONSTRATION</vt:lpstr>
      <vt:lpstr>Progress Report</vt:lpstr>
      <vt:lpstr>Click to Save</vt:lpstr>
      <vt:lpstr>Facebook Image Crawler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Face Recognition</dc:title>
  <dc:creator>Steven Vo</dc:creator>
  <cp:lastModifiedBy>Microsoft Office User</cp:lastModifiedBy>
  <cp:revision>29</cp:revision>
  <cp:lastPrinted>2015-07-24T22:53:49Z</cp:lastPrinted>
  <dcterms:created xsi:type="dcterms:W3CDTF">2015-07-22T17:49:16Z</dcterms:created>
  <dcterms:modified xsi:type="dcterms:W3CDTF">2015-08-16T06:08:58Z</dcterms:modified>
</cp:coreProperties>
</file>