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64" r:id="rId6"/>
    <p:sldId id="258" r:id="rId7"/>
    <p:sldId id="266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63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938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9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47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35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361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43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6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314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12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9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6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83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44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537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3B62-8DCC-43B6-AB4A-ADEAE1E9CE58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F83491-ADED-405B-8AC1-99A3F74F6A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1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Булінг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Підготувала Олена </a:t>
            </a:r>
            <a:r>
              <a:rPr lang="uk-UA" dirty="0" err="1" smtClean="0"/>
              <a:t>Гирба</a:t>
            </a:r>
            <a:r>
              <a:rPr lang="uk-UA" dirty="0" smtClean="0"/>
              <a:t>, головний фахівець із </a:t>
            </a:r>
            <a:r>
              <a:rPr lang="uk-UA" dirty="0" err="1" smtClean="0"/>
              <a:t>зв’язків</a:t>
            </a:r>
            <a:r>
              <a:rPr lang="uk-UA" dirty="0" smtClean="0"/>
              <a:t> з громадськістю та пресою Регіонального центру з надання безоплатної вторинної правової допомоги у Львівській області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59" y="435713"/>
            <a:ext cx="3646875" cy="25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1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45" y="1674891"/>
            <a:ext cx="3813951" cy="38139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19" y="291974"/>
            <a:ext cx="4393161" cy="30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</a:t>
            </a:r>
            <a:r>
              <a:rPr lang="uk-UA" dirty="0" err="1" smtClean="0"/>
              <a:t>булінг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2938"/>
            <a:ext cx="6873256" cy="962855"/>
          </a:xfrm>
        </p:spPr>
        <p:txBody>
          <a:bodyPr>
            <a:normAutofit/>
          </a:bodyPr>
          <a:lstStyle/>
          <a:p>
            <a:r>
              <a:rPr lang="uk-UA" dirty="0" smtClean="0"/>
              <a:t>Булінг – свідоме цькування однієї дитини іншою, агресивне переслідування, яке досить часто поширене у навчальних закладах.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43" y="2335793"/>
            <a:ext cx="7699250" cy="43308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91" y="107759"/>
            <a:ext cx="2969931" cy="20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7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0" y="353084"/>
            <a:ext cx="7409493" cy="59333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57" y="353084"/>
            <a:ext cx="3142471" cy="21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/>
              <a:t>Види </a:t>
            </a:r>
            <a:r>
              <a:rPr lang="uk-UA" sz="5400" dirty="0" err="1" smtClean="0"/>
              <a:t>булінгу</a:t>
            </a:r>
            <a:endParaRPr lang="uk-UA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994" y="1783533"/>
            <a:ext cx="7713553" cy="4257829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Фізичний - штовхання</a:t>
            </a:r>
            <a:r>
              <a:rPr lang="uk-UA" dirty="0"/>
              <a:t>, підніжки, зачіпання, бійки, ляпаси, пошкодження та знищення одягу та особистих речей жертви, а також погляди, жести, образливі рухи тіла та міміки </a:t>
            </a:r>
            <a:r>
              <a:rPr lang="uk-UA" dirty="0" smtClean="0"/>
              <a:t>обличчя.</a:t>
            </a:r>
            <a:endParaRPr lang="uk-UA" dirty="0"/>
          </a:p>
          <a:p>
            <a:r>
              <a:rPr lang="uk-UA" dirty="0"/>
              <a:t>Економічний </a:t>
            </a:r>
            <a:r>
              <a:rPr lang="uk-UA" dirty="0" smtClean="0"/>
              <a:t> </a:t>
            </a:r>
            <a:r>
              <a:rPr lang="uk-UA" dirty="0"/>
              <a:t>– крадіжки, пошкодження чи знищення одягу та інших особистих речей жертви, вимагання грошей тощо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Психологічний </a:t>
            </a:r>
            <a:r>
              <a:rPr lang="uk-UA" dirty="0" smtClean="0"/>
              <a:t>– </a:t>
            </a:r>
            <a:r>
              <a:rPr lang="uk-UA" dirty="0"/>
              <a:t>принизливі погляди, жести, образливі рухи тіла, міміки обличчя, поширення образливих чуток, ізоляція, ігнорування, погрози, жарти, маніпуляції, шантаж тощо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Сексуальний </a:t>
            </a:r>
            <a:r>
              <a:rPr lang="uk-UA" dirty="0" smtClean="0"/>
              <a:t>– </a:t>
            </a:r>
            <a:r>
              <a:rPr lang="uk-UA" dirty="0"/>
              <a:t>принизливі погляди, жести, прізвиська та образи сексуального характеру, зйомки у переодягальнях, поширення образливих чуток, сексуальні погрози, жарти тощо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err="1"/>
              <a:t>Кібербулінг</a:t>
            </a:r>
            <a:r>
              <a:rPr lang="uk-UA" dirty="0"/>
              <a:t> – приниження за допомогою мобільних телефонів, інтернету, інших електронних пристроїв (пересилка неоднозначних фото, обзивання по телефону, знімання на відео бійок чи інших принижень і викладання відео в мережу інтернет, цькування через соціальні мережі).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87" y="153908"/>
            <a:ext cx="3643398" cy="25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1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/>
              <a:t>Як відрізнити звичайний конфлікт від </a:t>
            </a:r>
            <a:r>
              <a:rPr lang="uk-UA" sz="3600" dirty="0" err="1"/>
              <a:t>булінгу</a:t>
            </a:r>
            <a:r>
              <a:rPr lang="uk-UA" sz="3600" dirty="0"/>
              <a:t>?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3" y="2777069"/>
            <a:ext cx="5177976" cy="344861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uk-UA" sz="2400" dirty="0"/>
              <a:t>Не кожен конфлікт є </a:t>
            </a:r>
            <a:r>
              <a:rPr lang="uk-UA" sz="2400" dirty="0" err="1"/>
              <a:t>булінгом</a:t>
            </a:r>
            <a:r>
              <a:rPr lang="uk-UA" sz="2400" dirty="0"/>
              <a:t>. Цькування - це тривалі, повторювані дії, а одинична сутичка між учасниками таким не може вважатися. Крім того, ключовою ознакою саме </a:t>
            </a:r>
            <a:r>
              <a:rPr lang="uk-UA" sz="2400" dirty="0" err="1"/>
              <a:t>булінгу</a:t>
            </a:r>
            <a:r>
              <a:rPr lang="uk-UA" sz="2400" dirty="0"/>
              <a:t> є бажання завдати шкоди, принизити жертву.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67" y="235390"/>
            <a:ext cx="3391768" cy="23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081486" cy="1320800"/>
          </a:xfrm>
        </p:spPr>
        <p:txBody>
          <a:bodyPr/>
          <a:lstStyle/>
          <a:p>
            <a:r>
              <a:rPr lang="uk-UA" dirty="0" smtClean="0"/>
              <a:t>Чи є відповідальність за вчинення </a:t>
            </a:r>
            <a:r>
              <a:rPr lang="uk-UA" dirty="0" err="1" smtClean="0"/>
              <a:t>булінгу</a:t>
            </a:r>
            <a:r>
              <a:rPr lang="uk-UA" dirty="0" smtClean="0"/>
              <a:t>?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94" y="2382044"/>
            <a:ext cx="5886450" cy="34385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51" y="135802"/>
            <a:ext cx="3509858" cy="24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1386714"/>
            <a:ext cx="4513262" cy="406193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398352"/>
            <a:ext cx="3854528" cy="603866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18 грудня 2018 року Верховна Рада України прийняла Закон "Про внесення змін до деяких законодавчих актів України щодо протидії </a:t>
            </a:r>
            <a:r>
              <a:rPr lang="uk-UA" dirty="0" err="1"/>
              <a:t>булінгу</a:t>
            </a:r>
            <a:r>
              <a:rPr lang="uk-UA" dirty="0"/>
              <a:t> (цькуванню)". Закон набув чинності 19 січня 2019 року.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Він передбачає штрафи за </a:t>
            </a:r>
            <a:r>
              <a:rPr lang="uk-UA" dirty="0" err="1"/>
              <a:t>булінг</a:t>
            </a:r>
            <a:r>
              <a:rPr lang="uk-UA" dirty="0"/>
              <a:t> - від 50 до 100 неоподатковуваних мінімумів доходів громадян (від 850 до 1700 грн на 2021 рік), або громадські роботи на строк від двадцяти до сорока годин</a:t>
            </a:r>
            <a:r>
              <a:rPr lang="uk-UA" dirty="0" smtClean="0"/>
              <a:t>.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Якщо </a:t>
            </a:r>
            <a:r>
              <a:rPr lang="uk-UA" dirty="0" err="1"/>
              <a:t>булінг</a:t>
            </a:r>
            <a:r>
              <a:rPr lang="uk-UA" dirty="0"/>
              <a:t> вчинила група людей, або він був вчинений повторно протягом року після накладання адміністративної відповідальності - від 100 до 200 (від 1700 до 3400 грн на 2021 рік) неоподатковуваних мінімумів доходів громадян або громадські роботи на строк від сорока до шістдесяти годин</a:t>
            </a:r>
            <a:r>
              <a:rPr lang="uk-UA" dirty="0" smtClean="0"/>
              <a:t>.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Якщо </a:t>
            </a:r>
            <a:r>
              <a:rPr lang="uk-UA" dirty="0" err="1"/>
              <a:t>булінг</a:t>
            </a:r>
            <a:r>
              <a:rPr lang="uk-UA" dirty="0"/>
              <a:t> вчинила неповнолітня (до 18 років) або малолітня (до 14 років) особа, то штраф заплатять батьки або особи, які їх замінюють, або будуть виконувати громадські роботи</a:t>
            </a:r>
            <a:r>
              <a:rPr lang="uk-UA" dirty="0" smtClean="0"/>
              <a:t>.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Крім того, якщо керівник навчального закладу не повідомить поліції про випадки цькування, муситиме заплатити штраф від 50 до 100  неоподатковуваних мінімумів доходів громадян або ж має виконувати виправні роботи строком до одного місяця з відрахуванням до 20% заробітку.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49" y="151601"/>
            <a:ext cx="3505504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64203" cy="1320800"/>
          </a:xfrm>
        </p:spPr>
        <p:txBody>
          <a:bodyPr/>
          <a:lstStyle/>
          <a:p>
            <a:r>
              <a:rPr lang="uk-UA" dirty="0" smtClean="0"/>
              <a:t>Що робити якщо ви стали жертвою </a:t>
            </a:r>
            <a:r>
              <a:rPr lang="uk-UA" dirty="0" err="1" smtClean="0"/>
              <a:t>булінгу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7461731" cy="424021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Перше і </a:t>
            </a:r>
            <a:r>
              <a:rPr lang="ru-RU" dirty="0" err="1"/>
              <a:t>найголовніше</a:t>
            </a:r>
            <a:r>
              <a:rPr lang="ru-RU" dirty="0"/>
              <a:t> правило – не </a:t>
            </a:r>
            <a:r>
              <a:rPr lang="ru-RU" dirty="0" err="1"/>
              <a:t>тримати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у </a:t>
            </a:r>
            <a:r>
              <a:rPr lang="ru-RU" dirty="0" err="1"/>
              <a:t>секреті</a:t>
            </a:r>
            <a:r>
              <a:rPr lang="ru-RU" dirty="0"/>
              <a:t>. </a:t>
            </a:r>
            <a:r>
              <a:rPr lang="ru-RU" dirty="0" err="1"/>
              <a:t>Розкажи</a:t>
            </a:r>
            <a:r>
              <a:rPr lang="ru-RU" dirty="0"/>
              <a:t> </a:t>
            </a:r>
            <a:r>
              <a:rPr lang="ru-RU" dirty="0" err="1"/>
              <a:t>друзям</a:t>
            </a:r>
            <a:r>
              <a:rPr lang="ru-RU" dirty="0"/>
              <a:t>, </a:t>
            </a:r>
            <a:r>
              <a:rPr lang="ru-RU" dirty="0" err="1"/>
              <a:t>знайомим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рідним</a:t>
            </a:r>
            <a:r>
              <a:rPr lang="ru-RU" dirty="0"/>
              <a:t> про те, </a:t>
            </a:r>
            <a:r>
              <a:rPr lang="ru-RU" dirty="0" err="1"/>
              <a:t>що</a:t>
            </a:r>
            <a:r>
              <a:rPr lang="ru-RU" dirty="0"/>
              <a:t> тебе </a:t>
            </a:r>
            <a:r>
              <a:rPr lang="ru-RU" dirty="0" err="1"/>
              <a:t>ображають</a:t>
            </a:r>
            <a:r>
              <a:rPr lang="ru-RU" dirty="0"/>
              <a:t> у </a:t>
            </a:r>
            <a:r>
              <a:rPr lang="ru-RU" dirty="0" err="1"/>
              <a:t>школі</a:t>
            </a:r>
            <a:r>
              <a:rPr lang="ru-RU" dirty="0"/>
              <a:t>, </a:t>
            </a:r>
            <a:r>
              <a:rPr lang="ru-RU" dirty="0" err="1"/>
              <a:t>цього</a:t>
            </a:r>
            <a:r>
              <a:rPr lang="ru-RU" dirty="0"/>
              <a:t> не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соромитись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Інколи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 з </a:t>
            </a:r>
            <a:r>
              <a:rPr lang="ru-RU" dirty="0" err="1"/>
              <a:t>вирішенням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 у </a:t>
            </a:r>
            <a:r>
              <a:rPr lang="ru-RU" dirty="0" err="1"/>
              <a:t>школі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абсолютно не </a:t>
            </a:r>
            <a:r>
              <a:rPr lang="ru-RU" dirty="0" err="1"/>
              <a:t>пов’язана</a:t>
            </a:r>
            <a:r>
              <a:rPr lang="ru-RU" dirty="0"/>
              <a:t> з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людина</a:t>
            </a:r>
            <a:r>
              <a:rPr lang="ru-RU" dirty="0"/>
              <a:t>: тренер у </a:t>
            </a:r>
            <a:r>
              <a:rPr lang="ru-RU" dirty="0" err="1"/>
              <a:t>секції</a:t>
            </a:r>
            <a:r>
              <a:rPr lang="ru-RU" dirty="0"/>
              <a:t>, </a:t>
            </a:r>
            <a:r>
              <a:rPr lang="ru-RU" dirty="0" err="1"/>
              <a:t>куди</a:t>
            </a:r>
            <a:r>
              <a:rPr lang="ru-RU" dirty="0"/>
              <a:t> </a:t>
            </a:r>
            <a:r>
              <a:rPr lang="ru-RU" dirty="0" err="1"/>
              <a:t>ти</a:t>
            </a:r>
            <a:r>
              <a:rPr lang="ru-RU" dirty="0"/>
              <a:t> </a:t>
            </a:r>
            <a:r>
              <a:rPr lang="ru-RU" dirty="0" err="1"/>
              <a:t>ходиш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школи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вчитель</a:t>
            </a:r>
            <a:r>
              <a:rPr lang="ru-RU" dirty="0"/>
              <a:t>, до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ти</a:t>
            </a:r>
            <a:r>
              <a:rPr lang="ru-RU" dirty="0"/>
              <a:t> </a:t>
            </a:r>
            <a:r>
              <a:rPr lang="ru-RU" dirty="0" err="1"/>
              <a:t>ходиш</a:t>
            </a:r>
            <a:r>
              <a:rPr lang="ru-RU" dirty="0"/>
              <a:t> на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заняття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Також</a:t>
            </a:r>
            <a:r>
              <a:rPr lang="ru-RU" dirty="0"/>
              <a:t> не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звинувачувати</a:t>
            </a:r>
            <a:r>
              <a:rPr lang="ru-RU" dirty="0"/>
              <a:t> себе у тому, </a:t>
            </a:r>
            <a:r>
              <a:rPr lang="ru-RU" dirty="0" err="1"/>
              <a:t>що</a:t>
            </a:r>
            <a:r>
              <a:rPr lang="ru-RU" dirty="0"/>
              <a:t> тебе </a:t>
            </a:r>
            <a:r>
              <a:rPr lang="ru-RU" dirty="0" err="1"/>
              <a:t>цькують</a:t>
            </a:r>
            <a:r>
              <a:rPr lang="ru-RU" dirty="0"/>
              <a:t>. Ми говорили </a:t>
            </a:r>
            <a:r>
              <a:rPr lang="ru-RU" dirty="0" err="1"/>
              <a:t>раніше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кривдникам</a:t>
            </a:r>
            <a:r>
              <a:rPr lang="ru-RU" dirty="0"/>
              <a:t> легко </a:t>
            </a:r>
            <a:r>
              <a:rPr lang="ru-RU" dirty="0" err="1"/>
              <a:t>знайти</a:t>
            </a:r>
            <a:r>
              <a:rPr lang="ru-RU" dirty="0"/>
              <a:t> жертву </a:t>
            </a:r>
            <a:r>
              <a:rPr lang="ru-RU" dirty="0" err="1"/>
              <a:t>булінгу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просто </a:t>
            </a:r>
            <a:r>
              <a:rPr lang="ru-RU" dirty="0" err="1"/>
              <a:t>якось</a:t>
            </a:r>
            <a:r>
              <a:rPr lang="ru-RU" dirty="0"/>
              <a:t> </a:t>
            </a:r>
            <a:r>
              <a:rPr lang="ru-RU" dirty="0" err="1"/>
              <a:t>відрізнятись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оточуючих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цькування</a:t>
            </a:r>
            <a:r>
              <a:rPr lang="ru-RU" dirty="0"/>
              <a:t> у </a:t>
            </a:r>
            <a:r>
              <a:rPr lang="ru-RU" dirty="0" err="1"/>
              <a:t>школі</a:t>
            </a:r>
            <a:r>
              <a:rPr lang="ru-RU" dirty="0"/>
              <a:t> </a:t>
            </a:r>
            <a:r>
              <a:rPr lang="ru-RU" dirty="0" err="1"/>
              <a:t>перетворились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словесних</a:t>
            </a:r>
            <a:r>
              <a:rPr lang="ru-RU" dirty="0"/>
              <a:t> на </a:t>
            </a:r>
            <a:r>
              <a:rPr lang="ru-RU" dirty="0" err="1"/>
              <a:t>фізичні</a:t>
            </a:r>
            <a:r>
              <a:rPr lang="ru-RU" dirty="0"/>
              <a:t> – </a:t>
            </a:r>
            <a:r>
              <a:rPr lang="ru-RU" dirty="0" err="1"/>
              <a:t>йди</a:t>
            </a:r>
            <a:r>
              <a:rPr lang="ru-RU" dirty="0"/>
              <a:t> до директора </a:t>
            </a:r>
            <a:r>
              <a:rPr lang="ru-RU" dirty="0" err="1"/>
              <a:t>школи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завуча та </a:t>
            </a:r>
            <a:r>
              <a:rPr lang="ru-RU" dirty="0" err="1"/>
              <a:t>докладно</a:t>
            </a:r>
            <a:r>
              <a:rPr lang="ru-RU" dirty="0"/>
              <a:t> </a:t>
            </a:r>
            <a:r>
              <a:rPr lang="ru-RU" dirty="0" err="1"/>
              <a:t>розкажи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про </a:t>
            </a:r>
            <a:r>
              <a:rPr lang="ru-RU" dirty="0" err="1"/>
              <a:t>це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повідом</a:t>
            </a:r>
            <a:r>
              <a:rPr lang="ru-RU" dirty="0"/>
              <a:t> про </a:t>
            </a:r>
            <a:r>
              <a:rPr lang="ru-RU" dirty="0" err="1"/>
              <a:t>ситуацію</a:t>
            </a:r>
            <a:r>
              <a:rPr lang="ru-RU" dirty="0"/>
              <a:t> </a:t>
            </a:r>
            <a:r>
              <a:rPr lang="ru-RU" dirty="0" err="1"/>
              <a:t>батьків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у </a:t>
            </a:r>
            <a:r>
              <a:rPr lang="ru-RU" dirty="0" err="1"/>
              <a:t>школі</a:t>
            </a:r>
            <a:r>
              <a:rPr lang="ru-RU" dirty="0"/>
              <a:t> є психолог, то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сміливо</a:t>
            </a:r>
            <a:r>
              <a:rPr lang="ru-RU" dirty="0"/>
              <a:t> </a:t>
            </a:r>
            <a:r>
              <a:rPr lang="ru-RU" dirty="0" err="1"/>
              <a:t>звернутись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відновити</a:t>
            </a:r>
            <a:r>
              <a:rPr lang="ru-RU" dirty="0"/>
              <a:t> </a:t>
            </a:r>
            <a:r>
              <a:rPr lang="ru-RU" dirty="0" err="1"/>
              <a:t>відчуття</a:t>
            </a:r>
            <a:r>
              <a:rPr lang="ru-RU" dirty="0"/>
              <a:t> </a:t>
            </a:r>
            <a:r>
              <a:rPr lang="ru-RU" dirty="0" err="1"/>
              <a:t>впевненості</a:t>
            </a:r>
            <a:r>
              <a:rPr lang="ru-RU" dirty="0"/>
              <a:t> у </a:t>
            </a:r>
            <a:r>
              <a:rPr lang="ru-RU" dirty="0" err="1"/>
              <a:t>своїх</a:t>
            </a:r>
            <a:r>
              <a:rPr lang="ru-RU" dirty="0"/>
              <a:t> силах та </a:t>
            </a:r>
            <a:r>
              <a:rPr lang="ru-RU" dirty="0" err="1"/>
              <a:t>зрозуміти</a:t>
            </a:r>
            <a:r>
              <a:rPr lang="ru-RU" dirty="0"/>
              <a:t>, як </a:t>
            </a:r>
            <a:r>
              <a:rPr lang="ru-RU" dirty="0" err="1"/>
              <a:t>діяти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65" y="190122"/>
            <a:ext cx="3811639" cy="26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3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891" y="464493"/>
            <a:ext cx="8596668" cy="1320800"/>
          </a:xfrm>
        </p:spPr>
        <p:txBody>
          <a:bodyPr/>
          <a:lstStyle/>
          <a:p>
            <a:r>
              <a:rPr lang="uk-UA" dirty="0" smtClean="0"/>
              <a:t>Куди звертатись?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079513" y="2263075"/>
            <a:ext cx="3822238" cy="3880773"/>
          </a:xfrm>
        </p:spPr>
        <p:txBody>
          <a:bodyPr/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Вам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правова</a:t>
            </a:r>
            <a:r>
              <a:rPr lang="ru-RU" dirty="0"/>
              <a:t> </a:t>
            </a:r>
            <a:r>
              <a:rPr lang="ru-RU" dirty="0" err="1"/>
              <a:t>допомога</a:t>
            </a:r>
            <a:r>
              <a:rPr lang="ru-RU" dirty="0"/>
              <a:t> – 0 800 213-103 (</a:t>
            </a:r>
            <a:r>
              <a:rPr lang="ru-RU" dirty="0" err="1"/>
              <a:t>діти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право </a:t>
            </a:r>
            <a:r>
              <a:rPr lang="ru-RU" dirty="0" err="1"/>
              <a:t>безоплатно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 адвоката);</a:t>
            </a:r>
          </a:p>
          <a:p>
            <a:r>
              <a:rPr lang="ru-RU" dirty="0" err="1"/>
              <a:t>Національна</a:t>
            </a:r>
            <a:r>
              <a:rPr lang="ru-RU" dirty="0"/>
              <a:t> </a:t>
            </a:r>
            <a:r>
              <a:rPr lang="ru-RU" dirty="0" err="1"/>
              <a:t>дитяча</a:t>
            </a:r>
            <a:r>
              <a:rPr lang="ru-RU" dirty="0"/>
              <a:t> «</a:t>
            </a:r>
            <a:r>
              <a:rPr lang="ru-RU" dirty="0" err="1"/>
              <a:t>гаряча</a:t>
            </a:r>
            <a:r>
              <a:rPr lang="ru-RU" dirty="0"/>
              <a:t> </a:t>
            </a:r>
            <a:r>
              <a:rPr lang="ru-RU" dirty="0" err="1"/>
              <a:t>лінія</a:t>
            </a:r>
            <a:r>
              <a:rPr lang="ru-RU" dirty="0"/>
              <a:t>» – 116-111, 0 800-500-225;</a:t>
            </a:r>
          </a:p>
          <a:p>
            <a:r>
              <a:rPr lang="ru-RU" dirty="0" err="1"/>
              <a:t>Національна</a:t>
            </a:r>
            <a:r>
              <a:rPr lang="ru-RU" dirty="0"/>
              <a:t> </a:t>
            </a:r>
            <a:r>
              <a:rPr lang="ru-RU" dirty="0" err="1"/>
              <a:t>поліція</a:t>
            </a:r>
            <a:r>
              <a:rPr lang="ru-RU" dirty="0"/>
              <a:t> – 102;</a:t>
            </a:r>
          </a:p>
          <a:p>
            <a:r>
              <a:rPr lang="ru-RU" dirty="0" err="1"/>
              <a:t>Уповноважений</a:t>
            </a:r>
            <a:r>
              <a:rPr lang="ru-RU" dirty="0"/>
              <a:t> Президента з прав </a:t>
            </a:r>
            <a:r>
              <a:rPr lang="ru-RU" dirty="0" err="1"/>
              <a:t>дитини</a:t>
            </a:r>
            <a:r>
              <a:rPr lang="ru-RU" dirty="0"/>
              <a:t> – 044 255-76-75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4192891" cy="53327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88" y="0"/>
            <a:ext cx="3260560" cy="22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393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659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Булінг</vt:lpstr>
      <vt:lpstr>Що таке булінг?</vt:lpstr>
      <vt:lpstr>Презентация PowerPoint</vt:lpstr>
      <vt:lpstr>Види булінгу</vt:lpstr>
      <vt:lpstr>Як відрізнити звичайний конфлікт від булінгу?</vt:lpstr>
      <vt:lpstr>Чи є відповідальність за вчинення булінгу?</vt:lpstr>
      <vt:lpstr>Презентация PowerPoint</vt:lpstr>
      <vt:lpstr>Що робити якщо ви стали жертвою булінгу?</vt:lpstr>
      <vt:lpstr>Куди звертатись?</vt:lpstr>
      <vt:lpstr>Дякую за увагу!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Булінг</dc:title>
  <dc:creator>User</dc:creator>
  <cp:lastModifiedBy>User</cp:lastModifiedBy>
  <cp:revision>9</cp:revision>
  <dcterms:created xsi:type="dcterms:W3CDTF">2021-11-29T10:04:24Z</dcterms:created>
  <dcterms:modified xsi:type="dcterms:W3CDTF">2021-11-29T14:48:59Z</dcterms:modified>
</cp:coreProperties>
</file>