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sldIdLst>
    <p:sldId id="300" r:id="rId2"/>
    <p:sldId id="272" r:id="rId3"/>
    <p:sldId id="294" r:id="rId4"/>
    <p:sldId id="355" r:id="rId5"/>
    <p:sldId id="356" r:id="rId6"/>
    <p:sldId id="349" r:id="rId7"/>
    <p:sldId id="354" r:id="rId8"/>
    <p:sldId id="357" r:id="rId9"/>
    <p:sldId id="326" r:id="rId10"/>
    <p:sldId id="363" r:id="rId11"/>
    <p:sldId id="319" r:id="rId12"/>
    <p:sldId id="334" r:id="rId13"/>
    <p:sldId id="338" r:id="rId14"/>
    <p:sldId id="345" r:id="rId15"/>
    <p:sldId id="342" r:id="rId16"/>
    <p:sldId id="332" r:id="rId17"/>
    <p:sldId id="336" r:id="rId18"/>
    <p:sldId id="343" r:id="rId19"/>
    <p:sldId id="341" r:id="rId20"/>
    <p:sldId id="364" r:id="rId21"/>
    <p:sldId id="358" r:id="rId22"/>
    <p:sldId id="337" r:id="rId23"/>
    <p:sldId id="346" r:id="rId24"/>
    <p:sldId id="348" r:id="rId25"/>
    <p:sldId id="347" r:id="rId26"/>
    <p:sldId id="359" r:id="rId27"/>
    <p:sldId id="360" r:id="rId28"/>
    <p:sldId id="361" r:id="rId29"/>
    <p:sldId id="362" r:id="rId30"/>
    <p:sldId id="340" r:id="rId3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5256" autoAdjust="0"/>
  </p:normalViewPr>
  <p:slideViewPr>
    <p:cSldViewPr>
      <p:cViewPr varScale="1">
        <p:scale>
          <a:sx n="81" d="100"/>
          <a:sy n="81" d="100"/>
        </p:scale>
        <p:origin x="15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390168"/>
    </p:cViewPr>
  </p:outlin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>
                <a:gd name="T0" fmla="*/ 5830 w 5740"/>
                <a:gd name="T1" fmla="*/ 33 h 4316"/>
                <a:gd name="T2" fmla="*/ 0 w 5740"/>
                <a:gd name="T3" fmla="*/ 33 h 4316"/>
                <a:gd name="T4" fmla="*/ 0 w 5740"/>
                <a:gd name="T5" fmla="*/ 0 h 4316"/>
                <a:gd name="T6" fmla="*/ 5830 w 5740"/>
                <a:gd name="T7" fmla="*/ 0 h 4316"/>
                <a:gd name="T8" fmla="*/ 5830 w 5740"/>
                <a:gd name="T9" fmla="*/ 33 h 4316"/>
                <a:gd name="T10" fmla="*/ 5830 w 5740"/>
                <a:gd name="T11" fmla="*/ 33 h 43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57" name="Oval 5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58" name="Oval 6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59" name="Oval 7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0" name="Oval 8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1" name="Oval 9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2" name="Freeform 10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3" name="Freeform 11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4" name="Freeform 12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5" name="Freeform 13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6" name="Freeform 14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7" name="Oval 15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</p:grpSp>
        <p:grpSp>
          <p:nvGrpSpPr>
            <p:cNvPr id="7" name="Group 16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39" name="Oval 17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40" name="Oval 18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41" name="Oval 19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42" name="Oval 20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43" name="Oval 21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44" name="Oval 22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45" name="Oval 23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46" name="Oval 24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47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48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49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50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51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>
                  <a:gd name="T0" fmla="*/ 518 w 835"/>
                  <a:gd name="T1" fmla="*/ 18 h 150"/>
                  <a:gd name="T2" fmla="*/ 597 w 835"/>
                  <a:gd name="T3" fmla="*/ 24 h 150"/>
                  <a:gd name="T4" fmla="*/ 682 w 835"/>
                  <a:gd name="T5" fmla="*/ 30 h 150"/>
                  <a:gd name="T6" fmla="*/ 755 w 835"/>
                  <a:gd name="T7" fmla="*/ 42 h 150"/>
                  <a:gd name="T8" fmla="*/ 828 w 835"/>
                  <a:gd name="T9" fmla="*/ 60 h 150"/>
                  <a:gd name="T10" fmla="*/ 835 w 835"/>
                  <a:gd name="T11" fmla="*/ 42 h 150"/>
                  <a:gd name="T12" fmla="*/ 761 w 835"/>
                  <a:gd name="T13" fmla="*/ 24 h 150"/>
                  <a:gd name="T14" fmla="*/ 688 w 835"/>
                  <a:gd name="T15" fmla="*/ 12 h 150"/>
                  <a:gd name="T16" fmla="*/ 603 w 835"/>
                  <a:gd name="T17" fmla="*/ 6 h 150"/>
                  <a:gd name="T18" fmla="*/ 518 w 835"/>
                  <a:gd name="T19" fmla="*/ 0 h 150"/>
                  <a:gd name="T20" fmla="*/ 372 w 835"/>
                  <a:gd name="T21" fmla="*/ 12 h 150"/>
                  <a:gd name="T22" fmla="*/ 232 w 835"/>
                  <a:gd name="T23" fmla="*/ 36 h 150"/>
                  <a:gd name="T24" fmla="*/ 110 w 835"/>
                  <a:gd name="T25" fmla="*/ 78 h 150"/>
                  <a:gd name="T26" fmla="*/ 0 w 835"/>
                  <a:gd name="T27" fmla="*/ 132 h 150"/>
                  <a:gd name="T28" fmla="*/ 19 w 835"/>
                  <a:gd name="T29" fmla="*/ 150 h 150"/>
                  <a:gd name="T30" fmla="*/ 122 w 835"/>
                  <a:gd name="T31" fmla="*/ 96 h 150"/>
                  <a:gd name="T32" fmla="*/ 244 w 835"/>
                  <a:gd name="T33" fmla="*/ 54 h 150"/>
                  <a:gd name="T34" fmla="*/ 378 w 835"/>
                  <a:gd name="T35" fmla="*/ 30 h 150"/>
                  <a:gd name="T36" fmla="*/ 518 w 835"/>
                  <a:gd name="T37" fmla="*/ 18 h 150"/>
                  <a:gd name="T38" fmla="*/ 518 w 835"/>
                  <a:gd name="T39" fmla="*/ 18 h 15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>
                  <a:gd name="T0" fmla="*/ 31 w 171"/>
                  <a:gd name="T1" fmla="*/ 263 h 461"/>
                  <a:gd name="T2" fmla="*/ 43 w 171"/>
                  <a:gd name="T3" fmla="*/ 191 h 461"/>
                  <a:gd name="T4" fmla="*/ 67 w 171"/>
                  <a:gd name="T5" fmla="*/ 131 h 461"/>
                  <a:gd name="T6" fmla="*/ 116 w 171"/>
                  <a:gd name="T7" fmla="*/ 72 h 461"/>
                  <a:gd name="T8" fmla="*/ 171 w 171"/>
                  <a:gd name="T9" fmla="*/ 18 h 461"/>
                  <a:gd name="T10" fmla="*/ 153 w 171"/>
                  <a:gd name="T11" fmla="*/ 0 h 461"/>
                  <a:gd name="T12" fmla="*/ 86 w 171"/>
                  <a:gd name="T13" fmla="*/ 60 h 461"/>
                  <a:gd name="T14" fmla="*/ 43 w 171"/>
                  <a:gd name="T15" fmla="*/ 120 h 461"/>
                  <a:gd name="T16" fmla="*/ 13 w 171"/>
                  <a:gd name="T17" fmla="*/ 191 h 461"/>
                  <a:gd name="T18" fmla="*/ 0 w 171"/>
                  <a:gd name="T19" fmla="*/ 263 h 461"/>
                  <a:gd name="T20" fmla="*/ 6 w 171"/>
                  <a:gd name="T21" fmla="*/ 317 h 461"/>
                  <a:gd name="T22" fmla="*/ 25 w 171"/>
                  <a:gd name="T23" fmla="*/ 365 h 461"/>
                  <a:gd name="T24" fmla="*/ 49 w 171"/>
                  <a:gd name="T25" fmla="*/ 413 h 461"/>
                  <a:gd name="T26" fmla="*/ 86 w 171"/>
                  <a:gd name="T27" fmla="*/ 461 h 461"/>
                  <a:gd name="T28" fmla="*/ 122 w 171"/>
                  <a:gd name="T29" fmla="*/ 461 h 461"/>
                  <a:gd name="T30" fmla="*/ 86 w 171"/>
                  <a:gd name="T31" fmla="*/ 413 h 461"/>
                  <a:gd name="T32" fmla="*/ 55 w 171"/>
                  <a:gd name="T33" fmla="*/ 365 h 461"/>
                  <a:gd name="T34" fmla="*/ 37 w 171"/>
                  <a:gd name="T35" fmla="*/ 317 h 461"/>
                  <a:gd name="T36" fmla="*/ 31 w 171"/>
                  <a:gd name="T37" fmla="*/ 263 h 461"/>
                  <a:gd name="T38" fmla="*/ 31 w 171"/>
                  <a:gd name="T39" fmla="*/ 263 h 46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54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55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56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>
                  <a:gd name="T0" fmla="*/ 18 w 481"/>
                  <a:gd name="T1" fmla="*/ 443 h 641"/>
                  <a:gd name="T2" fmla="*/ 24 w 481"/>
                  <a:gd name="T3" fmla="*/ 371 h 641"/>
                  <a:gd name="T4" fmla="*/ 55 w 481"/>
                  <a:gd name="T5" fmla="*/ 305 h 641"/>
                  <a:gd name="T6" fmla="*/ 91 w 481"/>
                  <a:gd name="T7" fmla="*/ 246 h 641"/>
                  <a:gd name="T8" fmla="*/ 146 w 481"/>
                  <a:gd name="T9" fmla="*/ 186 h 641"/>
                  <a:gd name="T10" fmla="*/ 213 w 481"/>
                  <a:gd name="T11" fmla="*/ 132 h 641"/>
                  <a:gd name="T12" fmla="*/ 292 w 481"/>
                  <a:gd name="T13" fmla="*/ 84 h 641"/>
                  <a:gd name="T14" fmla="*/ 384 w 481"/>
                  <a:gd name="T15" fmla="*/ 48 h 641"/>
                  <a:gd name="T16" fmla="*/ 481 w 481"/>
                  <a:gd name="T17" fmla="*/ 12 h 641"/>
                  <a:gd name="T18" fmla="*/ 457 w 481"/>
                  <a:gd name="T19" fmla="*/ 0 h 641"/>
                  <a:gd name="T20" fmla="*/ 359 w 481"/>
                  <a:gd name="T21" fmla="*/ 36 h 641"/>
                  <a:gd name="T22" fmla="*/ 274 w 481"/>
                  <a:gd name="T23" fmla="*/ 78 h 641"/>
                  <a:gd name="T24" fmla="*/ 195 w 481"/>
                  <a:gd name="T25" fmla="*/ 126 h 641"/>
                  <a:gd name="T26" fmla="*/ 128 w 481"/>
                  <a:gd name="T27" fmla="*/ 180 h 641"/>
                  <a:gd name="T28" fmla="*/ 73 w 481"/>
                  <a:gd name="T29" fmla="*/ 240 h 641"/>
                  <a:gd name="T30" fmla="*/ 37 w 481"/>
                  <a:gd name="T31" fmla="*/ 305 h 641"/>
                  <a:gd name="T32" fmla="*/ 6 w 481"/>
                  <a:gd name="T33" fmla="*/ 371 h 641"/>
                  <a:gd name="T34" fmla="*/ 0 w 481"/>
                  <a:gd name="T35" fmla="*/ 443 h 641"/>
                  <a:gd name="T36" fmla="*/ 6 w 481"/>
                  <a:gd name="T37" fmla="*/ 497 h 641"/>
                  <a:gd name="T38" fmla="*/ 18 w 481"/>
                  <a:gd name="T39" fmla="*/ 545 h 641"/>
                  <a:gd name="T40" fmla="*/ 43 w 481"/>
                  <a:gd name="T41" fmla="*/ 593 h 641"/>
                  <a:gd name="T42" fmla="*/ 73 w 481"/>
                  <a:gd name="T43" fmla="*/ 641 h 641"/>
                  <a:gd name="T44" fmla="*/ 97 w 481"/>
                  <a:gd name="T45" fmla="*/ 641 h 641"/>
                  <a:gd name="T46" fmla="*/ 67 w 481"/>
                  <a:gd name="T47" fmla="*/ 593 h 641"/>
                  <a:gd name="T48" fmla="*/ 43 w 481"/>
                  <a:gd name="T49" fmla="*/ 545 h 641"/>
                  <a:gd name="T50" fmla="*/ 24 w 481"/>
                  <a:gd name="T51" fmla="*/ 497 h 641"/>
                  <a:gd name="T52" fmla="*/ 18 w 481"/>
                  <a:gd name="T53" fmla="*/ 443 h 641"/>
                  <a:gd name="T54" fmla="*/ 18 w 481"/>
                  <a:gd name="T55" fmla="*/ 443 h 64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8" name="Group 35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22" name="Freeform 36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23" name="Freeform 37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24" name="Freeform 38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25" name="Freeform 39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26" name="Freeform 40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27" name="Freeform 41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28" name="Freeform 42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29" name="Freeform 43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>
                  <a:gd name="T0" fmla="*/ 693 w 717"/>
                  <a:gd name="T1" fmla="*/ 216 h 431"/>
                  <a:gd name="T2" fmla="*/ 687 w 717"/>
                  <a:gd name="T3" fmla="*/ 257 h 431"/>
                  <a:gd name="T4" fmla="*/ 669 w 717"/>
                  <a:gd name="T5" fmla="*/ 293 h 431"/>
                  <a:gd name="T6" fmla="*/ 633 w 717"/>
                  <a:gd name="T7" fmla="*/ 329 h 431"/>
                  <a:gd name="T8" fmla="*/ 598 w 717"/>
                  <a:gd name="T9" fmla="*/ 359 h 431"/>
                  <a:gd name="T10" fmla="*/ 544 w 717"/>
                  <a:gd name="T11" fmla="*/ 383 h 431"/>
                  <a:gd name="T12" fmla="*/ 490 w 717"/>
                  <a:gd name="T13" fmla="*/ 401 h 431"/>
                  <a:gd name="T14" fmla="*/ 424 w 717"/>
                  <a:gd name="T15" fmla="*/ 413 h 431"/>
                  <a:gd name="T16" fmla="*/ 359 w 717"/>
                  <a:gd name="T17" fmla="*/ 419 h 431"/>
                  <a:gd name="T18" fmla="*/ 293 w 717"/>
                  <a:gd name="T19" fmla="*/ 413 h 431"/>
                  <a:gd name="T20" fmla="*/ 227 w 717"/>
                  <a:gd name="T21" fmla="*/ 401 h 431"/>
                  <a:gd name="T22" fmla="*/ 173 w 717"/>
                  <a:gd name="T23" fmla="*/ 383 h 431"/>
                  <a:gd name="T24" fmla="*/ 119 w 717"/>
                  <a:gd name="T25" fmla="*/ 359 h 431"/>
                  <a:gd name="T26" fmla="*/ 84 w 717"/>
                  <a:gd name="T27" fmla="*/ 329 h 431"/>
                  <a:gd name="T28" fmla="*/ 48 w 717"/>
                  <a:gd name="T29" fmla="*/ 293 h 431"/>
                  <a:gd name="T30" fmla="*/ 30 w 717"/>
                  <a:gd name="T31" fmla="*/ 257 h 431"/>
                  <a:gd name="T32" fmla="*/ 24 w 717"/>
                  <a:gd name="T33" fmla="*/ 216 h 431"/>
                  <a:gd name="T34" fmla="*/ 30 w 717"/>
                  <a:gd name="T35" fmla="*/ 174 h 431"/>
                  <a:gd name="T36" fmla="*/ 48 w 717"/>
                  <a:gd name="T37" fmla="*/ 138 h 431"/>
                  <a:gd name="T38" fmla="*/ 84 w 717"/>
                  <a:gd name="T39" fmla="*/ 102 h 431"/>
                  <a:gd name="T40" fmla="*/ 119 w 717"/>
                  <a:gd name="T41" fmla="*/ 72 h 431"/>
                  <a:gd name="T42" fmla="*/ 173 w 717"/>
                  <a:gd name="T43" fmla="*/ 48 h 431"/>
                  <a:gd name="T44" fmla="*/ 227 w 717"/>
                  <a:gd name="T45" fmla="*/ 30 h 431"/>
                  <a:gd name="T46" fmla="*/ 293 w 717"/>
                  <a:gd name="T47" fmla="*/ 18 h 431"/>
                  <a:gd name="T48" fmla="*/ 359 w 717"/>
                  <a:gd name="T49" fmla="*/ 12 h 431"/>
                  <a:gd name="T50" fmla="*/ 418 w 717"/>
                  <a:gd name="T51" fmla="*/ 18 h 431"/>
                  <a:gd name="T52" fmla="*/ 478 w 717"/>
                  <a:gd name="T53" fmla="*/ 30 h 431"/>
                  <a:gd name="T54" fmla="*/ 532 w 717"/>
                  <a:gd name="T55" fmla="*/ 48 h 431"/>
                  <a:gd name="T56" fmla="*/ 580 w 717"/>
                  <a:gd name="T57" fmla="*/ 66 h 431"/>
                  <a:gd name="T58" fmla="*/ 586 w 717"/>
                  <a:gd name="T59" fmla="*/ 48 h 431"/>
                  <a:gd name="T60" fmla="*/ 478 w 717"/>
                  <a:gd name="T61" fmla="*/ 12 h 431"/>
                  <a:gd name="T62" fmla="*/ 418 w 717"/>
                  <a:gd name="T63" fmla="*/ 6 h 431"/>
                  <a:gd name="T64" fmla="*/ 359 w 717"/>
                  <a:gd name="T65" fmla="*/ 0 h 431"/>
                  <a:gd name="T66" fmla="*/ 287 w 717"/>
                  <a:gd name="T67" fmla="*/ 6 h 431"/>
                  <a:gd name="T68" fmla="*/ 221 w 717"/>
                  <a:gd name="T69" fmla="*/ 18 h 431"/>
                  <a:gd name="T70" fmla="*/ 161 w 717"/>
                  <a:gd name="T71" fmla="*/ 36 h 431"/>
                  <a:gd name="T72" fmla="*/ 107 w 717"/>
                  <a:gd name="T73" fmla="*/ 66 h 431"/>
                  <a:gd name="T74" fmla="*/ 60 w 717"/>
                  <a:gd name="T75" fmla="*/ 96 h 431"/>
                  <a:gd name="T76" fmla="*/ 30 w 717"/>
                  <a:gd name="T77" fmla="*/ 132 h 431"/>
                  <a:gd name="T78" fmla="*/ 6 w 717"/>
                  <a:gd name="T79" fmla="*/ 174 h 431"/>
                  <a:gd name="T80" fmla="*/ 0 w 717"/>
                  <a:gd name="T81" fmla="*/ 216 h 431"/>
                  <a:gd name="T82" fmla="*/ 6 w 717"/>
                  <a:gd name="T83" fmla="*/ 257 h 431"/>
                  <a:gd name="T84" fmla="*/ 30 w 717"/>
                  <a:gd name="T85" fmla="*/ 299 h 431"/>
                  <a:gd name="T86" fmla="*/ 60 w 717"/>
                  <a:gd name="T87" fmla="*/ 335 h 431"/>
                  <a:gd name="T88" fmla="*/ 107 w 717"/>
                  <a:gd name="T89" fmla="*/ 371 h 431"/>
                  <a:gd name="T90" fmla="*/ 161 w 717"/>
                  <a:gd name="T91" fmla="*/ 395 h 431"/>
                  <a:gd name="T92" fmla="*/ 221 w 717"/>
                  <a:gd name="T93" fmla="*/ 413 h 431"/>
                  <a:gd name="T94" fmla="*/ 287 w 717"/>
                  <a:gd name="T95" fmla="*/ 425 h 431"/>
                  <a:gd name="T96" fmla="*/ 359 w 717"/>
                  <a:gd name="T97" fmla="*/ 431 h 431"/>
                  <a:gd name="T98" fmla="*/ 430 w 717"/>
                  <a:gd name="T99" fmla="*/ 425 h 431"/>
                  <a:gd name="T100" fmla="*/ 496 w 717"/>
                  <a:gd name="T101" fmla="*/ 413 h 431"/>
                  <a:gd name="T102" fmla="*/ 562 w 717"/>
                  <a:gd name="T103" fmla="*/ 395 h 431"/>
                  <a:gd name="T104" fmla="*/ 610 w 717"/>
                  <a:gd name="T105" fmla="*/ 371 h 431"/>
                  <a:gd name="T106" fmla="*/ 657 w 717"/>
                  <a:gd name="T107" fmla="*/ 335 h 431"/>
                  <a:gd name="T108" fmla="*/ 687 w 717"/>
                  <a:gd name="T109" fmla="*/ 299 h 431"/>
                  <a:gd name="T110" fmla="*/ 711 w 717"/>
                  <a:gd name="T111" fmla="*/ 257 h 431"/>
                  <a:gd name="T112" fmla="*/ 717 w 717"/>
                  <a:gd name="T113" fmla="*/ 216 h 431"/>
                  <a:gd name="T114" fmla="*/ 717 w 717"/>
                  <a:gd name="T115" fmla="*/ 204 h 431"/>
                  <a:gd name="T116" fmla="*/ 711 w 717"/>
                  <a:gd name="T117" fmla="*/ 192 h 431"/>
                  <a:gd name="T118" fmla="*/ 687 w 717"/>
                  <a:gd name="T119" fmla="*/ 198 h 431"/>
                  <a:gd name="T120" fmla="*/ 693 w 717"/>
                  <a:gd name="T121" fmla="*/ 210 h 431"/>
                  <a:gd name="T122" fmla="*/ 693 w 717"/>
                  <a:gd name="T123" fmla="*/ 216 h 431"/>
                  <a:gd name="T124" fmla="*/ 693 w 717"/>
                  <a:gd name="T125" fmla="*/ 216 h 43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44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31" name="Freeform 45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32" name="Freeform 46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33" name="Oval 47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34" name="Oval 48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35" name="Oval 49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36" name="Oval 50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37" name="Oval 51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38" name="Oval 52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</p:grpSp>
        <p:grpSp>
          <p:nvGrpSpPr>
            <p:cNvPr id="9" name="Group 53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0" name="Freeform 54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>
                  <a:gd name="T0" fmla="*/ 214 w 382"/>
                  <a:gd name="T1" fmla="*/ 96 h 96"/>
                  <a:gd name="T2" fmla="*/ 143 w 382"/>
                  <a:gd name="T3" fmla="*/ 90 h 96"/>
                  <a:gd name="T4" fmla="*/ 83 w 382"/>
                  <a:gd name="T5" fmla="*/ 66 h 96"/>
                  <a:gd name="T6" fmla="*/ 35 w 382"/>
                  <a:gd name="T7" fmla="*/ 36 h 96"/>
                  <a:gd name="T8" fmla="*/ 6 w 382"/>
                  <a:gd name="T9" fmla="*/ 0 h 96"/>
                  <a:gd name="T10" fmla="*/ 0 w 382"/>
                  <a:gd name="T11" fmla="*/ 6 h 96"/>
                  <a:gd name="T12" fmla="*/ 29 w 382"/>
                  <a:gd name="T13" fmla="*/ 42 h 96"/>
                  <a:gd name="T14" fmla="*/ 77 w 382"/>
                  <a:gd name="T15" fmla="*/ 72 h 96"/>
                  <a:gd name="T16" fmla="*/ 137 w 382"/>
                  <a:gd name="T17" fmla="*/ 90 h 96"/>
                  <a:gd name="T18" fmla="*/ 214 w 382"/>
                  <a:gd name="T19" fmla="*/ 96 h 96"/>
                  <a:gd name="T20" fmla="*/ 268 w 382"/>
                  <a:gd name="T21" fmla="*/ 90 h 96"/>
                  <a:gd name="T22" fmla="*/ 316 w 382"/>
                  <a:gd name="T23" fmla="*/ 84 h 96"/>
                  <a:gd name="T24" fmla="*/ 357 w 382"/>
                  <a:gd name="T25" fmla="*/ 66 h 96"/>
                  <a:gd name="T26" fmla="*/ 387 w 382"/>
                  <a:gd name="T27" fmla="*/ 42 h 96"/>
                  <a:gd name="T28" fmla="*/ 381 w 382"/>
                  <a:gd name="T29" fmla="*/ 42 h 96"/>
                  <a:gd name="T30" fmla="*/ 351 w 382"/>
                  <a:gd name="T31" fmla="*/ 66 h 96"/>
                  <a:gd name="T32" fmla="*/ 310 w 382"/>
                  <a:gd name="T33" fmla="*/ 78 h 96"/>
                  <a:gd name="T34" fmla="*/ 268 w 382"/>
                  <a:gd name="T35" fmla="*/ 90 h 96"/>
                  <a:gd name="T36" fmla="*/ 214 w 382"/>
                  <a:gd name="T37" fmla="*/ 96 h 96"/>
                  <a:gd name="T38" fmla="*/ 214 w 382"/>
                  <a:gd name="T39" fmla="*/ 96 h 9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55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>
                  <a:gd name="T0" fmla="*/ 174 w 258"/>
                  <a:gd name="T1" fmla="*/ 0 h 54"/>
                  <a:gd name="T2" fmla="*/ 216 w 258"/>
                  <a:gd name="T3" fmla="*/ 6 h 54"/>
                  <a:gd name="T4" fmla="*/ 258 w 258"/>
                  <a:gd name="T5" fmla="*/ 12 h 54"/>
                  <a:gd name="T6" fmla="*/ 252 w 258"/>
                  <a:gd name="T7" fmla="*/ 6 h 54"/>
                  <a:gd name="T8" fmla="*/ 216 w 258"/>
                  <a:gd name="T9" fmla="*/ 0 h 54"/>
                  <a:gd name="T10" fmla="*/ 174 w 258"/>
                  <a:gd name="T11" fmla="*/ 0 h 54"/>
                  <a:gd name="T12" fmla="*/ 120 w 258"/>
                  <a:gd name="T13" fmla="*/ 6 h 54"/>
                  <a:gd name="T14" fmla="*/ 78 w 258"/>
                  <a:gd name="T15" fmla="*/ 12 h 54"/>
                  <a:gd name="T16" fmla="*/ 36 w 258"/>
                  <a:gd name="T17" fmla="*/ 30 h 54"/>
                  <a:gd name="T18" fmla="*/ 0 w 258"/>
                  <a:gd name="T19" fmla="*/ 48 h 54"/>
                  <a:gd name="T20" fmla="*/ 6 w 258"/>
                  <a:gd name="T21" fmla="*/ 54 h 54"/>
                  <a:gd name="T22" fmla="*/ 36 w 258"/>
                  <a:gd name="T23" fmla="*/ 36 h 54"/>
                  <a:gd name="T24" fmla="*/ 78 w 258"/>
                  <a:gd name="T25" fmla="*/ 18 h 54"/>
                  <a:gd name="T26" fmla="*/ 120 w 258"/>
                  <a:gd name="T27" fmla="*/ 6 h 54"/>
                  <a:gd name="T28" fmla="*/ 174 w 258"/>
                  <a:gd name="T29" fmla="*/ 0 h 54"/>
                  <a:gd name="T30" fmla="*/ 174 w 258"/>
                  <a:gd name="T31" fmla="*/ 0 h 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56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>
                  <a:gd name="T0" fmla="*/ 54 w 60"/>
                  <a:gd name="T1" fmla="*/ 90 h 156"/>
                  <a:gd name="T2" fmla="*/ 48 w 60"/>
                  <a:gd name="T3" fmla="*/ 126 h 156"/>
                  <a:gd name="T4" fmla="*/ 24 w 60"/>
                  <a:gd name="T5" fmla="*/ 156 h 156"/>
                  <a:gd name="T6" fmla="*/ 30 w 60"/>
                  <a:gd name="T7" fmla="*/ 156 h 156"/>
                  <a:gd name="T8" fmla="*/ 54 w 60"/>
                  <a:gd name="T9" fmla="*/ 126 h 156"/>
                  <a:gd name="T10" fmla="*/ 60 w 60"/>
                  <a:gd name="T11" fmla="*/ 90 h 156"/>
                  <a:gd name="T12" fmla="*/ 54 w 60"/>
                  <a:gd name="T13" fmla="*/ 66 h 156"/>
                  <a:gd name="T14" fmla="*/ 48 w 60"/>
                  <a:gd name="T15" fmla="*/ 42 h 156"/>
                  <a:gd name="T16" fmla="*/ 30 w 60"/>
                  <a:gd name="T17" fmla="*/ 18 h 156"/>
                  <a:gd name="T18" fmla="*/ 6 w 60"/>
                  <a:gd name="T19" fmla="*/ 0 h 156"/>
                  <a:gd name="T20" fmla="*/ 0 w 60"/>
                  <a:gd name="T21" fmla="*/ 6 h 156"/>
                  <a:gd name="T22" fmla="*/ 24 w 60"/>
                  <a:gd name="T23" fmla="*/ 24 h 156"/>
                  <a:gd name="T24" fmla="*/ 42 w 60"/>
                  <a:gd name="T25" fmla="*/ 42 h 156"/>
                  <a:gd name="T26" fmla="*/ 48 w 60"/>
                  <a:gd name="T27" fmla="*/ 66 h 156"/>
                  <a:gd name="T28" fmla="*/ 54 w 60"/>
                  <a:gd name="T29" fmla="*/ 90 h 156"/>
                  <a:gd name="T30" fmla="*/ 54 w 60"/>
                  <a:gd name="T31" fmla="*/ 90 h 15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57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>
                  <a:gd name="T0" fmla="*/ 114 w 192"/>
                  <a:gd name="T1" fmla="*/ 12 h 18"/>
                  <a:gd name="T2" fmla="*/ 72 w 192"/>
                  <a:gd name="T3" fmla="*/ 6 h 18"/>
                  <a:gd name="T4" fmla="*/ 30 w 192"/>
                  <a:gd name="T5" fmla="*/ 0 h 18"/>
                  <a:gd name="T6" fmla="*/ 0 w 192"/>
                  <a:gd name="T7" fmla="*/ 0 h 18"/>
                  <a:gd name="T8" fmla="*/ 54 w 192"/>
                  <a:gd name="T9" fmla="*/ 12 h 18"/>
                  <a:gd name="T10" fmla="*/ 114 w 192"/>
                  <a:gd name="T11" fmla="*/ 18 h 18"/>
                  <a:gd name="T12" fmla="*/ 156 w 192"/>
                  <a:gd name="T13" fmla="*/ 18 h 18"/>
                  <a:gd name="T14" fmla="*/ 192 w 192"/>
                  <a:gd name="T15" fmla="*/ 12 h 18"/>
                  <a:gd name="T16" fmla="*/ 186 w 192"/>
                  <a:gd name="T17" fmla="*/ 0 h 18"/>
                  <a:gd name="T18" fmla="*/ 150 w 192"/>
                  <a:gd name="T19" fmla="*/ 6 h 18"/>
                  <a:gd name="T20" fmla="*/ 114 w 192"/>
                  <a:gd name="T21" fmla="*/ 12 h 18"/>
                  <a:gd name="T22" fmla="*/ 114 w 192"/>
                  <a:gd name="T23" fmla="*/ 12 h 1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58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>
                  <a:gd name="T0" fmla="*/ 11 w 161"/>
                  <a:gd name="T1" fmla="*/ 114 h 186"/>
                  <a:gd name="T2" fmla="*/ 17 w 161"/>
                  <a:gd name="T3" fmla="*/ 96 h 186"/>
                  <a:gd name="T4" fmla="*/ 23 w 161"/>
                  <a:gd name="T5" fmla="*/ 78 h 186"/>
                  <a:gd name="T6" fmla="*/ 53 w 161"/>
                  <a:gd name="T7" fmla="*/ 42 h 186"/>
                  <a:gd name="T8" fmla="*/ 101 w 161"/>
                  <a:gd name="T9" fmla="*/ 18 h 186"/>
                  <a:gd name="T10" fmla="*/ 155 w 161"/>
                  <a:gd name="T11" fmla="*/ 6 h 186"/>
                  <a:gd name="T12" fmla="*/ 161 w 161"/>
                  <a:gd name="T13" fmla="*/ 0 h 186"/>
                  <a:gd name="T14" fmla="*/ 95 w 161"/>
                  <a:gd name="T15" fmla="*/ 12 h 186"/>
                  <a:gd name="T16" fmla="*/ 47 w 161"/>
                  <a:gd name="T17" fmla="*/ 36 h 186"/>
                  <a:gd name="T18" fmla="*/ 11 w 161"/>
                  <a:gd name="T19" fmla="*/ 72 h 186"/>
                  <a:gd name="T20" fmla="*/ 5 w 161"/>
                  <a:gd name="T21" fmla="*/ 90 h 186"/>
                  <a:gd name="T22" fmla="*/ 0 w 161"/>
                  <a:gd name="T23" fmla="*/ 114 h 186"/>
                  <a:gd name="T24" fmla="*/ 11 w 161"/>
                  <a:gd name="T25" fmla="*/ 150 h 186"/>
                  <a:gd name="T26" fmla="*/ 23 w 161"/>
                  <a:gd name="T27" fmla="*/ 168 h 186"/>
                  <a:gd name="T28" fmla="*/ 41 w 161"/>
                  <a:gd name="T29" fmla="*/ 186 h 186"/>
                  <a:gd name="T30" fmla="*/ 65 w 161"/>
                  <a:gd name="T31" fmla="*/ 186 h 186"/>
                  <a:gd name="T32" fmla="*/ 41 w 161"/>
                  <a:gd name="T33" fmla="*/ 168 h 186"/>
                  <a:gd name="T34" fmla="*/ 23 w 161"/>
                  <a:gd name="T35" fmla="*/ 150 h 186"/>
                  <a:gd name="T36" fmla="*/ 17 w 161"/>
                  <a:gd name="T37" fmla="*/ 132 h 186"/>
                  <a:gd name="T38" fmla="*/ 11 w 161"/>
                  <a:gd name="T39" fmla="*/ 114 h 186"/>
                  <a:gd name="T40" fmla="*/ 11 w 161"/>
                  <a:gd name="T41" fmla="*/ 114 h 18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59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>
                  <a:gd name="T0" fmla="*/ 0 w 185"/>
                  <a:gd name="T1" fmla="*/ 6 h 210"/>
                  <a:gd name="T2" fmla="*/ 66 w 185"/>
                  <a:gd name="T3" fmla="*/ 12 h 210"/>
                  <a:gd name="T4" fmla="*/ 124 w 185"/>
                  <a:gd name="T5" fmla="*/ 36 h 210"/>
                  <a:gd name="T6" fmla="*/ 160 w 185"/>
                  <a:gd name="T7" fmla="*/ 72 h 210"/>
                  <a:gd name="T8" fmla="*/ 166 w 185"/>
                  <a:gd name="T9" fmla="*/ 90 h 210"/>
                  <a:gd name="T10" fmla="*/ 172 w 185"/>
                  <a:gd name="T11" fmla="*/ 114 h 210"/>
                  <a:gd name="T12" fmla="*/ 166 w 185"/>
                  <a:gd name="T13" fmla="*/ 138 h 210"/>
                  <a:gd name="T14" fmla="*/ 154 w 185"/>
                  <a:gd name="T15" fmla="*/ 162 h 210"/>
                  <a:gd name="T16" fmla="*/ 124 w 185"/>
                  <a:gd name="T17" fmla="*/ 180 h 210"/>
                  <a:gd name="T18" fmla="*/ 90 w 185"/>
                  <a:gd name="T19" fmla="*/ 198 h 210"/>
                  <a:gd name="T20" fmla="*/ 101 w 185"/>
                  <a:gd name="T21" fmla="*/ 210 h 210"/>
                  <a:gd name="T22" fmla="*/ 136 w 185"/>
                  <a:gd name="T23" fmla="*/ 192 h 210"/>
                  <a:gd name="T24" fmla="*/ 166 w 185"/>
                  <a:gd name="T25" fmla="*/ 168 h 210"/>
                  <a:gd name="T26" fmla="*/ 184 w 185"/>
                  <a:gd name="T27" fmla="*/ 144 h 210"/>
                  <a:gd name="T28" fmla="*/ 190 w 185"/>
                  <a:gd name="T29" fmla="*/ 114 h 210"/>
                  <a:gd name="T30" fmla="*/ 184 w 185"/>
                  <a:gd name="T31" fmla="*/ 90 h 210"/>
                  <a:gd name="T32" fmla="*/ 178 w 185"/>
                  <a:gd name="T33" fmla="*/ 66 h 210"/>
                  <a:gd name="T34" fmla="*/ 160 w 185"/>
                  <a:gd name="T35" fmla="*/ 48 h 210"/>
                  <a:gd name="T36" fmla="*/ 136 w 185"/>
                  <a:gd name="T37" fmla="*/ 30 h 210"/>
                  <a:gd name="T38" fmla="*/ 72 w 185"/>
                  <a:gd name="T39" fmla="*/ 6 h 210"/>
                  <a:gd name="T40" fmla="*/ 0 w 185"/>
                  <a:gd name="T41" fmla="*/ 0 h 210"/>
                  <a:gd name="T42" fmla="*/ 0 w 185"/>
                  <a:gd name="T43" fmla="*/ 6 h 210"/>
                  <a:gd name="T44" fmla="*/ 0 w 185"/>
                  <a:gd name="T45" fmla="*/ 6 h 210"/>
                  <a:gd name="T46" fmla="*/ 0 w 185"/>
                  <a:gd name="T47" fmla="*/ 6 h 21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60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>
                  <a:gd name="T0" fmla="*/ 150 w 299"/>
                  <a:gd name="T1" fmla="*/ 0 h 186"/>
                  <a:gd name="T2" fmla="*/ 90 w 299"/>
                  <a:gd name="T3" fmla="*/ 6 h 186"/>
                  <a:gd name="T4" fmla="*/ 42 w 299"/>
                  <a:gd name="T5" fmla="*/ 30 h 186"/>
                  <a:gd name="T6" fmla="*/ 12 w 299"/>
                  <a:gd name="T7" fmla="*/ 54 h 186"/>
                  <a:gd name="T8" fmla="*/ 6 w 299"/>
                  <a:gd name="T9" fmla="*/ 72 h 186"/>
                  <a:gd name="T10" fmla="*/ 0 w 299"/>
                  <a:gd name="T11" fmla="*/ 90 h 186"/>
                  <a:gd name="T12" fmla="*/ 6 w 299"/>
                  <a:gd name="T13" fmla="*/ 108 h 186"/>
                  <a:gd name="T14" fmla="*/ 12 w 299"/>
                  <a:gd name="T15" fmla="*/ 126 h 186"/>
                  <a:gd name="T16" fmla="*/ 42 w 299"/>
                  <a:gd name="T17" fmla="*/ 156 h 186"/>
                  <a:gd name="T18" fmla="*/ 90 w 299"/>
                  <a:gd name="T19" fmla="*/ 180 h 186"/>
                  <a:gd name="T20" fmla="*/ 150 w 299"/>
                  <a:gd name="T21" fmla="*/ 186 h 186"/>
                  <a:gd name="T22" fmla="*/ 209 w 299"/>
                  <a:gd name="T23" fmla="*/ 180 h 186"/>
                  <a:gd name="T24" fmla="*/ 257 w 299"/>
                  <a:gd name="T25" fmla="*/ 156 h 186"/>
                  <a:gd name="T26" fmla="*/ 287 w 299"/>
                  <a:gd name="T27" fmla="*/ 126 h 186"/>
                  <a:gd name="T28" fmla="*/ 299 w 299"/>
                  <a:gd name="T29" fmla="*/ 108 h 186"/>
                  <a:gd name="T30" fmla="*/ 299 w 299"/>
                  <a:gd name="T31" fmla="*/ 90 h 186"/>
                  <a:gd name="T32" fmla="*/ 299 w 299"/>
                  <a:gd name="T33" fmla="*/ 72 h 186"/>
                  <a:gd name="T34" fmla="*/ 287 w 299"/>
                  <a:gd name="T35" fmla="*/ 54 h 186"/>
                  <a:gd name="T36" fmla="*/ 257 w 299"/>
                  <a:gd name="T37" fmla="*/ 30 h 186"/>
                  <a:gd name="T38" fmla="*/ 209 w 299"/>
                  <a:gd name="T39" fmla="*/ 6 h 186"/>
                  <a:gd name="T40" fmla="*/ 150 w 299"/>
                  <a:gd name="T41" fmla="*/ 0 h 186"/>
                  <a:gd name="T42" fmla="*/ 150 w 299"/>
                  <a:gd name="T43" fmla="*/ 0 h 186"/>
                  <a:gd name="T44" fmla="*/ 150 w 299"/>
                  <a:gd name="T45" fmla="*/ 180 h 186"/>
                  <a:gd name="T46" fmla="*/ 96 w 299"/>
                  <a:gd name="T47" fmla="*/ 174 h 186"/>
                  <a:gd name="T48" fmla="*/ 48 w 299"/>
                  <a:gd name="T49" fmla="*/ 156 h 186"/>
                  <a:gd name="T50" fmla="*/ 18 w 299"/>
                  <a:gd name="T51" fmla="*/ 126 h 186"/>
                  <a:gd name="T52" fmla="*/ 12 w 299"/>
                  <a:gd name="T53" fmla="*/ 108 h 186"/>
                  <a:gd name="T54" fmla="*/ 6 w 299"/>
                  <a:gd name="T55" fmla="*/ 90 h 186"/>
                  <a:gd name="T56" fmla="*/ 12 w 299"/>
                  <a:gd name="T57" fmla="*/ 72 h 186"/>
                  <a:gd name="T58" fmla="*/ 18 w 299"/>
                  <a:gd name="T59" fmla="*/ 54 h 186"/>
                  <a:gd name="T60" fmla="*/ 48 w 299"/>
                  <a:gd name="T61" fmla="*/ 30 h 186"/>
                  <a:gd name="T62" fmla="*/ 96 w 299"/>
                  <a:gd name="T63" fmla="*/ 12 h 186"/>
                  <a:gd name="T64" fmla="*/ 150 w 299"/>
                  <a:gd name="T65" fmla="*/ 6 h 186"/>
                  <a:gd name="T66" fmla="*/ 203 w 299"/>
                  <a:gd name="T67" fmla="*/ 12 h 186"/>
                  <a:gd name="T68" fmla="*/ 251 w 299"/>
                  <a:gd name="T69" fmla="*/ 30 h 186"/>
                  <a:gd name="T70" fmla="*/ 281 w 299"/>
                  <a:gd name="T71" fmla="*/ 54 h 186"/>
                  <a:gd name="T72" fmla="*/ 293 w 299"/>
                  <a:gd name="T73" fmla="*/ 72 h 186"/>
                  <a:gd name="T74" fmla="*/ 293 w 299"/>
                  <a:gd name="T75" fmla="*/ 90 h 186"/>
                  <a:gd name="T76" fmla="*/ 293 w 299"/>
                  <a:gd name="T77" fmla="*/ 108 h 186"/>
                  <a:gd name="T78" fmla="*/ 281 w 299"/>
                  <a:gd name="T79" fmla="*/ 126 h 186"/>
                  <a:gd name="T80" fmla="*/ 251 w 299"/>
                  <a:gd name="T81" fmla="*/ 156 h 186"/>
                  <a:gd name="T82" fmla="*/ 203 w 299"/>
                  <a:gd name="T83" fmla="*/ 174 h 186"/>
                  <a:gd name="T84" fmla="*/ 150 w 299"/>
                  <a:gd name="T85" fmla="*/ 180 h 186"/>
                  <a:gd name="T86" fmla="*/ 150 w 299"/>
                  <a:gd name="T87" fmla="*/ 180 h 1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7" name="Group 61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8" name="Oval 62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uk-UA" altLang="uk-UA"/>
                </a:p>
              </p:txBody>
            </p:sp>
            <p:sp>
              <p:nvSpPr>
                <p:cNvPr id="19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uk-UA" altLang="uk-UA"/>
                </a:p>
              </p:txBody>
            </p:sp>
            <p:sp>
              <p:nvSpPr>
                <p:cNvPr id="20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uk-UA" altLang="uk-UA"/>
                </a:p>
              </p:txBody>
            </p:sp>
            <p:sp>
              <p:nvSpPr>
                <p:cNvPr id="21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uk-UA" altLang="uk-UA"/>
                </a:p>
              </p:txBody>
            </p:sp>
          </p:grpSp>
        </p:grpSp>
      </p:grpSp>
      <p:sp>
        <p:nvSpPr>
          <p:cNvPr id="70722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70723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68" name="Rectangle 68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668B1-9179-4835-88C9-CFCDB9C5F7D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994FE-6B08-47E7-BA53-3FCBB7A6DA2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011C4-1552-493F-B412-429EE01914E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483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3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9A41F-1FCD-4FA7-9557-2E342C3647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5AF9B-F3E0-445C-9490-CD9F234C642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1285C-39A3-45A5-9EA8-C6D310D463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635C2-8FF6-4891-B578-932A0278F7F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8E992-3D11-4774-86D5-9B230097BE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6DBD3-50A4-4ADB-9860-0BCD1B2421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C7B53-4388-4432-8A0E-CFD468B053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D0F4C-72A5-4DAC-9E55-5EC48794A2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436D6-E38D-4C40-8570-B3614504C42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reeform 2"/>
          <p:cNvSpPr>
            <a:spLocks/>
          </p:cNvSpPr>
          <p:nvPr/>
        </p:nvSpPr>
        <p:spPr bwMode="hidden">
          <a:xfrm>
            <a:off x="6627813" y="6429375"/>
            <a:ext cx="285750" cy="209550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29" y="132"/>
              </a:cxn>
              <a:cxn ang="0">
                <a:pos x="77" y="108"/>
              </a:cxn>
              <a:cxn ang="0">
                <a:pos x="119" y="78"/>
              </a:cxn>
              <a:cxn ang="0">
                <a:pos x="155" y="48"/>
              </a:cxn>
              <a:cxn ang="0">
                <a:pos x="179" y="12"/>
              </a:cxn>
              <a:cxn ang="0">
                <a:pos x="173" y="6"/>
              </a:cxn>
              <a:cxn ang="0">
                <a:pos x="167" y="0"/>
              </a:cxn>
              <a:cxn ang="0">
                <a:pos x="137" y="42"/>
              </a:cxn>
              <a:cxn ang="0">
                <a:pos x="101" y="78"/>
              </a:cxn>
              <a:cxn ang="0">
                <a:pos x="53" y="108"/>
              </a:cxn>
              <a:cxn ang="0">
                <a:pos x="0" y="132"/>
              </a:cxn>
              <a:cxn ang="0">
                <a:pos x="0" y="132"/>
              </a:cxn>
            </a:cxnLst>
            <a:rect l="0" t="0" r="r" b="b"/>
            <a:pathLst>
              <a:path w="179" h="132">
                <a:moveTo>
                  <a:pt x="0" y="132"/>
                </a:moveTo>
                <a:lnTo>
                  <a:pt x="29" y="132"/>
                </a:lnTo>
                <a:lnTo>
                  <a:pt x="77" y="108"/>
                </a:lnTo>
                <a:lnTo>
                  <a:pt x="119" y="78"/>
                </a:lnTo>
                <a:lnTo>
                  <a:pt x="155" y="48"/>
                </a:lnTo>
                <a:lnTo>
                  <a:pt x="179" y="12"/>
                </a:lnTo>
                <a:lnTo>
                  <a:pt x="173" y="6"/>
                </a:lnTo>
                <a:lnTo>
                  <a:pt x="167" y="0"/>
                </a:lnTo>
                <a:lnTo>
                  <a:pt x="137" y="42"/>
                </a:lnTo>
                <a:lnTo>
                  <a:pt x="101" y="78"/>
                </a:lnTo>
                <a:lnTo>
                  <a:pt x="53" y="10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7843"/>
                  <a:invGamma/>
                </a:schemeClr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uk-UA"/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1033" name="Freeform 4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>
                <a:gd name="T0" fmla="*/ 5830 w 5740"/>
                <a:gd name="T1" fmla="*/ 33 h 4316"/>
                <a:gd name="T2" fmla="*/ 0 w 5740"/>
                <a:gd name="T3" fmla="*/ 33 h 4316"/>
                <a:gd name="T4" fmla="*/ 0 w 5740"/>
                <a:gd name="T5" fmla="*/ 0 h 4316"/>
                <a:gd name="T6" fmla="*/ 5830 w 5740"/>
                <a:gd name="T7" fmla="*/ 0 h 4316"/>
                <a:gd name="T8" fmla="*/ 5830 w 5740"/>
                <a:gd name="T9" fmla="*/ 33 h 4316"/>
                <a:gd name="T10" fmla="*/ 5830 w 5740"/>
                <a:gd name="T11" fmla="*/ 33 h 43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grpSp>
          <p:nvGrpSpPr>
            <p:cNvPr id="1034" name="Group 5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69638" name="Oval 6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39" name="Oval 7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40" name="Oval 8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41" name="Oval 9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42" name="Oval 10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43" name="Freeform 11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44" name="Freeform 12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45" name="Freeform 13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46" name="Freeform 14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47" name="Freeform 15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48" name="Oval 16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</p:grpSp>
        <p:grpSp>
          <p:nvGrpSpPr>
            <p:cNvPr id="1035" name="Group 17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69650" name="Oval 18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51" name="Oval 19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52" name="Oval 20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53" name="Oval 21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54" name="Oval 22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55" name="Oval 23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56" name="Oval 24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57" name="Oval 25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58" name="Freeform 26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59" name="Freeform 27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60" name="Freeform 28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61" name="Freeform 29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1079" name="Freeform 30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>
                  <a:gd name="T0" fmla="*/ 518 w 835"/>
                  <a:gd name="T1" fmla="*/ 18 h 150"/>
                  <a:gd name="T2" fmla="*/ 597 w 835"/>
                  <a:gd name="T3" fmla="*/ 24 h 150"/>
                  <a:gd name="T4" fmla="*/ 682 w 835"/>
                  <a:gd name="T5" fmla="*/ 30 h 150"/>
                  <a:gd name="T6" fmla="*/ 755 w 835"/>
                  <a:gd name="T7" fmla="*/ 42 h 150"/>
                  <a:gd name="T8" fmla="*/ 828 w 835"/>
                  <a:gd name="T9" fmla="*/ 60 h 150"/>
                  <a:gd name="T10" fmla="*/ 835 w 835"/>
                  <a:gd name="T11" fmla="*/ 42 h 150"/>
                  <a:gd name="T12" fmla="*/ 761 w 835"/>
                  <a:gd name="T13" fmla="*/ 24 h 150"/>
                  <a:gd name="T14" fmla="*/ 688 w 835"/>
                  <a:gd name="T15" fmla="*/ 12 h 150"/>
                  <a:gd name="T16" fmla="*/ 603 w 835"/>
                  <a:gd name="T17" fmla="*/ 6 h 150"/>
                  <a:gd name="T18" fmla="*/ 518 w 835"/>
                  <a:gd name="T19" fmla="*/ 0 h 150"/>
                  <a:gd name="T20" fmla="*/ 372 w 835"/>
                  <a:gd name="T21" fmla="*/ 12 h 150"/>
                  <a:gd name="T22" fmla="*/ 232 w 835"/>
                  <a:gd name="T23" fmla="*/ 36 h 150"/>
                  <a:gd name="T24" fmla="*/ 110 w 835"/>
                  <a:gd name="T25" fmla="*/ 78 h 150"/>
                  <a:gd name="T26" fmla="*/ 0 w 835"/>
                  <a:gd name="T27" fmla="*/ 132 h 150"/>
                  <a:gd name="T28" fmla="*/ 19 w 835"/>
                  <a:gd name="T29" fmla="*/ 150 h 150"/>
                  <a:gd name="T30" fmla="*/ 122 w 835"/>
                  <a:gd name="T31" fmla="*/ 96 h 150"/>
                  <a:gd name="T32" fmla="*/ 244 w 835"/>
                  <a:gd name="T33" fmla="*/ 54 h 150"/>
                  <a:gd name="T34" fmla="*/ 378 w 835"/>
                  <a:gd name="T35" fmla="*/ 30 h 150"/>
                  <a:gd name="T36" fmla="*/ 518 w 835"/>
                  <a:gd name="T37" fmla="*/ 18 h 150"/>
                  <a:gd name="T38" fmla="*/ 518 w 835"/>
                  <a:gd name="T39" fmla="*/ 18 h 15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80" name="Freeform 31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>
                  <a:gd name="T0" fmla="*/ 31 w 171"/>
                  <a:gd name="T1" fmla="*/ 263 h 461"/>
                  <a:gd name="T2" fmla="*/ 43 w 171"/>
                  <a:gd name="T3" fmla="*/ 191 h 461"/>
                  <a:gd name="T4" fmla="*/ 67 w 171"/>
                  <a:gd name="T5" fmla="*/ 131 h 461"/>
                  <a:gd name="T6" fmla="*/ 116 w 171"/>
                  <a:gd name="T7" fmla="*/ 72 h 461"/>
                  <a:gd name="T8" fmla="*/ 171 w 171"/>
                  <a:gd name="T9" fmla="*/ 18 h 461"/>
                  <a:gd name="T10" fmla="*/ 153 w 171"/>
                  <a:gd name="T11" fmla="*/ 0 h 461"/>
                  <a:gd name="T12" fmla="*/ 86 w 171"/>
                  <a:gd name="T13" fmla="*/ 60 h 461"/>
                  <a:gd name="T14" fmla="*/ 43 w 171"/>
                  <a:gd name="T15" fmla="*/ 120 h 461"/>
                  <a:gd name="T16" fmla="*/ 13 w 171"/>
                  <a:gd name="T17" fmla="*/ 191 h 461"/>
                  <a:gd name="T18" fmla="*/ 0 w 171"/>
                  <a:gd name="T19" fmla="*/ 263 h 461"/>
                  <a:gd name="T20" fmla="*/ 6 w 171"/>
                  <a:gd name="T21" fmla="*/ 317 h 461"/>
                  <a:gd name="T22" fmla="*/ 25 w 171"/>
                  <a:gd name="T23" fmla="*/ 365 h 461"/>
                  <a:gd name="T24" fmla="*/ 49 w 171"/>
                  <a:gd name="T25" fmla="*/ 413 h 461"/>
                  <a:gd name="T26" fmla="*/ 86 w 171"/>
                  <a:gd name="T27" fmla="*/ 461 h 461"/>
                  <a:gd name="T28" fmla="*/ 122 w 171"/>
                  <a:gd name="T29" fmla="*/ 461 h 461"/>
                  <a:gd name="T30" fmla="*/ 86 w 171"/>
                  <a:gd name="T31" fmla="*/ 413 h 461"/>
                  <a:gd name="T32" fmla="*/ 55 w 171"/>
                  <a:gd name="T33" fmla="*/ 365 h 461"/>
                  <a:gd name="T34" fmla="*/ 37 w 171"/>
                  <a:gd name="T35" fmla="*/ 317 h 461"/>
                  <a:gd name="T36" fmla="*/ 31 w 171"/>
                  <a:gd name="T37" fmla="*/ 263 h 461"/>
                  <a:gd name="T38" fmla="*/ 31 w 171"/>
                  <a:gd name="T39" fmla="*/ 263 h 46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9664" name="Freeform 32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65" name="Freeform 33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66" name="Freeform 34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1084" name="Freeform 35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>
                  <a:gd name="T0" fmla="*/ 18 w 481"/>
                  <a:gd name="T1" fmla="*/ 443 h 641"/>
                  <a:gd name="T2" fmla="*/ 24 w 481"/>
                  <a:gd name="T3" fmla="*/ 371 h 641"/>
                  <a:gd name="T4" fmla="*/ 55 w 481"/>
                  <a:gd name="T5" fmla="*/ 305 h 641"/>
                  <a:gd name="T6" fmla="*/ 91 w 481"/>
                  <a:gd name="T7" fmla="*/ 246 h 641"/>
                  <a:gd name="T8" fmla="*/ 146 w 481"/>
                  <a:gd name="T9" fmla="*/ 186 h 641"/>
                  <a:gd name="T10" fmla="*/ 213 w 481"/>
                  <a:gd name="T11" fmla="*/ 132 h 641"/>
                  <a:gd name="T12" fmla="*/ 292 w 481"/>
                  <a:gd name="T13" fmla="*/ 84 h 641"/>
                  <a:gd name="T14" fmla="*/ 384 w 481"/>
                  <a:gd name="T15" fmla="*/ 48 h 641"/>
                  <a:gd name="T16" fmla="*/ 481 w 481"/>
                  <a:gd name="T17" fmla="*/ 12 h 641"/>
                  <a:gd name="T18" fmla="*/ 457 w 481"/>
                  <a:gd name="T19" fmla="*/ 0 h 641"/>
                  <a:gd name="T20" fmla="*/ 359 w 481"/>
                  <a:gd name="T21" fmla="*/ 36 h 641"/>
                  <a:gd name="T22" fmla="*/ 274 w 481"/>
                  <a:gd name="T23" fmla="*/ 78 h 641"/>
                  <a:gd name="T24" fmla="*/ 195 w 481"/>
                  <a:gd name="T25" fmla="*/ 126 h 641"/>
                  <a:gd name="T26" fmla="*/ 128 w 481"/>
                  <a:gd name="T27" fmla="*/ 180 h 641"/>
                  <a:gd name="T28" fmla="*/ 73 w 481"/>
                  <a:gd name="T29" fmla="*/ 240 h 641"/>
                  <a:gd name="T30" fmla="*/ 37 w 481"/>
                  <a:gd name="T31" fmla="*/ 305 h 641"/>
                  <a:gd name="T32" fmla="*/ 6 w 481"/>
                  <a:gd name="T33" fmla="*/ 371 h 641"/>
                  <a:gd name="T34" fmla="*/ 0 w 481"/>
                  <a:gd name="T35" fmla="*/ 443 h 641"/>
                  <a:gd name="T36" fmla="*/ 6 w 481"/>
                  <a:gd name="T37" fmla="*/ 497 h 641"/>
                  <a:gd name="T38" fmla="*/ 18 w 481"/>
                  <a:gd name="T39" fmla="*/ 545 h 641"/>
                  <a:gd name="T40" fmla="*/ 43 w 481"/>
                  <a:gd name="T41" fmla="*/ 593 h 641"/>
                  <a:gd name="T42" fmla="*/ 73 w 481"/>
                  <a:gd name="T43" fmla="*/ 641 h 641"/>
                  <a:gd name="T44" fmla="*/ 97 w 481"/>
                  <a:gd name="T45" fmla="*/ 641 h 641"/>
                  <a:gd name="T46" fmla="*/ 67 w 481"/>
                  <a:gd name="T47" fmla="*/ 593 h 641"/>
                  <a:gd name="T48" fmla="*/ 43 w 481"/>
                  <a:gd name="T49" fmla="*/ 545 h 641"/>
                  <a:gd name="T50" fmla="*/ 24 w 481"/>
                  <a:gd name="T51" fmla="*/ 497 h 641"/>
                  <a:gd name="T52" fmla="*/ 18 w 481"/>
                  <a:gd name="T53" fmla="*/ 443 h 641"/>
                  <a:gd name="T54" fmla="*/ 18 w 481"/>
                  <a:gd name="T55" fmla="*/ 443 h 64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036" name="Group 36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69669" name="Freeform 37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70" name="Freeform 38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71" name="Freeform 39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72" name="Freeform 40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73" name="Freeform 41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74" name="Freeform 42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75" name="Freeform 43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1057" name="Freeform 44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>
                  <a:gd name="T0" fmla="*/ 693 w 717"/>
                  <a:gd name="T1" fmla="*/ 216 h 431"/>
                  <a:gd name="T2" fmla="*/ 687 w 717"/>
                  <a:gd name="T3" fmla="*/ 257 h 431"/>
                  <a:gd name="T4" fmla="*/ 669 w 717"/>
                  <a:gd name="T5" fmla="*/ 293 h 431"/>
                  <a:gd name="T6" fmla="*/ 633 w 717"/>
                  <a:gd name="T7" fmla="*/ 329 h 431"/>
                  <a:gd name="T8" fmla="*/ 598 w 717"/>
                  <a:gd name="T9" fmla="*/ 359 h 431"/>
                  <a:gd name="T10" fmla="*/ 544 w 717"/>
                  <a:gd name="T11" fmla="*/ 383 h 431"/>
                  <a:gd name="T12" fmla="*/ 490 w 717"/>
                  <a:gd name="T13" fmla="*/ 401 h 431"/>
                  <a:gd name="T14" fmla="*/ 424 w 717"/>
                  <a:gd name="T15" fmla="*/ 413 h 431"/>
                  <a:gd name="T16" fmla="*/ 359 w 717"/>
                  <a:gd name="T17" fmla="*/ 419 h 431"/>
                  <a:gd name="T18" fmla="*/ 293 w 717"/>
                  <a:gd name="T19" fmla="*/ 413 h 431"/>
                  <a:gd name="T20" fmla="*/ 227 w 717"/>
                  <a:gd name="T21" fmla="*/ 401 h 431"/>
                  <a:gd name="T22" fmla="*/ 173 w 717"/>
                  <a:gd name="T23" fmla="*/ 383 h 431"/>
                  <a:gd name="T24" fmla="*/ 119 w 717"/>
                  <a:gd name="T25" fmla="*/ 359 h 431"/>
                  <a:gd name="T26" fmla="*/ 84 w 717"/>
                  <a:gd name="T27" fmla="*/ 329 h 431"/>
                  <a:gd name="T28" fmla="*/ 48 w 717"/>
                  <a:gd name="T29" fmla="*/ 293 h 431"/>
                  <a:gd name="T30" fmla="*/ 30 w 717"/>
                  <a:gd name="T31" fmla="*/ 257 h 431"/>
                  <a:gd name="T32" fmla="*/ 24 w 717"/>
                  <a:gd name="T33" fmla="*/ 216 h 431"/>
                  <a:gd name="T34" fmla="*/ 30 w 717"/>
                  <a:gd name="T35" fmla="*/ 174 h 431"/>
                  <a:gd name="T36" fmla="*/ 48 w 717"/>
                  <a:gd name="T37" fmla="*/ 138 h 431"/>
                  <a:gd name="T38" fmla="*/ 84 w 717"/>
                  <a:gd name="T39" fmla="*/ 102 h 431"/>
                  <a:gd name="T40" fmla="*/ 119 w 717"/>
                  <a:gd name="T41" fmla="*/ 72 h 431"/>
                  <a:gd name="T42" fmla="*/ 173 w 717"/>
                  <a:gd name="T43" fmla="*/ 48 h 431"/>
                  <a:gd name="T44" fmla="*/ 227 w 717"/>
                  <a:gd name="T45" fmla="*/ 30 h 431"/>
                  <a:gd name="T46" fmla="*/ 293 w 717"/>
                  <a:gd name="T47" fmla="*/ 18 h 431"/>
                  <a:gd name="T48" fmla="*/ 359 w 717"/>
                  <a:gd name="T49" fmla="*/ 12 h 431"/>
                  <a:gd name="T50" fmla="*/ 418 w 717"/>
                  <a:gd name="T51" fmla="*/ 18 h 431"/>
                  <a:gd name="T52" fmla="*/ 478 w 717"/>
                  <a:gd name="T53" fmla="*/ 30 h 431"/>
                  <a:gd name="T54" fmla="*/ 532 w 717"/>
                  <a:gd name="T55" fmla="*/ 48 h 431"/>
                  <a:gd name="T56" fmla="*/ 580 w 717"/>
                  <a:gd name="T57" fmla="*/ 66 h 431"/>
                  <a:gd name="T58" fmla="*/ 586 w 717"/>
                  <a:gd name="T59" fmla="*/ 48 h 431"/>
                  <a:gd name="T60" fmla="*/ 478 w 717"/>
                  <a:gd name="T61" fmla="*/ 12 h 431"/>
                  <a:gd name="T62" fmla="*/ 418 w 717"/>
                  <a:gd name="T63" fmla="*/ 6 h 431"/>
                  <a:gd name="T64" fmla="*/ 359 w 717"/>
                  <a:gd name="T65" fmla="*/ 0 h 431"/>
                  <a:gd name="T66" fmla="*/ 287 w 717"/>
                  <a:gd name="T67" fmla="*/ 6 h 431"/>
                  <a:gd name="T68" fmla="*/ 221 w 717"/>
                  <a:gd name="T69" fmla="*/ 18 h 431"/>
                  <a:gd name="T70" fmla="*/ 161 w 717"/>
                  <a:gd name="T71" fmla="*/ 36 h 431"/>
                  <a:gd name="T72" fmla="*/ 107 w 717"/>
                  <a:gd name="T73" fmla="*/ 66 h 431"/>
                  <a:gd name="T74" fmla="*/ 60 w 717"/>
                  <a:gd name="T75" fmla="*/ 96 h 431"/>
                  <a:gd name="T76" fmla="*/ 30 w 717"/>
                  <a:gd name="T77" fmla="*/ 132 h 431"/>
                  <a:gd name="T78" fmla="*/ 6 w 717"/>
                  <a:gd name="T79" fmla="*/ 174 h 431"/>
                  <a:gd name="T80" fmla="*/ 0 w 717"/>
                  <a:gd name="T81" fmla="*/ 216 h 431"/>
                  <a:gd name="T82" fmla="*/ 6 w 717"/>
                  <a:gd name="T83" fmla="*/ 257 h 431"/>
                  <a:gd name="T84" fmla="*/ 30 w 717"/>
                  <a:gd name="T85" fmla="*/ 299 h 431"/>
                  <a:gd name="T86" fmla="*/ 60 w 717"/>
                  <a:gd name="T87" fmla="*/ 335 h 431"/>
                  <a:gd name="T88" fmla="*/ 107 w 717"/>
                  <a:gd name="T89" fmla="*/ 371 h 431"/>
                  <a:gd name="T90" fmla="*/ 161 w 717"/>
                  <a:gd name="T91" fmla="*/ 395 h 431"/>
                  <a:gd name="T92" fmla="*/ 221 w 717"/>
                  <a:gd name="T93" fmla="*/ 413 h 431"/>
                  <a:gd name="T94" fmla="*/ 287 w 717"/>
                  <a:gd name="T95" fmla="*/ 425 h 431"/>
                  <a:gd name="T96" fmla="*/ 359 w 717"/>
                  <a:gd name="T97" fmla="*/ 431 h 431"/>
                  <a:gd name="T98" fmla="*/ 430 w 717"/>
                  <a:gd name="T99" fmla="*/ 425 h 431"/>
                  <a:gd name="T100" fmla="*/ 496 w 717"/>
                  <a:gd name="T101" fmla="*/ 413 h 431"/>
                  <a:gd name="T102" fmla="*/ 562 w 717"/>
                  <a:gd name="T103" fmla="*/ 395 h 431"/>
                  <a:gd name="T104" fmla="*/ 610 w 717"/>
                  <a:gd name="T105" fmla="*/ 371 h 431"/>
                  <a:gd name="T106" fmla="*/ 657 w 717"/>
                  <a:gd name="T107" fmla="*/ 335 h 431"/>
                  <a:gd name="T108" fmla="*/ 687 w 717"/>
                  <a:gd name="T109" fmla="*/ 299 h 431"/>
                  <a:gd name="T110" fmla="*/ 711 w 717"/>
                  <a:gd name="T111" fmla="*/ 257 h 431"/>
                  <a:gd name="T112" fmla="*/ 717 w 717"/>
                  <a:gd name="T113" fmla="*/ 216 h 431"/>
                  <a:gd name="T114" fmla="*/ 717 w 717"/>
                  <a:gd name="T115" fmla="*/ 204 h 431"/>
                  <a:gd name="T116" fmla="*/ 711 w 717"/>
                  <a:gd name="T117" fmla="*/ 192 h 431"/>
                  <a:gd name="T118" fmla="*/ 687 w 717"/>
                  <a:gd name="T119" fmla="*/ 198 h 431"/>
                  <a:gd name="T120" fmla="*/ 693 w 717"/>
                  <a:gd name="T121" fmla="*/ 210 h 431"/>
                  <a:gd name="T122" fmla="*/ 693 w 717"/>
                  <a:gd name="T123" fmla="*/ 216 h 431"/>
                  <a:gd name="T124" fmla="*/ 693 w 717"/>
                  <a:gd name="T125" fmla="*/ 216 h 43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9677" name="Freeform 45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78" name="Freeform 46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79" name="Freeform 47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80" name="Oval 48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81" name="Oval 49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82" name="Oval 50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83" name="Oval 51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84" name="Oval 52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  <p:sp>
            <p:nvSpPr>
              <p:cNvPr id="69685" name="Oval 53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uk-UA"/>
              </a:p>
            </p:txBody>
          </p:sp>
        </p:grpSp>
        <p:grpSp>
          <p:nvGrpSpPr>
            <p:cNvPr id="1037" name="Group 54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038" name="Freeform 55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>
                  <a:gd name="T0" fmla="*/ 214 w 382"/>
                  <a:gd name="T1" fmla="*/ 96 h 96"/>
                  <a:gd name="T2" fmla="*/ 143 w 382"/>
                  <a:gd name="T3" fmla="*/ 90 h 96"/>
                  <a:gd name="T4" fmla="*/ 83 w 382"/>
                  <a:gd name="T5" fmla="*/ 66 h 96"/>
                  <a:gd name="T6" fmla="*/ 35 w 382"/>
                  <a:gd name="T7" fmla="*/ 36 h 96"/>
                  <a:gd name="T8" fmla="*/ 6 w 382"/>
                  <a:gd name="T9" fmla="*/ 0 h 96"/>
                  <a:gd name="T10" fmla="*/ 0 w 382"/>
                  <a:gd name="T11" fmla="*/ 6 h 96"/>
                  <a:gd name="T12" fmla="*/ 29 w 382"/>
                  <a:gd name="T13" fmla="*/ 42 h 96"/>
                  <a:gd name="T14" fmla="*/ 77 w 382"/>
                  <a:gd name="T15" fmla="*/ 72 h 96"/>
                  <a:gd name="T16" fmla="*/ 137 w 382"/>
                  <a:gd name="T17" fmla="*/ 90 h 96"/>
                  <a:gd name="T18" fmla="*/ 214 w 382"/>
                  <a:gd name="T19" fmla="*/ 96 h 96"/>
                  <a:gd name="T20" fmla="*/ 268 w 382"/>
                  <a:gd name="T21" fmla="*/ 90 h 96"/>
                  <a:gd name="T22" fmla="*/ 316 w 382"/>
                  <a:gd name="T23" fmla="*/ 84 h 96"/>
                  <a:gd name="T24" fmla="*/ 357 w 382"/>
                  <a:gd name="T25" fmla="*/ 66 h 96"/>
                  <a:gd name="T26" fmla="*/ 387 w 382"/>
                  <a:gd name="T27" fmla="*/ 42 h 96"/>
                  <a:gd name="T28" fmla="*/ 381 w 382"/>
                  <a:gd name="T29" fmla="*/ 42 h 96"/>
                  <a:gd name="T30" fmla="*/ 351 w 382"/>
                  <a:gd name="T31" fmla="*/ 66 h 96"/>
                  <a:gd name="T32" fmla="*/ 310 w 382"/>
                  <a:gd name="T33" fmla="*/ 78 h 96"/>
                  <a:gd name="T34" fmla="*/ 268 w 382"/>
                  <a:gd name="T35" fmla="*/ 90 h 96"/>
                  <a:gd name="T36" fmla="*/ 214 w 382"/>
                  <a:gd name="T37" fmla="*/ 96 h 96"/>
                  <a:gd name="T38" fmla="*/ 214 w 382"/>
                  <a:gd name="T39" fmla="*/ 96 h 9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9" name="Freeform 56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>
                  <a:gd name="T0" fmla="*/ 174 w 258"/>
                  <a:gd name="T1" fmla="*/ 0 h 54"/>
                  <a:gd name="T2" fmla="*/ 216 w 258"/>
                  <a:gd name="T3" fmla="*/ 6 h 54"/>
                  <a:gd name="T4" fmla="*/ 258 w 258"/>
                  <a:gd name="T5" fmla="*/ 12 h 54"/>
                  <a:gd name="T6" fmla="*/ 252 w 258"/>
                  <a:gd name="T7" fmla="*/ 6 h 54"/>
                  <a:gd name="T8" fmla="*/ 216 w 258"/>
                  <a:gd name="T9" fmla="*/ 0 h 54"/>
                  <a:gd name="T10" fmla="*/ 174 w 258"/>
                  <a:gd name="T11" fmla="*/ 0 h 54"/>
                  <a:gd name="T12" fmla="*/ 120 w 258"/>
                  <a:gd name="T13" fmla="*/ 6 h 54"/>
                  <a:gd name="T14" fmla="*/ 78 w 258"/>
                  <a:gd name="T15" fmla="*/ 12 h 54"/>
                  <a:gd name="T16" fmla="*/ 36 w 258"/>
                  <a:gd name="T17" fmla="*/ 30 h 54"/>
                  <a:gd name="T18" fmla="*/ 0 w 258"/>
                  <a:gd name="T19" fmla="*/ 48 h 54"/>
                  <a:gd name="T20" fmla="*/ 6 w 258"/>
                  <a:gd name="T21" fmla="*/ 54 h 54"/>
                  <a:gd name="T22" fmla="*/ 36 w 258"/>
                  <a:gd name="T23" fmla="*/ 36 h 54"/>
                  <a:gd name="T24" fmla="*/ 78 w 258"/>
                  <a:gd name="T25" fmla="*/ 18 h 54"/>
                  <a:gd name="T26" fmla="*/ 120 w 258"/>
                  <a:gd name="T27" fmla="*/ 6 h 54"/>
                  <a:gd name="T28" fmla="*/ 174 w 258"/>
                  <a:gd name="T29" fmla="*/ 0 h 54"/>
                  <a:gd name="T30" fmla="*/ 174 w 258"/>
                  <a:gd name="T31" fmla="*/ 0 h 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40" name="Freeform 57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>
                  <a:gd name="T0" fmla="*/ 54 w 60"/>
                  <a:gd name="T1" fmla="*/ 90 h 156"/>
                  <a:gd name="T2" fmla="*/ 48 w 60"/>
                  <a:gd name="T3" fmla="*/ 126 h 156"/>
                  <a:gd name="T4" fmla="*/ 24 w 60"/>
                  <a:gd name="T5" fmla="*/ 156 h 156"/>
                  <a:gd name="T6" fmla="*/ 30 w 60"/>
                  <a:gd name="T7" fmla="*/ 156 h 156"/>
                  <a:gd name="T8" fmla="*/ 54 w 60"/>
                  <a:gd name="T9" fmla="*/ 126 h 156"/>
                  <a:gd name="T10" fmla="*/ 60 w 60"/>
                  <a:gd name="T11" fmla="*/ 90 h 156"/>
                  <a:gd name="T12" fmla="*/ 54 w 60"/>
                  <a:gd name="T13" fmla="*/ 66 h 156"/>
                  <a:gd name="T14" fmla="*/ 48 w 60"/>
                  <a:gd name="T15" fmla="*/ 42 h 156"/>
                  <a:gd name="T16" fmla="*/ 30 w 60"/>
                  <a:gd name="T17" fmla="*/ 18 h 156"/>
                  <a:gd name="T18" fmla="*/ 6 w 60"/>
                  <a:gd name="T19" fmla="*/ 0 h 156"/>
                  <a:gd name="T20" fmla="*/ 0 w 60"/>
                  <a:gd name="T21" fmla="*/ 6 h 156"/>
                  <a:gd name="T22" fmla="*/ 24 w 60"/>
                  <a:gd name="T23" fmla="*/ 24 h 156"/>
                  <a:gd name="T24" fmla="*/ 42 w 60"/>
                  <a:gd name="T25" fmla="*/ 42 h 156"/>
                  <a:gd name="T26" fmla="*/ 48 w 60"/>
                  <a:gd name="T27" fmla="*/ 66 h 156"/>
                  <a:gd name="T28" fmla="*/ 54 w 60"/>
                  <a:gd name="T29" fmla="*/ 90 h 156"/>
                  <a:gd name="T30" fmla="*/ 54 w 60"/>
                  <a:gd name="T31" fmla="*/ 90 h 15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41" name="Freeform 58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>
                  <a:gd name="T0" fmla="*/ 114 w 192"/>
                  <a:gd name="T1" fmla="*/ 12 h 18"/>
                  <a:gd name="T2" fmla="*/ 72 w 192"/>
                  <a:gd name="T3" fmla="*/ 6 h 18"/>
                  <a:gd name="T4" fmla="*/ 30 w 192"/>
                  <a:gd name="T5" fmla="*/ 0 h 18"/>
                  <a:gd name="T6" fmla="*/ 0 w 192"/>
                  <a:gd name="T7" fmla="*/ 0 h 18"/>
                  <a:gd name="T8" fmla="*/ 54 w 192"/>
                  <a:gd name="T9" fmla="*/ 12 h 18"/>
                  <a:gd name="T10" fmla="*/ 114 w 192"/>
                  <a:gd name="T11" fmla="*/ 18 h 18"/>
                  <a:gd name="T12" fmla="*/ 156 w 192"/>
                  <a:gd name="T13" fmla="*/ 18 h 18"/>
                  <a:gd name="T14" fmla="*/ 192 w 192"/>
                  <a:gd name="T15" fmla="*/ 12 h 18"/>
                  <a:gd name="T16" fmla="*/ 186 w 192"/>
                  <a:gd name="T17" fmla="*/ 0 h 18"/>
                  <a:gd name="T18" fmla="*/ 150 w 192"/>
                  <a:gd name="T19" fmla="*/ 6 h 18"/>
                  <a:gd name="T20" fmla="*/ 114 w 192"/>
                  <a:gd name="T21" fmla="*/ 12 h 18"/>
                  <a:gd name="T22" fmla="*/ 114 w 192"/>
                  <a:gd name="T23" fmla="*/ 12 h 1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42" name="Freeform 59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>
                  <a:gd name="T0" fmla="*/ 11 w 161"/>
                  <a:gd name="T1" fmla="*/ 114 h 186"/>
                  <a:gd name="T2" fmla="*/ 17 w 161"/>
                  <a:gd name="T3" fmla="*/ 96 h 186"/>
                  <a:gd name="T4" fmla="*/ 23 w 161"/>
                  <a:gd name="T5" fmla="*/ 78 h 186"/>
                  <a:gd name="T6" fmla="*/ 53 w 161"/>
                  <a:gd name="T7" fmla="*/ 42 h 186"/>
                  <a:gd name="T8" fmla="*/ 101 w 161"/>
                  <a:gd name="T9" fmla="*/ 18 h 186"/>
                  <a:gd name="T10" fmla="*/ 155 w 161"/>
                  <a:gd name="T11" fmla="*/ 6 h 186"/>
                  <a:gd name="T12" fmla="*/ 161 w 161"/>
                  <a:gd name="T13" fmla="*/ 0 h 186"/>
                  <a:gd name="T14" fmla="*/ 95 w 161"/>
                  <a:gd name="T15" fmla="*/ 12 h 186"/>
                  <a:gd name="T16" fmla="*/ 47 w 161"/>
                  <a:gd name="T17" fmla="*/ 36 h 186"/>
                  <a:gd name="T18" fmla="*/ 11 w 161"/>
                  <a:gd name="T19" fmla="*/ 72 h 186"/>
                  <a:gd name="T20" fmla="*/ 5 w 161"/>
                  <a:gd name="T21" fmla="*/ 90 h 186"/>
                  <a:gd name="T22" fmla="*/ 0 w 161"/>
                  <a:gd name="T23" fmla="*/ 114 h 186"/>
                  <a:gd name="T24" fmla="*/ 11 w 161"/>
                  <a:gd name="T25" fmla="*/ 150 h 186"/>
                  <a:gd name="T26" fmla="*/ 23 w 161"/>
                  <a:gd name="T27" fmla="*/ 168 h 186"/>
                  <a:gd name="T28" fmla="*/ 41 w 161"/>
                  <a:gd name="T29" fmla="*/ 186 h 186"/>
                  <a:gd name="T30" fmla="*/ 65 w 161"/>
                  <a:gd name="T31" fmla="*/ 186 h 186"/>
                  <a:gd name="T32" fmla="*/ 41 w 161"/>
                  <a:gd name="T33" fmla="*/ 168 h 186"/>
                  <a:gd name="T34" fmla="*/ 23 w 161"/>
                  <a:gd name="T35" fmla="*/ 150 h 186"/>
                  <a:gd name="T36" fmla="*/ 17 w 161"/>
                  <a:gd name="T37" fmla="*/ 132 h 186"/>
                  <a:gd name="T38" fmla="*/ 11 w 161"/>
                  <a:gd name="T39" fmla="*/ 114 h 186"/>
                  <a:gd name="T40" fmla="*/ 11 w 161"/>
                  <a:gd name="T41" fmla="*/ 114 h 18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43" name="Freeform 60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>
                  <a:gd name="T0" fmla="*/ 0 w 185"/>
                  <a:gd name="T1" fmla="*/ 6 h 210"/>
                  <a:gd name="T2" fmla="*/ 66 w 185"/>
                  <a:gd name="T3" fmla="*/ 12 h 210"/>
                  <a:gd name="T4" fmla="*/ 124 w 185"/>
                  <a:gd name="T5" fmla="*/ 36 h 210"/>
                  <a:gd name="T6" fmla="*/ 160 w 185"/>
                  <a:gd name="T7" fmla="*/ 72 h 210"/>
                  <a:gd name="T8" fmla="*/ 166 w 185"/>
                  <a:gd name="T9" fmla="*/ 90 h 210"/>
                  <a:gd name="T10" fmla="*/ 172 w 185"/>
                  <a:gd name="T11" fmla="*/ 114 h 210"/>
                  <a:gd name="T12" fmla="*/ 166 w 185"/>
                  <a:gd name="T13" fmla="*/ 138 h 210"/>
                  <a:gd name="T14" fmla="*/ 154 w 185"/>
                  <a:gd name="T15" fmla="*/ 162 h 210"/>
                  <a:gd name="T16" fmla="*/ 124 w 185"/>
                  <a:gd name="T17" fmla="*/ 180 h 210"/>
                  <a:gd name="T18" fmla="*/ 90 w 185"/>
                  <a:gd name="T19" fmla="*/ 198 h 210"/>
                  <a:gd name="T20" fmla="*/ 101 w 185"/>
                  <a:gd name="T21" fmla="*/ 210 h 210"/>
                  <a:gd name="T22" fmla="*/ 136 w 185"/>
                  <a:gd name="T23" fmla="*/ 192 h 210"/>
                  <a:gd name="T24" fmla="*/ 166 w 185"/>
                  <a:gd name="T25" fmla="*/ 168 h 210"/>
                  <a:gd name="T26" fmla="*/ 184 w 185"/>
                  <a:gd name="T27" fmla="*/ 144 h 210"/>
                  <a:gd name="T28" fmla="*/ 190 w 185"/>
                  <a:gd name="T29" fmla="*/ 114 h 210"/>
                  <a:gd name="T30" fmla="*/ 184 w 185"/>
                  <a:gd name="T31" fmla="*/ 90 h 210"/>
                  <a:gd name="T32" fmla="*/ 178 w 185"/>
                  <a:gd name="T33" fmla="*/ 66 h 210"/>
                  <a:gd name="T34" fmla="*/ 160 w 185"/>
                  <a:gd name="T35" fmla="*/ 48 h 210"/>
                  <a:gd name="T36" fmla="*/ 136 w 185"/>
                  <a:gd name="T37" fmla="*/ 30 h 210"/>
                  <a:gd name="T38" fmla="*/ 72 w 185"/>
                  <a:gd name="T39" fmla="*/ 6 h 210"/>
                  <a:gd name="T40" fmla="*/ 0 w 185"/>
                  <a:gd name="T41" fmla="*/ 0 h 210"/>
                  <a:gd name="T42" fmla="*/ 0 w 185"/>
                  <a:gd name="T43" fmla="*/ 6 h 210"/>
                  <a:gd name="T44" fmla="*/ 0 w 185"/>
                  <a:gd name="T45" fmla="*/ 6 h 210"/>
                  <a:gd name="T46" fmla="*/ 0 w 185"/>
                  <a:gd name="T47" fmla="*/ 6 h 21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44" name="Freeform 61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>
                  <a:gd name="T0" fmla="*/ 150 w 299"/>
                  <a:gd name="T1" fmla="*/ 0 h 186"/>
                  <a:gd name="T2" fmla="*/ 90 w 299"/>
                  <a:gd name="T3" fmla="*/ 6 h 186"/>
                  <a:gd name="T4" fmla="*/ 42 w 299"/>
                  <a:gd name="T5" fmla="*/ 30 h 186"/>
                  <a:gd name="T6" fmla="*/ 12 w 299"/>
                  <a:gd name="T7" fmla="*/ 54 h 186"/>
                  <a:gd name="T8" fmla="*/ 6 w 299"/>
                  <a:gd name="T9" fmla="*/ 72 h 186"/>
                  <a:gd name="T10" fmla="*/ 0 w 299"/>
                  <a:gd name="T11" fmla="*/ 90 h 186"/>
                  <a:gd name="T12" fmla="*/ 6 w 299"/>
                  <a:gd name="T13" fmla="*/ 108 h 186"/>
                  <a:gd name="T14" fmla="*/ 12 w 299"/>
                  <a:gd name="T15" fmla="*/ 126 h 186"/>
                  <a:gd name="T16" fmla="*/ 42 w 299"/>
                  <a:gd name="T17" fmla="*/ 156 h 186"/>
                  <a:gd name="T18" fmla="*/ 90 w 299"/>
                  <a:gd name="T19" fmla="*/ 180 h 186"/>
                  <a:gd name="T20" fmla="*/ 150 w 299"/>
                  <a:gd name="T21" fmla="*/ 186 h 186"/>
                  <a:gd name="T22" fmla="*/ 209 w 299"/>
                  <a:gd name="T23" fmla="*/ 180 h 186"/>
                  <a:gd name="T24" fmla="*/ 257 w 299"/>
                  <a:gd name="T25" fmla="*/ 156 h 186"/>
                  <a:gd name="T26" fmla="*/ 287 w 299"/>
                  <a:gd name="T27" fmla="*/ 126 h 186"/>
                  <a:gd name="T28" fmla="*/ 299 w 299"/>
                  <a:gd name="T29" fmla="*/ 108 h 186"/>
                  <a:gd name="T30" fmla="*/ 299 w 299"/>
                  <a:gd name="T31" fmla="*/ 90 h 186"/>
                  <a:gd name="T32" fmla="*/ 299 w 299"/>
                  <a:gd name="T33" fmla="*/ 72 h 186"/>
                  <a:gd name="T34" fmla="*/ 287 w 299"/>
                  <a:gd name="T35" fmla="*/ 54 h 186"/>
                  <a:gd name="T36" fmla="*/ 257 w 299"/>
                  <a:gd name="T37" fmla="*/ 30 h 186"/>
                  <a:gd name="T38" fmla="*/ 209 w 299"/>
                  <a:gd name="T39" fmla="*/ 6 h 186"/>
                  <a:gd name="T40" fmla="*/ 150 w 299"/>
                  <a:gd name="T41" fmla="*/ 0 h 186"/>
                  <a:gd name="T42" fmla="*/ 150 w 299"/>
                  <a:gd name="T43" fmla="*/ 0 h 186"/>
                  <a:gd name="T44" fmla="*/ 150 w 299"/>
                  <a:gd name="T45" fmla="*/ 180 h 186"/>
                  <a:gd name="T46" fmla="*/ 96 w 299"/>
                  <a:gd name="T47" fmla="*/ 174 h 186"/>
                  <a:gd name="T48" fmla="*/ 48 w 299"/>
                  <a:gd name="T49" fmla="*/ 156 h 186"/>
                  <a:gd name="T50" fmla="*/ 18 w 299"/>
                  <a:gd name="T51" fmla="*/ 126 h 186"/>
                  <a:gd name="T52" fmla="*/ 12 w 299"/>
                  <a:gd name="T53" fmla="*/ 108 h 186"/>
                  <a:gd name="T54" fmla="*/ 6 w 299"/>
                  <a:gd name="T55" fmla="*/ 90 h 186"/>
                  <a:gd name="T56" fmla="*/ 12 w 299"/>
                  <a:gd name="T57" fmla="*/ 72 h 186"/>
                  <a:gd name="T58" fmla="*/ 18 w 299"/>
                  <a:gd name="T59" fmla="*/ 54 h 186"/>
                  <a:gd name="T60" fmla="*/ 48 w 299"/>
                  <a:gd name="T61" fmla="*/ 30 h 186"/>
                  <a:gd name="T62" fmla="*/ 96 w 299"/>
                  <a:gd name="T63" fmla="*/ 12 h 186"/>
                  <a:gd name="T64" fmla="*/ 150 w 299"/>
                  <a:gd name="T65" fmla="*/ 6 h 186"/>
                  <a:gd name="T66" fmla="*/ 203 w 299"/>
                  <a:gd name="T67" fmla="*/ 12 h 186"/>
                  <a:gd name="T68" fmla="*/ 251 w 299"/>
                  <a:gd name="T69" fmla="*/ 30 h 186"/>
                  <a:gd name="T70" fmla="*/ 281 w 299"/>
                  <a:gd name="T71" fmla="*/ 54 h 186"/>
                  <a:gd name="T72" fmla="*/ 293 w 299"/>
                  <a:gd name="T73" fmla="*/ 72 h 186"/>
                  <a:gd name="T74" fmla="*/ 293 w 299"/>
                  <a:gd name="T75" fmla="*/ 90 h 186"/>
                  <a:gd name="T76" fmla="*/ 293 w 299"/>
                  <a:gd name="T77" fmla="*/ 108 h 186"/>
                  <a:gd name="T78" fmla="*/ 281 w 299"/>
                  <a:gd name="T79" fmla="*/ 126 h 186"/>
                  <a:gd name="T80" fmla="*/ 251 w 299"/>
                  <a:gd name="T81" fmla="*/ 156 h 186"/>
                  <a:gd name="T82" fmla="*/ 203 w 299"/>
                  <a:gd name="T83" fmla="*/ 174 h 186"/>
                  <a:gd name="T84" fmla="*/ 150 w 299"/>
                  <a:gd name="T85" fmla="*/ 180 h 186"/>
                  <a:gd name="T86" fmla="*/ 150 w 299"/>
                  <a:gd name="T87" fmla="*/ 180 h 1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45" name="Group 62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046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uk-UA" altLang="uk-UA"/>
                </a:p>
              </p:txBody>
            </p:sp>
            <p:sp>
              <p:nvSpPr>
                <p:cNvPr id="1047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uk-UA" altLang="uk-UA"/>
                </a:p>
              </p:txBody>
            </p:sp>
            <p:sp>
              <p:nvSpPr>
                <p:cNvPr id="1048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uk-UA" altLang="uk-UA"/>
                </a:p>
              </p:txBody>
            </p:sp>
            <p:sp>
              <p:nvSpPr>
                <p:cNvPr id="1049" name="Oval 66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uk-UA" altLang="uk-UA"/>
                </a:p>
              </p:txBody>
            </p:sp>
          </p:grpSp>
        </p:grpSp>
      </p:grpSp>
      <p:sp>
        <p:nvSpPr>
          <p:cNvPr id="69699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6970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9701" name="Rectangle 6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702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70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EAD9CCB0-7380-4659-A0A4-D5CA70D568B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1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br>
              <a:rPr lang="uk-UA" sz="4000" dirty="0"/>
            </a:br>
            <a:endParaRPr lang="ru-RU" sz="4000" dirty="0"/>
          </a:p>
        </p:txBody>
      </p:sp>
      <p:sp>
        <p:nvSpPr>
          <p:cNvPr id="77839" name="Rectangle 15"/>
          <p:cNvSpPr>
            <a:spLocks noGrp="1" noChangeArrowheads="1"/>
          </p:cNvSpPr>
          <p:nvPr>
            <p:ph sz="half" idx="1"/>
          </p:nvPr>
        </p:nvSpPr>
        <p:spPr>
          <a:xfrm>
            <a:off x="684213" y="2205038"/>
            <a:ext cx="3811587" cy="3921125"/>
          </a:xfrm>
        </p:spPr>
        <p:txBody>
          <a:bodyPr/>
          <a:lstStyle/>
          <a:p>
            <a:pPr eaLnBrk="1" hangingPunct="1">
              <a:defRPr/>
            </a:pPr>
            <a:endParaRPr lang="uk-UA" dirty="0"/>
          </a:p>
        </p:txBody>
      </p:sp>
      <p:sp>
        <p:nvSpPr>
          <p:cNvPr id="7783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88913"/>
            <a:ext cx="8748712" cy="5907087"/>
          </a:xfrm>
        </p:spPr>
        <p:txBody>
          <a:bodyPr/>
          <a:lstStyle/>
          <a:p>
            <a:pPr eaLnBrk="1" hangingPunct="1">
              <a:defRPr/>
            </a:pPr>
            <a:r>
              <a:rPr lang="uk-UA" dirty="0"/>
              <a:t>Львівський фізико-математичний ліцей-інтернат при Львівському національному університеті ім. І.Франка</a:t>
            </a:r>
            <a:endParaRPr lang="ru-RU" dirty="0"/>
          </a:p>
        </p:txBody>
      </p:sp>
      <p:pic>
        <p:nvPicPr>
          <p:cNvPr id="3077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2276475"/>
            <a:ext cx="4535487" cy="374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Вертикальний сувій 2"/>
          <p:cNvSpPr/>
          <p:nvPr/>
        </p:nvSpPr>
        <p:spPr>
          <a:xfrm>
            <a:off x="5010150" y="2352675"/>
            <a:ext cx="3744913" cy="309245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b="0" i="0" dirty="0" err="1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Хоча</a:t>
            </a:r>
            <a:r>
              <a:rPr lang="ru-RU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 б над тобою </a:t>
            </a:r>
            <a:r>
              <a:rPr lang="ru-RU" b="0" i="0" dirty="0" err="1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було</a:t>
            </a:r>
            <a:r>
              <a:rPr lang="ru-RU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 сто </a:t>
            </a:r>
            <a:r>
              <a:rPr lang="ru-RU" b="0" i="0" dirty="0" err="1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вчителів</a:t>
            </a:r>
            <a:r>
              <a:rPr lang="ru-RU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 – вони </a:t>
            </a:r>
            <a:r>
              <a:rPr lang="ru-RU" b="0" i="0" dirty="0" err="1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будуть</a:t>
            </a:r>
            <a:r>
              <a:rPr lang="ru-RU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безсилі</a:t>
            </a:r>
            <a:r>
              <a:rPr lang="ru-RU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ru-RU" b="0" i="0" dirty="0" err="1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якщо</a:t>
            </a:r>
            <a:r>
              <a:rPr lang="ru-RU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ти</a:t>
            </a:r>
            <a:r>
              <a:rPr lang="ru-RU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 не </a:t>
            </a:r>
            <a:r>
              <a:rPr lang="ru-RU" b="0" i="0" dirty="0" err="1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зможеш</a:t>
            </a:r>
            <a:r>
              <a:rPr lang="ru-RU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 сам </a:t>
            </a:r>
            <a:r>
              <a:rPr lang="ru-RU" b="0" i="0" dirty="0" err="1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змусити</a:t>
            </a:r>
            <a:r>
              <a:rPr lang="ru-RU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 себе до </a:t>
            </a:r>
            <a:r>
              <a:rPr lang="ru-RU" b="0" i="0" dirty="0" err="1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праці</a:t>
            </a:r>
            <a:r>
              <a:rPr lang="ru-RU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 і сам </a:t>
            </a:r>
            <a:r>
              <a:rPr lang="ru-RU" b="0" i="0" dirty="0" err="1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вимагати</a:t>
            </a:r>
            <a:r>
              <a:rPr lang="ru-RU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її</a:t>
            </a:r>
            <a:r>
              <a:rPr lang="ru-RU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від</a:t>
            </a:r>
            <a:r>
              <a:rPr lang="ru-RU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 себе.</a:t>
            </a:r>
          </a:p>
          <a:p>
            <a:pPr algn="ctr"/>
            <a:r>
              <a:rPr lang="ru-RU" dirty="0"/>
              <a:t>.</a:t>
            </a:r>
          </a:p>
        </p:txBody>
      </p:sp>
      <p:sp>
        <p:nvSpPr>
          <p:cNvPr id="5" name="Стрічка лицем догори 4"/>
          <p:cNvSpPr/>
          <p:nvPr/>
        </p:nvSpPr>
        <p:spPr>
          <a:xfrm>
            <a:off x="4629150" y="5508625"/>
            <a:ext cx="4500563" cy="649288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uk-UA" dirty="0" err="1"/>
              <a:t>В.Сухомлинський</a:t>
            </a:r>
            <a:endParaRPr lang="uk-U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5D50BEA-8854-FC4C-B736-9BDEA304A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dirty="0"/>
              <a:t>European Girls' Mathematical Olympiad 2022</a:t>
            </a:r>
            <a:endParaRPr lang="uk-UA" sz="2400" dirty="0"/>
          </a:p>
          <a:p>
            <a:pPr marL="0" indent="0" algn="l">
              <a:buNone/>
            </a:pPr>
            <a:r>
              <a:rPr lang="uk-UA" sz="1800" dirty="0" err="1"/>
              <a:t>Франкевич</a:t>
            </a:r>
            <a:r>
              <a:rPr lang="uk-UA" sz="1800" dirty="0"/>
              <a:t> Євгенія (срібна медаль)</a:t>
            </a:r>
            <a:endParaRPr lang="uk-UA" sz="2400" dirty="0"/>
          </a:p>
          <a:p>
            <a:pPr marL="0" indent="0" algn="l">
              <a:buNone/>
            </a:pPr>
            <a:endParaRPr lang="uk-UA" sz="2400" dirty="0"/>
          </a:p>
          <a:p>
            <a:pPr marL="0" indent="0" algn="l">
              <a:buNone/>
            </a:pPr>
            <a:r>
              <a:rPr lang="uk-UA" sz="2400" dirty="0"/>
              <a:t>Європейська олімпіада з фізики  </a:t>
            </a:r>
            <a:r>
              <a:rPr lang="en-US" sz="2400" dirty="0" err="1"/>
              <a:t>EuPhO</a:t>
            </a:r>
            <a:r>
              <a:rPr lang="en-US" sz="2400" dirty="0"/>
              <a:t>  2021</a:t>
            </a:r>
            <a:endParaRPr lang="uk-UA" sz="2400" dirty="0"/>
          </a:p>
          <a:p>
            <a:pPr marL="0" indent="0" algn="l">
              <a:buNone/>
            </a:pPr>
            <a:r>
              <a:rPr lang="uk-UA" sz="1800" dirty="0"/>
              <a:t>Кузнєцов Макар, </a:t>
            </a:r>
            <a:r>
              <a:rPr lang="uk-UA" sz="1800" dirty="0" err="1"/>
              <a:t>Ждан</a:t>
            </a:r>
            <a:r>
              <a:rPr lang="uk-UA" sz="1800" dirty="0"/>
              <a:t> Артур, </a:t>
            </a:r>
            <a:r>
              <a:rPr lang="uk-UA" sz="1800" dirty="0" err="1"/>
              <a:t>Голополосов</a:t>
            </a:r>
            <a:r>
              <a:rPr lang="uk-UA" sz="1800" dirty="0"/>
              <a:t> Віталій (бронзова медаль)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2400" dirty="0" err="1"/>
              <a:t>Міжнародний</a:t>
            </a:r>
            <a:r>
              <a:rPr lang="ru-RU" sz="2400" dirty="0"/>
              <a:t> конкурс для </a:t>
            </a:r>
            <a:r>
              <a:rPr lang="ru-RU" sz="2400" dirty="0" err="1"/>
              <a:t>молодих</a:t>
            </a:r>
            <a:r>
              <a:rPr lang="ru-RU" sz="2400" dirty="0"/>
              <a:t> </a:t>
            </a:r>
            <a:r>
              <a:rPr lang="ru-RU" sz="2400" dirty="0" err="1"/>
              <a:t>винахідників</a:t>
            </a:r>
            <a:r>
              <a:rPr lang="ru-RU" sz="2400" dirty="0"/>
              <a:t> INOVA</a:t>
            </a:r>
          </a:p>
          <a:p>
            <a:pPr marL="0" indent="0">
              <a:buNone/>
            </a:pPr>
            <a:r>
              <a:rPr lang="ru-RU" sz="1800" dirty="0"/>
              <a:t>Сагайдак </a:t>
            </a:r>
            <a:r>
              <a:rPr lang="ru-RU" sz="1800" dirty="0" err="1"/>
              <a:t>Юрій</a:t>
            </a:r>
            <a:r>
              <a:rPr lang="ru-RU" sz="1800" dirty="0"/>
              <a:t> – золота медаль</a:t>
            </a:r>
            <a:endParaRPr lang="uk-UA" sz="1800" dirty="0"/>
          </a:p>
        </p:txBody>
      </p:sp>
    </p:spTree>
    <p:extLst>
      <p:ext uri="{BB962C8B-B14F-4D97-AF65-F5344CB8AC3E}">
        <p14:creationId xmlns:p14="http://schemas.microsoft.com/office/powerpoint/2010/main" val="325431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83568" y="332656"/>
            <a:ext cx="8229600" cy="1139825"/>
          </a:xfrm>
        </p:spPr>
        <p:txBody>
          <a:bodyPr>
            <a:noAutofit/>
          </a:bodyPr>
          <a:lstStyle/>
          <a:p>
            <a:pPr>
              <a:lnSpc>
                <a:spcPts val="2250"/>
              </a:lnSpc>
              <a:spcAft>
                <a:spcPts val="1125"/>
              </a:spcAft>
            </a:pPr>
            <a:br>
              <a:rPr lang="uk-UA" kern="1800" dirty="0">
                <a:solidFill>
                  <a:srgbClr val="000000"/>
                </a:solidFill>
                <a:effectLst/>
                <a:ea typeface="Times New Roman"/>
                <a:cs typeface="Times New Roman"/>
              </a:rPr>
            </a:br>
            <a:br>
              <a:rPr lang="en-US" kern="1800" dirty="0">
                <a:solidFill>
                  <a:srgbClr val="000000"/>
                </a:solidFill>
                <a:effectLst/>
                <a:ea typeface="Times New Roman"/>
                <a:cs typeface="Times New Roman"/>
              </a:rPr>
            </a:br>
            <a:r>
              <a:rPr lang="uk-UA" kern="18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Times New Roman"/>
              </a:rPr>
              <a:t>Кращі школи України за</a:t>
            </a:r>
            <a:br>
              <a:rPr lang="uk-UA" kern="18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Times New Roman"/>
              </a:rPr>
            </a:br>
            <a:br>
              <a:rPr lang="uk-UA" kern="18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Times New Roman"/>
              </a:rPr>
            </a:br>
            <a:r>
              <a:rPr lang="uk-UA" kern="18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Times New Roman"/>
              </a:rPr>
              <a:t> результатами ЗНО 2021 року</a:t>
            </a:r>
            <a:b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Times New Roman"/>
              </a:rPr>
            </a:b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Місце для вмісту 4">
            <a:extLst>
              <a:ext uri="{FF2B5EF4-FFF2-40B4-BE49-F238E27FC236}">
                <a16:creationId xmlns:a16="http://schemas.microsoft.com/office/drawing/2014/main" id="{E183CCAB-960F-45A3-A4DF-513A79653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25AC469-CE29-E64A-414D-2AC18BA15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5" y="1865030"/>
            <a:ext cx="9098136" cy="38252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12974"/>
          </a:xfrm>
        </p:spPr>
        <p:txBody>
          <a:bodyPr/>
          <a:lstStyle/>
          <a:p>
            <a:r>
              <a:rPr lang="uk-U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Рейтинг шкіл за результатами ЗНО 2021 року  по предметах</a:t>
            </a:r>
            <a:br>
              <a:rPr lang="uk-UA" dirty="0">
                <a:effectLst/>
              </a:rPr>
            </a:br>
            <a:endParaRPr lang="uk-UA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813911"/>
              </p:ext>
            </p:extLst>
          </p:nvPr>
        </p:nvGraphicFramePr>
        <p:xfrm>
          <a:off x="539552" y="1700809"/>
          <a:ext cx="7920879" cy="35748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0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16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16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16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846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Предмет</a:t>
                      </a:r>
                      <a:endParaRPr lang="uk-UA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Місце</a:t>
                      </a:r>
                      <a:endParaRPr lang="uk-UA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ТОР</a:t>
                      </a:r>
                      <a:endParaRPr lang="uk-UA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Рейтинговий бал</a:t>
                      </a:r>
                      <a:endParaRPr lang="uk-UA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Бал ЗНО</a:t>
                      </a:r>
                      <a:endParaRPr lang="uk-UA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Учнів/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тестів</a:t>
                      </a:r>
                      <a:endParaRPr lang="uk-UA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Склав (%)</a:t>
                      </a:r>
                      <a:endParaRPr lang="uk-UA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Математика</a:t>
                      </a:r>
                      <a:endParaRPr lang="uk-UA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uk-UA" sz="1800" b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uk-UA" sz="1800" b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167,6</a:t>
                      </a:r>
                      <a:endParaRPr lang="uk-UA" sz="1800" b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188,1</a:t>
                      </a:r>
                      <a:endParaRPr lang="uk-UA" sz="1800" b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152/152</a:t>
                      </a:r>
                      <a:endParaRPr lang="uk-UA" sz="1800" b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100</a:t>
                      </a:r>
                      <a:endParaRPr lang="uk-UA" sz="1800" b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Фізика</a:t>
                      </a:r>
                      <a:endParaRPr lang="uk-UA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168,1</a:t>
                      </a:r>
                      <a:endParaRPr lang="uk-UA" sz="1800" b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180,7</a:t>
                      </a:r>
                      <a:endParaRPr lang="uk-UA" sz="1800" b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91/91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100</a:t>
                      </a:r>
                      <a:endParaRPr lang="uk-UA" sz="1800" b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Англ. мова</a:t>
                      </a:r>
                      <a:endParaRPr lang="uk-UA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160,2</a:t>
                      </a:r>
                      <a:endParaRPr lang="uk-UA" sz="1800" b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181</a:t>
                      </a:r>
                      <a:endParaRPr lang="uk-UA" sz="1800" b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140/140</a:t>
                      </a:r>
                      <a:endParaRPr lang="uk-UA" sz="1800" b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100</a:t>
                      </a:r>
                      <a:endParaRPr lang="uk-UA" sz="1800" b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Укр. мова</a:t>
                      </a:r>
                      <a:endParaRPr lang="uk-UA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uk-UA" sz="1800" b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162,1</a:t>
                      </a:r>
                      <a:endParaRPr lang="uk-UA" sz="1800" b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183,6</a:t>
                      </a:r>
                      <a:endParaRPr lang="uk-UA" sz="1800" b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152/152</a:t>
                      </a:r>
                      <a:endParaRPr lang="uk-UA" sz="1800" b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100</a:t>
                      </a:r>
                      <a:endParaRPr lang="uk-UA" sz="1800" b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Хімія</a:t>
                      </a:r>
                      <a:endParaRPr lang="uk-UA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uk-UA" sz="1800" b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168,1</a:t>
                      </a:r>
                      <a:endParaRPr lang="uk-UA" sz="1800" b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185,6</a:t>
                      </a:r>
                      <a:endParaRPr lang="uk-UA" sz="1800" b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22/22</a:t>
                      </a:r>
                      <a:endParaRPr lang="uk-UA" sz="1800" b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100</a:t>
                      </a:r>
                      <a:endParaRPr lang="uk-UA" sz="1800" b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Біологія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158,6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184,3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13/13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100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89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2121099"/>
          </a:xfrm>
        </p:spPr>
        <p:txBody>
          <a:bodyPr/>
          <a:lstStyle/>
          <a:p>
            <a:r>
              <a:rPr lang="uk-UA" sz="2800" dirty="0">
                <a:latin typeface="Bookman Old Style" pitchFamily="18" charset="0"/>
              </a:rPr>
              <a:t>Плановані витрати у 2022</a:t>
            </a:r>
            <a:br>
              <a:rPr lang="uk-UA" sz="2800" dirty="0">
                <a:latin typeface="Bookman Old Style" pitchFamily="18" charset="0"/>
              </a:rPr>
            </a:br>
            <a:r>
              <a:rPr lang="uk-UA" sz="2800" dirty="0">
                <a:latin typeface="Bookman Old Style" pitchFamily="18" charset="0"/>
              </a:rPr>
              <a:t>на утримання закладу за рахунок бюджетних коштів:</a:t>
            </a:r>
            <a:br>
              <a:rPr lang="uk-UA" sz="2800" dirty="0">
                <a:latin typeface="Bookman Old Style" pitchFamily="18" charset="0"/>
              </a:rPr>
            </a:br>
            <a:r>
              <a:rPr lang="uk-UA" sz="2800" dirty="0">
                <a:latin typeface="Bookman Old Style" pitchFamily="18" charset="0"/>
              </a:rPr>
              <a:t>28 671,8 </a:t>
            </a:r>
            <a:r>
              <a:rPr lang="uk-UA" sz="2800" dirty="0" err="1">
                <a:latin typeface="Bookman Old Style" pitchFamily="18" charset="0"/>
              </a:rPr>
              <a:t>тис.грн</a:t>
            </a:r>
            <a:r>
              <a:rPr lang="uk-UA" sz="2800" dirty="0">
                <a:latin typeface="Bookman Old Style" pitchFamily="18" charset="0"/>
              </a:rPr>
              <a:t>.</a:t>
            </a:r>
            <a:br>
              <a:rPr lang="uk-UA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uk-UA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/>
          <a:lstStyle/>
          <a:p>
            <a:pPr marL="0" indent="0" algn="ctr">
              <a:buNone/>
            </a:pPr>
            <a:r>
              <a:rPr lang="uk-UA" sz="2800" dirty="0">
                <a:latin typeface="Bookman Old Style" panose="02050604050505020204" pitchFamily="18" charset="0"/>
              </a:rPr>
              <a:t>Залучені батьківські кошти та кошти спеціальних програм благодійного фонду </a:t>
            </a:r>
            <a:r>
              <a:rPr lang="en-US" sz="2800" dirty="0">
                <a:latin typeface="Bookman Old Style" panose="02050604050505020204" pitchFamily="18" charset="0"/>
              </a:rPr>
              <a:t>“</a:t>
            </a:r>
            <a:r>
              <a:rPr lang="uk-UA" sz="2800" dirty="0">
                <a:latin typeface="Bookman Old Style" panose="02050604050505020204" pitchFamily="18" charset="0"/>
              </a:rPr>
              <a:t>Ліцей</a:t>
            </a:r>
            <a:r>
              <a:rPr lang="en-US" sz="2800" dirty="0">
                <a:latin typeface="Bookman Old Style" panose="02050604050505020204" pitchFamily="18" charset="0"/>
              </a:rPr>
              <a:t>”</a:t>
            </a:r>
            <a:r>
              <a:rPr lang="uk-UA" sz="2800" dirty="0">
                <a:latin typeface="Bookman Old Style" panose="02050604050505020204" pitchFamily="18" charset="0"/>
              </a:rPr>
              <a:t> –  2 441,1 </a:t>
            </a:r>
            <a:r>
              <a:rPr lang="uk-UA" sz="2800" dirty="0" err="1">
                <a:latin typeface="Bookman Old Style" panose="02050604050505020204" pitchFamily="18" charset="0"/>
              </a:rPr>
              <a:t>тис.грн</a:t>
            </a:r>
            <a:r>
              <a:rPr lang="uk-UA" sz="2800" dirty="0">
                <a:latin typeface="Bookman Old Style" panose="02050604050505020204" pitchFamily="18" charset="0"/>
              </a:rPr>
              <a:t>.</a:t>
            </a:r>
          </a:p>
          <a:p>
            <a:endParaRPr lang="uk-UA" sz="3600" dirty="0">
              <a:latin typeface="Bookman Old Style" panose="02050604050505020204" pitchFamily="18" charset="0"/>
            </a:endParaRPr>
          </a:p>
          <a:p>
            <a:endParaRPr lang="uk-UA" sz="36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87356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5848"/>
            <a:ext cx="8229600" cy="558899"/>
          </a:xfrm>
        </p:spPr>
        <p:txBody>
          <a:bodyPr/>
          <a:lstStyle/>
          <a:p>
            <a:r>
              <a:rPr lang="uk-UA" sz="2000" dirty="0"/>
              <a:t>Кошторисні призначення  для функціонування ліцею</a:t>
            </a:r>
            <a:endParaRPr lang="ru-RU" sz="2000" dirty="0"/>
          </a:p>
        </p:txBody>
      </p:sp>
      <p:graphicFrame>
        <p:nvGraphicFramePr>
          <p:cNvPr id="5" name="Таблица 6">
            <a:extLst>
              <a:ext uri="{FF2B5EF4-FFF2-40B4-BE49-F238E27FC236}">
                <a16:creationId xmlns:a16="http://schemas.microsoft.com/office/drawing/2014/main" id="{626A267C-2B18-2668-D9CC-ABDA80345A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405291"/>
              </p:ext>
            </p:extLst>
          </p:nvPr>
        </p:nvGraphicFramePr>
        <p:xfrm>
          <a:off x="683569" y="594749"/>
          <a:ext cx="7416823" cy="6230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3093">
                  <a:extLst>
                    <a:ext uri="{9D8B030D-6E8A-4147-A177-3AD203B41FA5}">
                      <a16:colId xmlns:a16="http://schemas.microsoft.com/office/drawing/2014/main" val="3150436062"/>
                    </a:ext>
                  </a:extLst>
                </a:gridCol>
                <a:gridCol w="1554001">
                  <a:extLst>
                    <a:ext uri="{9D8B030D-6E8A-4147-A177-3AD203B41FA5}">
                      <a16:colId xmlns:a16="http://schemas.microsoft.com/office/drawing/2014/main" val="1974891613"/>
                    </a:ext>
                  </a:extLst>
                </a:gridCol>
                <a:gridCol w="2189729">
                  <a:extLst>
                    <a:ext uri="{9D8B030D-6E8A-4147-A177-3AD203B41FA5}">
                      <a16:colId xmlns:a16="http://schemas.microsoft.com/office/drawing/2014/main" val="861657488"/>
                    </a:ext>
                  </a:extLst>
                </a:gridCol>
              </a:tblGrid>
              <a:tr h="369873">
                <a:tc>
                  <a:txBody>
                    <a:bodyPr/>
                    <a:lstStyle/>
                    <a:p>
                      <a:pPr algn="l" fontAlgn="b"/>
                      <a:endParaRPr lang="uk-U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витрати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з 01.07.2021</a:t>
                      </a:r>
                      <a:b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 30.06.2022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план на 2022 рік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9037809"/>
                  </a:ext>
                </a:extLst>
              </a:tr>
              <a:tr h="269357"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Заробітна плата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15693840,99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17889600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454422"/>
                  </a:ext>
                </a:extLst>
              </a:tr>
              <a:tr h="269357"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Нарахування на оплату праці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3461174,84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3934696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1048646"/>
                  </a:ext>
                </a:extLst>
              </a:tr>
              <a:tr h="269357"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Продукти харчування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1266757,68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1597600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7884897"/>
                  </a:ext>
                </a:extLst>
              </a:tr>
              <a:tr h="269357"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Відрядження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88987,68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79999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69446488"/>
                  </a:ext>
                </a:extLst>
              </a:tr>
              <a:tr h="269357"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Теплопостачання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1482940,44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2757300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44176245"/>
                  </a:ext>
                </a:extLst>
              </a:tr>
              <a:tr h="269357"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Водопостачання та водовідведення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84251,67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77800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4306385"/>
                  </a:ext>
                </a:extLst>
              </a:tr>
              <a:tr h="269357"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Електроенергія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554476,35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555000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4181728795"/>
                  </a:ext>
                </a:extLst>
              </a:tr>
              <a:tr h="269357"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Природний газ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63017,7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120000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889672105"/>
                  </a:ext>
                </a:extLst>
              </a:tr>
              <a:tr h="369873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Оплата послуг та поточний ремонт приміщень ліцею.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459091,66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3226086"/>
                  </a:ext>
                </a:extLst>
              </a:tr>
              <a:tr h="269357"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Вивезення смітя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18993,1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24 170,00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9573622"/>
                  </a:ext>
                </a:extLst>
              </a:tr>
              <a:tr h="269357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Стипендії та соціальні виплати дітям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44704693"/>
                  </a:ext>
                </a:extLst>
              </a:tr>
              <a:tr h="269357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закупівля низьковартісних товарів (до 20 тис.грн)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257369,87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306100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49645"/>
                  </a:ext>
                </a:extLst>
              </a:tr>
              <a:tr h="369873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 медпрапарати та засоби для боротьби з COVID 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59583,1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3188007"/>
                  </a:ext>
                </a:extLst>
              </a:tr>
              <a:tr h="269357"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Функціональне навчання працівників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1571,55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1335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669517948"/>
                  </a:ext>
                </a:extLst>
              </a:tr>
              <a:tr h="269357"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інші витрати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23395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807501056"/>
                  </a:ext>
                </a:extLst>
              </a:tr>
              <a:tr h="269357"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Бюджет розвитку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8538602"/>
                  </a:ext>
                </a:extLst>
              </a:tr>
              <a:tr h="269357"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Реконструкція внутрішнього дворика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487839,42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102 967,82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956234288"/>
                  </a:ext>
                </a:extLst>
              </a:tr>
              <a:tr h="269357"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Спортмайданчик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457781,11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477827,98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74327381"/>
                  </a:ext>
                </a:extLst>
              </a:tr>
              <a:tr h="269357"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Пожежна система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824920,87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107138,85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5781445"/>
                  </a:ext>
                </a:extLst>
              </a:tr>
              <a:tr h="269357"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Вентиляційна система спортивного залу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258746,83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4741506"/>
                  </a:ext>
                </a:extLst>
              </a:tr>
              <a:tr h="269357">
                <a:tc>
                  <a:txBody>
                    <a:bodyPr/>
                    <a:lstStyle/>
                    <a:p>
                      <a:pPr algn="l" fontAlgn="b"/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uk-U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28671808,66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25036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1008111"/>
          </a:xfrm>
        </p:spPr>
        <p:txBody>
          <a:bodyPr/>
          <a:lstStyle/>
          <a:p>
            <a:pPr eaLnBrk="1" fontAlgn="b" hangingPunct="1"/>
            <a:br>
              <a:rPr lang="ru-RU" dirty="0"/>
            </a:br>
            <a:r>
              <a:rPr lang="ru-RU" sz="2000" b="1" dirty="0"/>
              <a:t> </a:t>
            </a:r>
            <a:r>
              <a:rPr lang="ru-RU" sz="2000" b="1" dirty="0" err="1"/>
              <a:t>Звіт</a:t>
            </a:r>
            <a:br>
              <a:rPr lang="ru-RU" sz="2000" dirty="0"/>
            </a:br>
            <a:r>
              <a:rPr lang="ru-RU" sz="2000" b="1" dirty="0"/>
              <a:t>про </a:t>
            </a:r>
            <a:r>
              <a:rPr lang="ru-RU" sz="2000" b="1" dirty="0" err="1"/>
              <a:t>поступлення</a:t>
            </a:r>
            <a:r>
              <a:rPr lang="ru-RU" sz="2000" b="1" dirty="0"/>
              <a:t>  та </a:t>
            </a:r>
            <a:r>
              <a:rPr lang="ru-RU" sz="2000" b="1" dirty="0" err="1"/>
              <a:t>використання</a:t>
            </a:r>
            <a:r>
              <a:rPr lang="ru-RU" sz="2000" b="1" dirty="0"/>
              <a:t> </a:t>
            </a:r>
            <a:r>
              <a:rPr lang="ru-RU" sz="2000" b="1" dirty="0" err="1"/>
              <a:t>добровільних</a:t>
            </a:r>
            <a:r>
              <a:rPr lang="ru-RU" sz="2000" b="1" dirty="0"/>
              <a:t> </a:t>
            </a:r>
            <a:r>
              <a:rPr lang="ru-RU" sz="2000" b="1" dirty="0" err="1"/>
              <a:t>батьківських</a:t>
            </a:r>
            <a:r>
              <a:rPr lang="ru-RU" sz="2000" b="1" dirty="0"/>
              <a:t> </a:t>
            </a:r>
            <a:r>
              <a:rPr lang="ru-RU" sz="2000" b="1" dirty="0" err="1"/>
              <a:t>пожертв</a:t>
            </a:r>
            <a:r>
              <a:rPr lang="ru-RU" sz="2000" b="1" dirty="0"/>
              <a:t> ЛФМЛ за  ІІ </a:t>
            </a:r>
            <a:r>
              <a:rPr lang="ru-RU" sz="2000" b="1" dirty="0" err="1"/>
              <a:t>півріччя</a:t>
            </a:r>
            <a:r>
              <a:rPr lang="ru-RU" sz="2000" b="1" dirty="0"/>
              <a:t> 2021 н.р.  (тис. </a:t>
            </a:r>
            <a:r>
              <a:rPr lang="ru-RU" sz="2000" b="1" dirty="0" err="1"/>
              <a:t>грн</a:t>
            </a:r>
            <a:r>
              <a:rPr lang="ru-RU" sz="2000" b="1" dirty="0"/>
              <a:t>)</a:t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D0D6F18C-D589-0984-6760-1BABB6CBFF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657084"/>
              </p:ext>
            </p:extLst>
          </p:nvPr>
        </p:nvGraphicFramePr>
        <p:xfrm>
          <a:off x="1619672" y="1340768"/>
          <a:ext cx="6120680" cy="5054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2568">
                  <a:extLst>
                    <a:ext uri="{9D8B030D-6E8A-4147-A177-3AD203B41FA5}">
                      <a16:colId xmlns:a16="http://schemas.microsoft.com/office/drawing/2014/main" val="280001183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843175269"/>
                    </a:ext>
                  </a:extLst>
                </a:gridCol>
              </a:tblGrid>
              <a:tr h="295213">
                <a:tc>
                  <a:txBody>
                    <a:bodyPr/>
                    <a:lstStyle/>
                    <a:p>
                      <a:pPr algn="l" fontAlgn="b"/>
                      <a:r>
                        <a:rPr lang="uk-U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Поступило коштів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22567084"/>
                  </a:ext>
                </a:extLst>
              </a:tr>
              <a:tr h="295213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добровільні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пожертви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батьків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40839711"/>
                  </a:ext>
                </a:extLst>
              </a:tr>
              <a:tr h="295213">
                <a:tc>
                  <a:txBody>
                    <a:bodyPr/>
                    <a:lstStyle/>
                    <a:p>
                      <a:pPr algn="l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з інших р/р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7004624"/>
                  </a:ext>
                </a:extLst>
              </a:tr>
              <a:tr h="295213">
                <a:tc>
                  <a:txBody>
                    <a:bodyPr/>
                    <a:lstStyle/>
                    <a:p>
                      <a:pPr algn="l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залишок коштів на 1.07.2021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358,8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596019"/>
                  </a:ext>
                </a:extLst>
              </a:tr>
              <a:tr h="295213">
                <a:tc>
                  <a:txBody>
                    <a:bodyPr/>
                    <a:lstStyle/>
                    <a:p>
                      <a:pPr algn="ctr" fontAlgn="b"/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uk-U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53313072"/>
                  </a:ext>
                </a:extLst>
              </a:tr>
              <a:tr h="295213">
                <a:tc>
                  <a:txBody>
                    <a:bodyPr/>
                    <a:lstStyle/>
                    <a:p>
                      <a:pPr algn="l" fontAlgn="b"/>
                      <a:r>
                        <a:rPr lang="uk-U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Витрачено коштів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3706643"/>
                  </a:ext>
                </a:extLst>
              </a:tr>
              <a:tr h="295213">
                <a:tc>
                  <a:txBody>
                    <a:bodyPr/>
                    <a:lstStyle/>
                    <a:p>
                      <a:pPr algn="l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Будматеріали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266,7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9301762"/>
                  </a:ext>
                </a:extLst>
              </a:tr>
              <a:tr h="295213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Ремонт входів та приміщень ЛФМЛ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680,4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41519355"/>
                  </a:ext>
                </a:extLst>
              </a:tr>
              <a:tr h="295213">
                <a:tc>
                  <a:txBody>
                    <a:bodyPr/>
                    <a:lstStyle/>
                    <a:p>
                      <a:pPr algn="l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Доплати, премії,  стипендії, періодика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333,5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2828301"/>
                  </a:ext>
                </a:extLst>
              </a:tr>
              <a:tr h="295213">
                <a:tc>
                  <a:txBody>
                    <a:bodyPr/>
                    <a:lstStyle/>
                    <a:p>
                      <a:pPr algn="l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Медикаменти, пальне, господарські товари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3812451"/>
                  </a:ext>
                </a:extLst>
              </a:tr>
              <a:tr h="288230">
                <a:tc>
                  <a:txBody>
                    <a:bodyPr/>
                    <a:lstStyle/>
                    <a:p>
                      <a:pPr algn="l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Обслуговування,доукомпл. оргтехніки,інтернет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111,9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2458345"/>
                  </a:ext>
                </a:extLst>
              </a:tr>
              <a:tr h="295213">
                <a:tc>
                  <a:txBody>
                    <a:bodyPr/>
                    <a:lstStyle/>
                    <a:p>
                      <a:pPr algn="l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Електронний щоденник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19846762"/>
                  </a:ext>
                </a:extLst>
              </a:tr>
              <a:tr h="295213">
                <a:tc>
                  <a:txBody>
                    <a:bodyPr/>
                    <a:lstStyle/>
                    <a:p>
                      <a:pPr algn="l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Проєктні роботи, обслуговування оргтехніки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248161"/>
                  </a:ext>
                </a:extLst>
              </a:tr>
              <a:tr h="295213">
                <a:tc>
                  <a:txBody>
                    <a:bodyPr/>
                    <a:lstStyle/>
                    <a:p>
                      <a:pPr algn="l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Представницькі витрати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86509146"/>
                  </a:ext>
                </a:extLst>
              </a:tr>
              <a:tr h="338497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Кондинціонер (серверна), меблі (фіз. кабінет)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75,2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01721913"/>
                  </a:ext>
                </a:extLst>
              </a:tr>
              <a:tr h="295213">
                <a:tc>
                  <a:txBody>
                    <a:bodyPr/>
                    <a:lstStyle/>
                    <a:p>
                      <a:pPr algn="ctr" fontAlgn="b"/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81766875"/>
                  </a:ext>
                </a:extLst>
              </a:tr>
              <a:tr h="295213">
                <a:tc>
                  <a:txBody>
                    <a:bodyPr/>
                    <a:lstStyle/>
                    <a:p>
                      <a:pPr algn="l" fontAlgn="b"/>
                      <a:r>
                        <a:rPr lang="uk-U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Залишок коштів на 31.12.2021р.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958954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52127"/>
          </a:xfrm>
        </p:spPr>
        <p:txBody>
          <a:bodyPr/>
          <a:lstStyle/>
          <a:p>
            <a:r>
              <a:rPr lang="ru-RU" sz="1800" b="1" dirty="0"/>
              <a:t> </a:t>
            </a:r>
            <a:r>
              <a:rPr lang="ru-RU" sz="2000" b="1" dirty="0" err="1"/>
              <a:t>Звіт</a:t>
            </a:r>
            <a:br>
              <a:rPr lang="ru-RU" sz="2000" dirty="0"/>
            </a:br>
            <a:r>
              <a:rPr lang="ru-RU" sz="2000" b="1" dirty="0"/>
              <a:t>про </a:t>
            </a:r>
            <a:r>
              <a:rPr lang="ru-RU" sz="2000" b="1" dirty="0" err="1"/>
              <a:t>поступлення</a:t>
            </a:r>
            <a:r>
              <a:rPr lang="ru-RU" sz="2000" b="1" dirty="0"/>
              <a:t>  та </a:t>
            </a:r>
            <a:r>
              <a:rPr lang="ru-RU" sz="2000" b="1" dirty="0" err="1"/>
              <a:t>використання</a:t>
            </a:r>
            <a:r>
              <a:rPr lang="ru-RU" sz="2000" b="1" dirty="0"/>
              <a:t> </a:t>
            </a:r>
            <a:r>
              <a:rPr lang="ru-RU" sz="2000" b="1" dirty="0" err="1"/>
              <a:t>добровільних</a:t>
            </a:r>
            <a:r>
              <a:rPr lang="ru-RU" sz="2000" b="1" dirty="0"/>
              <a:t> </a:t>
            </a:r>
            <a:r>
              <a:rPr lang="ru-RU" sz="2000" b="1" dirty="0" err="1"/>
              <a:t>батьківських</a:t>
            </a:r>
            <a:r>
              <a:rPr lang="ru-RU" sz="2000" b="1" dirty="0"/>
              <a:t> </a:t>
            </a:r>
            <a:r>
              <a:rPr lang="ru-RU" sz="2000" b="1" dirty="0" err="1"/>
              <a:t>пожертв</a:t>
            </a:r>
            <a:r>
              <a:rPr lang="ru-RU" sz="2000" b="1" dirty="0"/>
              <a:t> ЛФМЛ за  І </a:t>
            </a:r>
            <a:r>
              <a:rPr lang="ru-RU" sz="2000" b="1" dirty="0" err="1"/>
              <a:t>півріччя</a:t>
            </a:r>
            <a:r>
              <a:rPr lang="ru-RU" sz="2000" b="1" dirty="0"/>
              <a:t> 2022 </a:t>
            </a:r>
            <a:r>
              <a:rPr lang="ru-RU" sz="2000" b="1" dirty="0" err="1"/>
              <a:t>н.р</a:t>
            </a:r>
            <a:r>
              <a:rPr lang="ru-RU" sz="2000" b="1" dirty="0"/>
              <a:t>.  (тис. </a:t>
            </a:r>
            <a:r>
              <a:rPr lang="ru-RU" sz="2000" b="1" dirty="0" err="1"/>
              <a:t>грн</a:t>
            </a:r>
            <a:r>
              <a:rPr lang="ru-RU" sz="2000" b="1" dirty="0"/>
              <a:t>)</a:t>
            </a:r>
            <a:endParaRPr lang="uk-UA" sz="2000" dirty="0"/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71B068CB-1E1A-2679-0963-CDE42FA1CB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523571"/>
              </p:ext>
            </p:extLst>
          </p:nvPr>
        </p:nvGraphicFramePr>
        <p:xfrm>
          <a:off x="457200" y="1600200"/>
          <a:ext cx="822959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9096">
                  <a:extLst>
                    <a:ext uri="{9D8B030D-6E8A-4147-A177-3AD203B41FA5}">
                      <a16:colId xmlns:a16="http://schemas.microsoft.com/office/drawing/2014/main" val="1412852692"/>
                    </a:ext>
                  </a:extLst>
                </a:gridCol>
                <a:gridCol w="1450503">
                  <a:extLst>
                    <a:ext uri="{9D8B030D-6E8A-4147-A177-3AD203B41FA5}">
                      <a16:colId xmlns:a16="http://schemas.microsoft.com/office/drawing/2014/main" val="2865181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uk-U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Поступило коштів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1134,5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605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в.ч. добровільні пожертви батьків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839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uk-U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з інших р/р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179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uk-U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залишок коштів на 1.01.2022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02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uk-U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uk-U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8897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uk-UA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Витрачено коштів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781,1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0118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uk-U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Будматеріали, бруківка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2041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Господарські товари, ремонт і заправка транспорту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49019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Ремонт входів та приміщеннь ЛФМЛ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328,8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3466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uk-U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Доплата за консультаційні години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141,2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5187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Послуги (електронний щоденник, обслуговування техніки тощо)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485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uk-U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uk-U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7023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uk-UA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Залишок коштів на 22.06.2022р.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7616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779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1080119"/>
          </a:xfrm>
        </p:spPr>
        <p:txBody>
          <a:bodyPr/>
          <a:lstStyle/>
          <a:p>
            <a:r>
              <a:rPr lang="uk-UA" sz="3600" dirty="0"/>
              <a:t>Виконані ремонтно-будівельні роботи (батьківські та залучені кошти):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772816"/>
            <a:ext cx="8712968" cy="4807371"/>
          </a:xfrm>
        </p:spPr>
        <p:txBody>
          <a:bodyPr/>
          <a:lstStyle/>
          <a:p>
            <a:r>
              <a:rPr lang="uk-UA" sz="2800" dirty="0"/>
              <a:t>Ремонт даху над входом в ліцей</a:t>
            </a:r>
          </a:p>
          <a:p>
            <a:r>
              <a:rPr lang="uk-UA" sz="2800" dirty="0"/>
              <a:t>Реконструкція входу  з облаштуванням пандусу та вхідного модуля</a:t>
            </a:r>
          </a:p>
          <a:p>
            <a:r>
              <a:rPr lang="uk-UA" sz="2800" dirty="0"/>
              <a:t>Облаштування аварійного виходу  №8 з гардеробу </a:t>
            </a:r>
          </a:p>
          <a:p>
            <a:r>
              <a:rPr lang="uk-UA" sz="2800" dirty="0"/>
              <a:t>Ремонт підсобних приміщень гуртожитку, кухні.</a:t>
            </a:r>
          </a:p>
          <a:p>
            <a:r>
              <a:rPr lang="uk-UA" sz="2800" dirty="0"/>
              <a:t>Ремонт системи пожежного водопостачання</a:t>
            </a:r>
          </a:p>
          <a:p>
            <a:pPr marL="0" indent="0">
              <a:buNone/>
            </a:pPr>
            <a:endParaRPr lang="uk-UA" sz="2800" dirty="0"/>
          </a:p>
          <a:p>
            <a:endParaRPr lang="uk-UA" sz="2000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1324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Виконані ремонтно-будівельні роботи (бюджетні кошти):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988840"/>
            <a:ext cx="8568952" cy="4752528"/>
          </a:xfrm>
        </p:spPr>
        <p:txBody>
          <a:bodyPr/>
          <a:lstStyle/>
          <a:p>
            <a:r>
              <a:rPr lang="uk-UA" sz="2400" dirty="0"/>
              <a:t>Облаштування спортивних майданчиків (роботи продовжуються).</a:t>
            </a:r>
          </a:p>
          <a:p>
            <a:r>
              <a:rPr lang="uk-UA" sz="2400" dirty="0"/>
              <a:t>Встановлення пожежної сигналізації (роботи продовжуються).</a:t>
            </a:r>
          </a:p>
          <a:p>
            <a:r>
              <a:rPr lang="uk-UA" sz="2400" dirty="0"/>
              <a:t>Облаштування внутрішнього дворика (роботи продовжуються).</a:t>
            </a:r>
          </a:p>
          <a:p>
            <a:r>
              <a:rPr lang="uk-UA" sz="2400" dirty="0"/>
              <a:t>Встановлення дверей на сходових клітках.</a:t>
            </a:r>
          </a:p>
          <a:p>
            <a:r>
              <a:rPr lang="uk-UA" sz="2400" dirty="0"/>
              <a:t>Перезарядка вогнегасників. </a:t>
            </a:r>
          </a:p>
          <a:p>
            <a:r>
              <a:rPr lang="uk-UA" sz="2400" dirty="0"/>
              <a:t>Чистка та ремонт каналізації.</a:t>
            </a:r>
          </a:p>
          <a:p>
            <a:r>
              <a:rPr lang="uk-UA" sz="2400" dirty="0"/>
              <a:t>Обрізка дерев.</a:t>
            </a:r>
          </a:p>
          <a:p>
            <a:endParaRPr lang="uk-UA" sz="2400" dirty="0"/>
          </a:p>
          <a:p>
            <a:endParaRPr lang="uk-UA" sz="2400" dirty="0"/>
          </a:p>
          <a:p>
            <a:pPr>
              <a:buNone/>
            </a:pPr>
            <a:endParaRPr lang="uk-UA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Поновлення матеріально-технічної бази (бюджет)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uk-UA" dirty="0"/>
              <a:t>Ноутбуки 2 </a:t>
            </a:r>
            <a:r>
              <a:rPr lang="uk-UA" dirty="0" err="1"/>
              <a:t>шт</a:t>
            </a:r>
            <a:endParaRPr lang="uk-UA" dirty="0"/>
          </a:p>
          <a:p>
            <a:r>
              <a:rPr lang="uk-UA" dirty="0"/>
              <a:t>Програма </a:t>
            </a:r>
            <a:r>
              <a:rPr lang="en-US" dirty="0" err="1"/>
              <a:t>MozaBook</a:t>
            </a:r>
            <a:endParaRPr lang="uk-UA" dirty="0"/>
          </a:p>
          <a:p>
            <a:r>
              <a:rPr lang="uk-UA" dirty="0"/>
              <a:t>Кухонний посуд</a:t>
            </a:r>
          </a:p>
          <a:p>
            <a:r>
              <a:rPr lang="uk-UA" dirty="0"/>
              <a:t>Спортивний інвентар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38455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uk-UA" dirty="0"/>
              <a:t>Педагогічний колектив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sz="half" idx="1"/>
          </p:nvPr>
        </p:nvSpPr>
        <p:spPr>
          <a:xfrm>
            <a:off x="323850" y="1484312"/>
            <a:ext cx="3600078" cy="2376735"/>
          </a:xfrm>
        </p:spPr>
        <p:txBody>
          <a:bodyPr/>
          <a:lstStyle/>
          <a:p>
            <a:pPr eaLnBrk="1" hangingPunct="1">
              <a:defRPr/>
            </a:pPr>
            <a:r>
              <a:rPr lang="ru-RU" sz="2000" dirty="0" err="1"/>
              <a:t>Народний</a:t>
            </a:r>
            <a:r>
              <a:rPr lang="ru-RU" sz="2000" dirty="0"/>
              <a:t> </a:t>
            </a:r>
            <a:r>
              <a:rPr lang="ru-RU" sz="2000" dirty="0" err="1"/>
              <a:t>вчитель</a:t>
            </a:r>
            <a:r>
              <a:rPr lang="ru-RU" sz="2000" dirty="0"/>
              <a:t> </a:t>
            </a:r>
            <a:r>
              <a:rPr lang="ru-RU" sz="2000" dirty="0" err="1"/>
              <a:t>України</a:t>
            </a:r>
            <a:r>
              <a:rPr lang="ru-RU" sz="2000" dirty="0"/>
              <a:t>  1</a:t>
            </a:r>
          </a:p>
          <a:p>
            <a:pPr eaLnBrk="1" hangingPunct="1">
              <a:defRPr/>
            </a:pPr>
            <a:r>
              <a:rPr lang="ru-RU" sz="2000" dirty="0" err="1"/>
              <a:t>Заслужений</a:t>
            </a:r>
            <a:r>
              <a:rPr lang="ru-RU" sz="2000" dirty="0"/>
              <a:t> учитель </a:t>
            </a:r>
            <a:r>
              <a:rPr lang="ru-RU" sz="2000" dirty="0" err="1"/>
              <a:t>України</a:t>
            </a:r>
            <a:r>
              <a:rPr lang="ru-RU" sz="2000" dirty="0"/>
              <a:t>   </a:t>
            </a:r>
            <a:r>
              <a:rPr lang="en-US" sz="2000" dirty="0"/>
              <a:t>1</a:t>
            </a:r>
            <a:r>
              <a:rPr lang="uk-UA" sz="2000" dirty="0"/>
              <a:t>1</a:t>
            </a:r>
            <a:endParaRPr lang="ru-RU" sz="2000" dirty="0"/>
          </a:p>
          <a:p>
            <a:pPr eaLnBrk="1" hangingPunct="1">
              <a:defRPr/>
            </a:pPr>
            <a:r>
              <a:rPr lang="ru-RU" sz="2000" dirty="0" err="1"/>
              <a:t>Кандидатів</a:t>
            </a:r>
            <a:r>
              <a:rPr lang="ru-RU" sz="2000" dirty="0"/>
              <a:t> наук 3</a:t>
            </a:r>
          </a:p>
          <a:p>
            <a:pPr marL="0" indent="0" eaLnBrk="1" hangingPunct="1">
              <a:buNone/>
              <a:defRPr/>
            </a:pPr>
            <a:endParaRPr lang="uk-UA" sz="2000" dirty="0"/>
          </a:p>
        </p:txBody>
      </p:sp>
      <p:sp>
        <p:nvSpPr>
          <p:cNvPr id="9" name="Содержимое 6"/>
          <p:cNvSpPr>
            <a:spLocks noGrp="1"/>
          </p:cNvSpPr>
          <p:nvPr>
            <p:ph sz="half" idx="1"/>
          </p:nvPr>
        </p:nvSpPr>
        <p:spPr>
          <a:xfrm>
            <a:off x="4572000" y="1341438"/>
            <a:ext cx="4572000" cy="4597400"/>
          </a:xfrm>
        </p:spPr>
        <p:txBody>
          <a:bodyPr/>
          <a:lstStyle/>
          <a:p>
            <a:pPr eaLnBrk="1" hangingPunct="1">
              <a:defRPr/>
            </a:pPr>
            <a:r>
              <a:rPr lang="ru-RU" sz="2000" dirty="0" err="1"/>
              <a:t>Спеціаліст</a:t>
            </a:r>
            <a:r>
              <a:rPr lang="ru-RU" sz="2000" dirty="0"/>
              <a:t> </a:t>
            </a:r>
            <a:r>
              <a:rPr lang="ru-RU" sz="2000" dirty="0" err="1"/>
              <a:t>вищої</a:t>
            </a:r>
            <a:r>
              <a:rPr lang="ru-RU" sz="2000" dirty="0"/>
              <a:t> </a:t>
            </a:r>
            <a:r>
              <a:rPr lang="ru-RU" sz="2000" dirty="0" err="1"/>
              <a:t>категорії</a:t>
            </a:r>
            <a:r>
              <a:rPr lang="ru-RU" sz="2000" dirty="0"/>
              <a:t>   42  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sz="2000" dirty="0"/>
              <a:t>  </a:t>
            </a:r>
            <a:r>
              <a:rPr lang="ru-RU" sz="2000" dirty="0" err="1"/>
              <a:t>Із</a:t>
            </a:r>
            <a:r>
              <a:rPr lang="ru-RU" sz="2000" dirty="0"/>
              <a:t> них:    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sz="2000" dirty="0"/>
              <a:t>  Учитель - методист   </a:t>
            </a:r>
            <a:r>
              <a:rPr lang="en-US" sz="2000" dirty="0"/>
              <a:t>2</a:t>
            </a:r>
            <a:r>
              <a:rPr lang="uk-UA" sz="2000" dirty="0"/>
              <a:t>4</a:t>
            </a:r>
            <a:r>
              <a:rPr lang="ru-RU" sz="2000" dirty="0"/>
              <a:t>   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sz="2000" dirty="0"/>
              <a:t>  </a:t>
            </a:r>
            <a:r>
              <a:rPr lang="ru-RU" sz="2000" dirty="0" err="1"/>
              <a:t>Cтарший</a:t>
            </a:r>
            <a:r>
              <a:rPr lang="ru-RU" sz="2000" dirty="0"/>
              <a:t> учитель   </a:t>
            </a:r>
            <a:r>
              <a:rPr lang="uk-UA" sz="2000" dirty="0"/>
              <a:t>8</a:t>
            </a:r>
            <a:r>
              <a:rPr lang="ru-RU" sz="2000" dirty="0"/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sz="2000" dirty="0"/>
              <a:t>	</a:t>
            </a:r>
            <a:r>
              <a:rPr lang="ru-RU" sz="2000" dirty="0" err="1"/>
              <a:t>Учителі</a:t>
            </a:r>
            <a:r>
              <a:rPr lang="ru-RU" sz="2000" dirty="0"/>
              <a:t>:   І </a:t>
            </a:r>
            <a:r>
              <a:rPr lang="ru-RU" sz="2000" dirty="0" err="1"/>
              <a:t>категорії</a:t>
            </a:r>
            <a:r>
              <a:rPr lang="ru-RU" sz="2000" dirty="0"/>
              <a:t>   </a:t>
            </a:r>
            <a:r>
              <a:rPr lang="uk-UA" sz="2000" dirty="0"/>
              <a:t>2</a:t>
            </a:r>
            <a:r>
              <a:rPr lang="ru-RU" sz="2000" dirty="0"/>
              <a:t> </a:t>
            </a:r>
          </a:p>
          <a:p>
            <a:pPr eaLnBrk="1" hangingPunct="1">
              <a:defRPr/>
            </a:pPr>
            <a:r>
              <a:rPr lang="ru-RU" sz="2000" dirty="0"/>
              <a:t>                 ІІ </a:t>
            </a:r>
            <a:r>
              <a:rPr lang="ru-RU" sz="2000" dirty="0" err="1"/>
              <a:t>категорії</a:t>
            </a:r>
            <a:r>
              <a:rPr lang="ru-RU" sz="2000" dirty="0"/>
              <a:t>  </a:t>
            </a:r>
            <a:r>
              <a:rPr lang="uk-UA" sz="2000" dirty="0"/>
              <a:t>4</a:t>
            </a:r>
            <a:endParaRPr lang="ru-RU" sz="2000" dirty="0"/>
          </a:p>
          <a:p>
            <a:pPr marL="1371600" lvl="3" indent="0" eaLnBrk="1" hangingPunct="1">
              <a:buNone/>
              <a:defRPr/>
            </a:pPr>
            <a:r>
              <a:rPr lang="ru-RU" sz="1000" dirty="0"/>
              <a:t>     </a:t>
            </a:r>
            <a:r>
              <a:rPr lang="ru-RU" sz="2000" dirty="0" err="1"/>
              <a:t>спеціаліст</a:t>
            </a:r>
            <a:r>
              <a:rPr lang="ru-RU" sz="2000" dirty="0"/>
              <a:t>  </a:t>
            </a:r>
            <a:r>
              <a:rPr lang="uk-UA" sz="2000" dirty="0"/>
              <a:t>5</a:t>
            </a:r>
          </a:p>
          <a:p>
            <a:pPr marL="1371600" lvl="3" indent="0" eaLnBrk="1" hangingPunct="1">
              <a:buNone/>
              <a:defRPr/>
            </a:pPr>
            <a:endParaRPr lang="ru-RU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4F9AE-D17F-216D-A97E-17A0DD5CE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3600" dirty="0"/>
              <a:t>Поновлення матеріально-технічної бази (залучені кошти)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125B58-A9EB-0546-D9B7-FD63144A7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663355"/>
          </a:xfrm>
        </p:spPr>
        <p:txBody>
          <a:bodyPr/>
          <a:lstStyle/>
          <a:p>
            <a:r>
              <a:rPr lang="uk-UA" dirty="0" err="1"/>
              <a:t>Мультиборди</a:t>
            </a:r>
            <a:r>
              <a:rPr lang="uk-UA" dirty="0"/>
              <a:t> 2 </a:t>
            </a:r>
            <a:r>
              <a:rPr lang="uk-UA" dirty="0" err="1"/>
              <a:t>шт</a:t>
            </a:r>
            <a:endParaRPr lang="uk-UA" dirty="0"/>
          </a:p>
          <a:p>
            <a:r>
              <a:rPr lang="uk-UA" sz="3200" dirty="0"/>
              <a:t>Баскетбольні </a:t>
            </a:r>
            <a:r>
              <a:rPr lang="uk-UA" sz="3200" dirty="0" err="1"/>
              <a:t>стійки</a:t>
            </a:r>
            <a:r>
              <a:rPr lang="uk-UA" sz="3200" dirty="0"/>
              <a:t> та щити на спортмайданчику</a:t>
            </a:r>
          </a:p>
          <a:p>
            <a:r>
              <a:rPr lang="uk-UA" dirty="0"/>
              <a:t>М’які меблі у вестибюлі</a:t>
            </a:r>
          </a:p>
          <a:p>
            <a:r>
              <a:rPr lang="uk-UA" dirty="0"/>
              <a:t>Пуфи для зони дозвілля</a:t>
            </a:r>
          </a:p>
          <a:p>
            <a:r>
              <a:rPr lang="uk-UA" dirty="0"/>
              <a:t>Настільні ігри</a:t>
            </a:r>
          </a:p>
          <a:p>
            <a:r>
              <a:rPr lang="uk-UA" dirty="0"/>
              <a:t>Поточні ремонти класних приміщень</a:t>
            </a:r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56945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A4436C-B6CC-EE36-99DA-8BEFDC447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Функціонування ліцею в умовах воєнного стану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0E4DD8-D760-3269-66A2-8C9757DE9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pPr algn="just">
              <a:buFontTx/>
              <a:buChar char="-"/>
            </a:pPr>
            <a:r>
              <a:rPr lang="uk-UA" sz="2400" dirty="0"/>
              <a:t>З 26 лютого 2022 року тимчасовий прихисток в ліцеї отримали більше ніж 950 осіб</a:t>
            </a:r>
          </a:p>
          <a:p>
            <a:pPr algn="just">
              <a:buFontTx/>
              <a:buChar char="-"/>
            </a:pPr>
            <a:r>
              <a:rPr lang="uk-UA" sz="2400" dirty="0"/>
              <a:t>Станом на сьогодні в ЛФМЛ проживає 87 ВПО</a:t>
            </a:r>
          </a:p>
          <a:p>
            <a:pPr algn="just">
              <a:buFontTx/>
              <a:buChar char="-"/>
            </a:pPr>
            <a:r>
              <a:rPr lang="uk-UA" sz="2400" dirty="0"/>
              <a:t>Харчування та проживання ВПО було забезпечене шляхом залучення батьківських, волонтерських коштів, та коштів благодійних організацій. Оплата житлово-комунальних послуг здійснюється за рахунок міського бюджету</a:t>
            </a:r>
          </a:p>
          <a:p>
            <a:pPr algn="just">
              <a:buFontTx/>
              <a:buChar char="-"/>
            </a:pPr>
            <a:r>
              <a:rPr lang="uk-UA" sz="2400" dirty="0"/>
              <a:t>До дистанційного навчання було долучено 94 учня з областей, на території яких ведуться бойові дії</a:t>
            </a:r>
          </a:p>
          <a:p>
            <a:pPr algn="just">
              <a:buFontTx/>
              <a:buChar char="-"/>
            </a:pPr>
            <a:r>
              <a:rPr lang="uk-UA" sz="2400" dirty="0"/>
              <a:t> Вчителями та адміністрацією докладено максимум зусиль для виконання навчального плану</a:t>
            </a:r>
          </a:p>
          <a:p>
            <a:pPr>
              <a:buFontTx/>
              <a:buChar char="-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86197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4923"/>
          </a:xfrm>
        </p:spPr>
        <p:txBody>
          <a:bodyPr/>
          <a:lstStyle/>
          <a:p>
            <a:br>
              <a:rPr lang="en-US" dirty="0"/>
            </a:br>
            <a:r>
              <a:rPr lang="uk-UA" dirty="0"/>
              <a:t>Плани на літо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uk-UA" sz="2400" dirty="0"/>
              <a:t>Ремонт жилих кімнат та санвузлів гуртожитку після проживання ВПО</a:t>
            </a:r>
          </a:p>
          <a:p>
            <a:r>
              <a:rPr lang="uk-UA" sz="2400" dirty="0"/>
              <a:t>Дообладнання внутрішнього дворика.</a:t>
            </a:r>
          </a:p>
          <a:p>
            <a:r>
              <a:rPr lang="uk-UA" sz="2400" dirty="0"/>
              <a:t>Дообладнання волейбольними </a:t>
            </a:r>
            <a:r>
              <a:rPr lang="uk-UA" sz="2400" dirty="0" err="1"/>
              <a:t>стійками</a:t>
            </a:r>
            <a:r>
              <a:rPr lang="uk-UA" sz="2400" dirty="0"/>
              <a:t> спортмайданчика</a:t>
            </a:r>
          </a:p>
          <a:p>
            <a:r>
              <a:rPr lang="uk-UA" sz="2400" dirty="0"/>
              <a:t>Введення в експлуатацію пожежної сигналізації.</a:t>
            </a:r>
          </a:p>
          <a:p>
            <a:r>
              <a:rPr lang="uk-UA" sz="2400" dirty="0"/>
              <a:t>Ремонт приміщень господарських будівель.</a:t>
            </a:r>
          </a:p>
          <a:p>
            <a:r>
              <a:rPr lang="uk-UA" sz="2400" dirty="0"/>
              <a:t>Встановлення вентиляційної системи в спортивній залі. </a:t>
            </a:r>
          </a:p>
          <a:p>
            <a:r>
              <a:rPr lang="uk-UA" sz="2400" dirty="0"/>
              <a:t>Чистка ринв та водостоків</a:t>
            </a:r>
          </a:p>
          <a:p>
            <a:r>
              <a:rPr lang="uk-UA" sz="2400" dirty="0"/>
              <a:t>Завершення робіт по обладнанню входів в ліцей</a:t>
            </a:r>
          </a:p>
          <a:p>
            <a:endParaRPr lang="uk-UA" sz="2400" dirty="0"/>
          </a:p>
          <a:p>
            <a:endParaRPr lang="uk-UA" sz="2400" dirty="0"/>
          </a:p>
          <a:p>
            <a:endParaRPr lang="uk-UA" sz="2400" dirty="0"/>
          </a:p>
          <a:p>
            <a:pPr>
              <a:buNone/>
            </a:pPr>
            <a:endParaRPr lang="uk-UA" sz="2400" dirty="0"/>
          </a:p>
          <a:p>
            <a:pPr>
              <a:buNone/>
            </a:pPr>
            <a:endParaRPr lang="uk-UA" sz="2400" dirty="0"/>
          </a:p>
          <a:p>
            <a:endParaRPr lang="uk-UA" sz="2400" dirty="0"/>
          </a:p>
          <a:p>
            <a:endParaRPr lang="uk-UA" sz="2400" dirty="0"/>
          </a:p>
          <a:p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700475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2800" dirty="0"/>
              <a:t>Реконструкція входу  з облаштуванням пандусу та вхідного модуля</a:t>
            </a:r>
            <a:br>
              <a:rPr lang="uk-UA" sz="4400" dirty="0"/>
            </a:b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D071BEE-78BE-D51D-2748-8E24AD220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04336"/>
            <a:ext cx="3394472" cy="4525963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57E5981-91D2-67A6-1B69-9C049D4636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784" y="2393287"/>
            <a:ext cx="4716016" cy="353701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>
            <a:extLst>
              <a:ext uri="{FF2B5EF4-FFF2-40B4-BE49-F238E27FC236}">
                <a16:creationId xmlns:a16="http://schemas.microsoft.com/office/drawing/2014/main" id="{5F630C88-E7A2-AFF9-DEC0-C14C432E5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33817"/>
            <a:ext cx="3394472" cy="4525963"/>
          </a:xfr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03A718C-50F4-E812-66D4-4FAC6408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Облаштування аварійного виходу №8 з гардеробу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34FFDD6-F1EC-C38A-7630-74E7D56EB1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733818"/>
            <a:ext cx="3394472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Тренажерний</a:t>
            </a:r>
            <a:r>
              <a:rPr lang="ru-RU" dirty="0"/>
              <a:t> комплекс</a:t>
            </a: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1CD36676-B26F-1516-0C35-5AAF2A28E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6792"/>
            <a:ext cx="3331316" cy="3057203"/>
          </a:xfr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A189CAA-4BBD-CDD0-39A5-8E81C406D2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417638"/>
            <a:ext cx="3788516" cy="284138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7008641-D53E-D569-AD07-EF721793F1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104" y="3283329"/>
            <a:ext cx="3614120" cy="357467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C956E2-CEB5-FBED-4D82-D3E4DDC6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Коридори їдальні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92EFF06-B593-C506-2A6E-C3981A193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72" y="3409430"/>
            <a:ext cx="2365369" cy="315382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495D2B3-D33A-B38F-1BB8-AECB0FBDBA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103" y="1700808"/>
            <a:ext cx="2365369" cy="315382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7E89DA0-CA13-B17E-36FE-5FBC7D5134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461" y="3938073"/>
            <a:ext cx="3486669" cy="261500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395BCD-4419-FE10-B8B6-FBA27B0766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41" y="1700808"/>
            <a:ext cx="2365370" cy="315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06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6B51C-654C-2DB9-57C8-B772833B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Вхідні двері та двері в їдальню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613D1F1-4195-02D1-BEB8-F6CD9683B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628800"/>
            <a:ext cx="3394472" cy="452596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B90269-2E1C-6076-9C65-865CBF970A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51" y="1639017"/>
            <a:ext cx="3394473" cy="452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40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D6E93-2224-4770-36E1-DCFD6991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Двері на сходових клітках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5550A5D-6A17-E636-5121-AA986C834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600" y="1417638"/>
            <a:ext cx="3394472" cy="452596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58D9E7F-D52A-80A0-A9A5-C2BAEFD6F8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434606"/>
            <a:ext cx="3394473" cy="452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95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46541-EC87-5560-65D6-50AD3BB6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000" dirty="0"/>
              <a:t>Початок робіт по облаштуванню виходу з їдальні, бойлери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3664E80-56D9-68DE-2FB5-1E5918913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44216"/>
            <a:ext cx="2571750" cy="3429000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09E4974-7C4A-BBD7-6E32-185A20C0DB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5" y="1944216"/>
            <a:ext cx="2571750" cy="3429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4FF7A33-C324-A31B-12DE-040AFED0C9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270" y="1944215"/>
            <a:ext cx="2571751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3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sz="quarter"/>
          </p:nvPr>
        </p:nvSpPr>
        <p:spPr>
          <a:xfrm>
            <a:off x="755650" y="188913"/>
            <a:ext cx="7772400" cy="647799"/>
          </a:xfrm>
        </p:spPr>
        <p:txBody>
          <a:bodyPr/>
          <a:lstStyle/>
          <a:p>
            <a:pPr eaLnBrk="1" hangingPunct="1">
              <a:defRPr/>
            </a:pPr>
            <a:r>
              <a:rPr lang="uk-UA" sz="3200" dirty="0"/>
              <a:t>Навчальні успіхи. Учнівські олімпіади.</a:t>
            </a:r>
          </a:p>
        </p:txBody>
      </p:sp>
      <p:sp>
        <p:nvSpPr>
          <p:cNvPr id="5123" name="Подзаголовок 2"/>
          <p:cNvSpPr>
            <a:spLocks noGrp="1"/>
          </p:cNvSpPr>
          <p:nvPr>
            <p:ph type="subTitle" sz="quarter" idx="1"/>
          </p:nvPr>
        </p:nvSpPr>
        <p:spPr>
          <a:xfrm>
            <a:off x="611560" y="908719"/>
            <a:ext cx="7704137" cy="5760367"/>
          </a:xfrm>
        </p:spPr>
        <p:txBody>
          <a:bodyPr/>
          <a:lstStyle/>
          <a:p>
            <a:pPr algn="l"/>
            <a:r>
              <a:rPr lang="uk-UA" sz="1600" dirty="0"/>
              <a:t>АСТРОНОМІЯ</a:t>
            </a:r>
          </a:p>
          <a:p>
            <a:pPr algn="l"/>
            <a:r>
              <a:rPr lang="uk-UA" sz="1600" dirty="0"/>
              <a:t>Всеукраїнська інтернет-олімпіади з астрономії (листопад 2021 року). Переможці відбіркового етапу</a:t>
            </a:r>
          </a:p>
          <a:p>
            <a:pPr algn="l"/>
            <a:endParaRPr lang="uk-UA" sz="1600" dirty="0"/>
          </a:p>
          <a:p>
            <a:pPr algn="l"/>
            <a:r>
              <a:rPr lang="uk-UA" sz="1600" dirty="0" err="1"/>
              <a:t>Гонцовська</a:t>
            </a:r>
            <a:r>
              <a:rPr lang="uk-UA" sz="1600" dirty="0"/>
              <a:t> Ірина,  </a:t>
            </a:r>
            <a:r>
              <a:rPr lang="uk-UA" sz="1600" dirty="0" err="1"/>
              <a:t>Шикула</a:t>
            </a:r>
            <a:r>
              <a:rPr lang="uk-UA" sz="1600" dirty="0"/>
              <a:t> Северин, Тхір Назар, </a:t>
            </a:r>
            <a:r>
              <a:rPr lang="uk-UA" sz="1600" dirty="0" err="1"/>
              <a:t>Симотюк</a:t>
            </a:r>
            <a:r>
              <a:rPr lang="uk-UA" sz="1600" dirty="0"/>
              <a:t> Іван</a:t>
            </a:r>
          </a:p>
          <a:p>
            <a:pPr algn="l"/>
            <a:r>
              <a:rPr lang="uk-UA" sz="1600" dirty="0"/>
              <a:t>Пелех Анастасія (11А клас), </a:t>
            </a:r>
            <a:r>
              <a:rPr lang="uk-UA" sz="1600" dirty="0" err="1"/>
              <a:t>Голоднік</a:t>
            </a:r>
            <a:r>
              <a:rPr lang="uk-UA" sz="1600" dirty="0"/>
              <a:t> Володимир, </a:t>
            </a:r>
            <a:r>
              <a:rPr lang="uk-UA" sz="1600" dirty="0" err="1"/>
              <a:t>Міхайлова</a:t>
            </a:r>
            <a:r>
              <a:rPr lang="uk-UA" sz="1600" dirty="0"/>
              <a:t> Софія (11В клас)</a:t>
            </a:r>
          </a:p>
          <a:p>
            <a:pPr algn="l"/>
            <a:endParaRPr lang="uk-UA" sz="1600" dirty="0"/>
          </a:p>
          <a:p>
            <a:pPr algn="l"/>
            <a:r>
              <a:rPr lang="uk-UA" sz="1600" dirty="0"/>
              <a:t>ХІМІЯ</a:t>
            </a:r>
          </a:p>
          <a:p>
            <a:pPr algn="l"/>
            <a:r>
              <a:rPr lang="uk-UA" sz="1600" dirty="0"/>
              <a:t>ІІІ Всеукраїнська дистанційна олімпіада з хімії </a:t>
            </a:r>
          </a:p>
          <a:p>
            <a:pPr algn="l"/>
            <a:r>
              <a:rPr lang="uk-UA" sz="1600" dirty="0" err="1"/>
              <a:t>Гайванович</a:t>
            </a:r>
            <a:r>
              <a:rPr lang="uk-UA" sz="1600" dirty="0"/>
              <a:t> Дем’ян, </a:t>
            </a:r>
            <a:r>
              <a:rPr lang="uk-UA" sz="1600" dirty="0" err="1"/>
              <a:t>Симотюк</a:t>
            </a:r>
            <a:r>
              <a:rPr lang="uk-UA" sz="1600" dirty="0"/>
              <a:t> Олекса, Марущак Орест (9-Д клас)</a:t>
            </a:r>
          </a:p>
          <a:p>
            <a:pPr algn="l"/>
            <a:r>
              <a:rPr lang="uk-UA" sz="1600" dirty="0"/>
              <a:t>Комарницький Олег, </a:t>
            </a:r>
            <a:r>
              <a:rPr lang="uk-UA" sz="1600" dirty="0" err="1"/>
              <a:t>Малинич</a:t>
            </a:r>
            <a:r>
              <a:rPr lang="uk-UA" sz="1600" dirty="0"/>
              <a:t> Ярослав (10-Д клас)</a:t>
            </a:r>
          </a:p>
          <a:p>
            <a:pPr algn="l"/>
            <a:endParaRPr lang="uk-UA" sz="1600" dirty="0"/>
          </a:p>
          <a:p>
            <a:pPr algn="l"/>
            <a:r>
              <a:rPr lang="uk-UA" sz="1600" dirty="0"/>
              <a:t>Всеукраїнська інтернет-олімпіада з хімії</a:t>
            </a:r>
          </a:p>
          <a:p>
            <a:pPr algn="l"/>
            <a:r>
              <a:rPr lang="uk-UA" sz="1600" dirty="0" err="1"/>
              <a:t>Гайванович</a:t>
            </a:r>
            <a:r>
              <a:rPr lang="uk-UA" sz="1600" dirty="0"/>
              <a:t> Дем’ян – ІІІ диплом (9-Д клас)</a:t>
            </a:r>
          </a:p>
          <a:p>
            <a:pPr algn="l"/>
            <a:r>
              <a:rPr lang="uk-UA" sz="1600" dirty="0"/>
              <a:t>Комарницький Олег – ІІ диплом (10-Д клас)</a:t>
            </a:r>
          </a:p>
          <a:p>
            <a:pPr algn="l"/>
            <a:r>
              <a:rPr lang="uk-UA" sz="1600" dirty="0" err="1"/>
              <a:t>Малинич</a:t>
            </a:r>
            <a:r>
              <a:rPr lang="uk-UA" sz="1600" dirty="0"/>
              <a:t> Ярослав – ІІІ диплом (11-Д клас)</a:t>
            </a:r>
          </a:p>
          <a:p>
            <a:pPr algn="l"/>
            <a:endParaRPr lang="uk-UA" sz="1600" dirty="0"/>
          </a:p>
          <a:p>
            <a:pPr algn="l"/>
            <a:r>
              <a:rPr lang="ru-RU" sz="1600" dirty="0"/>
              <a:t>По результатах </a:t>
            </a:r>
            <a:r>
              <a:rPr lang="ru-RU" sz="1600" dirty="0" err="1"/>
              <a:t>відбірково-тренувальних</a:t>
            </a:r>
            <a:r>
              <a:rPr lang="ru-RU" sz="1600" dirty="0"/>
              <a:t> </a:t>
            </a:r>
            <a:r>
              <a:rPr lang="ru-RU" sz="1600" dirty="0" err="1"/>
              <a:t>зборів</a:t>
            </a:r>
            <a:r>
              <a:rPr lang="ru-RU" sz="1600" dirty="0"/>
              <a:t> до складу </a:t>
            </a:r>
            <a:r>
              <a:rPr lang="ru-RU" sz="1600" dirty="0" err="1"/>
              <a:t>збірної</a:t>
            </a:r>
            <a:r>
              <a:rPr lang="ru-RU" sz="1600" dirty="0"/>
              <a:t> </a:t>
            </a:r>
            <a:r>
              <a:rPr lang="ru-RU" sz="1600" dirty="0" err="1"/>
              <a:t>команди</a:t>
            </a:r>
            <a:r>
              <a:rPr lang="ru-RU" sz="1600" dirty="0"/>
              <a:t> </a:t>
            </a:r>
            <a:r>
              <a:rPr lang="ru-RU" sz="1600" dirty="0" err="1"/>
              <a:t>України</a:t>
            </a:r>
            <a:r>
              <a:rPr lang="ru-RU" sz="1600" dirty="0"/>
              <a:t> на 54-ту МХО </a:t>
            </a:r>
            <a:r>
              <a:rPr lang="ru-RU" sz="1600" dirty="0" err="1"/>
              <a:t>увійшов</a:t>
            </a:r>
            <a:r>
              <a:rPr lang="ru-RU" sz="1600" dirty="0"/>
              <a:t> </a:t>
            </a:r>
            <a:r>
              <a:rPr lang="ru-RU" sz="1600" dirty="0" err="1"/>
              <a:t>Комарницький</a:t>
            </a:r>
            <a:r>
              <a:rPr lang="ru-RU" sz="1600" dirty="0"/>
              <a:t> Олег (10-Д </a:t>
            </a:r>
            <a:r>
              <a:rPr lang="ru-RU" sz="1600" dirty="0" err="1"/>
              <a:t>клас</a:t>
            </a:r>
            <a:r>
              <a:rPr lang="ru-RU" sz="1600" dirty="0"/>
              <a:t>)</a:t>
            </a:r>
            <a:endParaRPr lang="uk-UA" sz="1600" dirty="0"/>
          </a:p>
          <a:p>
            <a:pPr algn="l"/>
            <a:endParaRPr lang="uk-UA" sz="1600" dirty="0"/>
          </a:p>
          <a:p>
            <a:pPr algn="l"/>
            <a:endParaRPr lang="uk-UA" sz="1600" dirty="0"/>
          </a:p>
          <a:p>
            <a:pPr marL="0" indent="0" algn="l">
              <a:buNone/>
            </a:pPr>
            <a:endParaRPr lang="ru-RU" sz="1600" dirty="0"/>
          </a:p>
          <a:p>
            <a:pPr marL="0" indent="0" algn="l">
              <a:buNone/>
            </a:pPr>
            <a:endParaRPr lang="ru-RU" sz="1600" dirty="0"/>
          </a:p>
          <a:p>
            <a:pPr marL="0" indent="0" algn="l">
              <a:buNone/>
            </a:pPr>
            <a:endParaRPr lang="ru-RU" sz="1600" dirty="0"/>
          </a:p>
          <a:p>
            <a:pPr algn="l"/>
            <a:endParaRPr lang="uk-UA" sz="1600" dirty="0"/>
          </a:p>
          <a:p>
            <a:endParaRPr lang="uk-UA" sz="1200" dirty="0"/>
          </a:p>
          <a:p>
            <a:endParaRPr lang="uk-UA" sz="1200" dirty="0"/>
          </a:p>
          <a:p>
            <a:pPr eaLnBrk="1" hangingPunct="1"/>
            <a:endParaRPr lang="uk-UA" altLang="uk-UA" sz="2000" b="1" i="1" dirty="0">
              <a:effectLst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Дякую за увагу!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2636912"/>
            <a:ext cx="8229600" cy="1728191"/>
          </a:xfrm>
        </p:spPr>
        <p:txBody>
          <a:bodyPr/>
          <a:lstStyle/>
          <a:p>
            <a:pPr marL="0" indent="0" algn="just">
              <a:buNone/>
            </a:pPr>
            <a:r>
              <a:rPr lang="ru-RU" b="0" i="0" dirty="0" err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Найкращий</a:t>
            </a:r>
            <a:r>
              <a:rPr lang="ru-RU" b="0" i="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спосіб</a:t>
            </a:r>
            <a:r>
              <a:rPr lang="ru-RU" b="0" i="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зробити</a:t>
            </a:r>
            <a:r>
              <a:rPr lang="ru-RU" b="0" i="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дітей</a:t>
            </a:r>
            <a:r>
              <a:rPr lang="ru-RU" b="0" i="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 хорошими – </a:t>
            </a:r>
            <a:r>
              <a:rPr lang="ru-RU" b="0" i="0" dirty="0" err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це</a:t>
            </a:r>
            <a:r>
              <a:rPr lang="ru-RU" b="0" i="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зробити</a:t>
            </a:r>
            <a:r>
              <a:rPr lang="ru-RU" b="0" i="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їх</a:t>
            </a:r>
            <a:r>
              <a:rPr lang="ru-RU" b="0" i="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щасливими</a:t>
            </a:r>
            <a:r>
              <a:rPr lang="ru-RU" b="0" i="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.</a:t>
            </a:r>
          </a:p>
          <a:p>
            <a:pPr marL="0" indent="0" algn="r">
              <a:buNone/>
            </a:pPr>
            <a:r>
              <a:rPr lang="ru-RU" dirty="0" err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О.Уайльд</a:t>
            </a:r>
            <a:endParaRPr lang="ru-RU" b="0" i="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02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A0A88A9-2C00-12E8-D219-857A46997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313241"/>
          </a:xfrm>
        </p:spPr>
        <p:txBody>
          <a:bodyPr/>
          <a:lstStyle/>
          <a:p>
            <a:pPr marL="0" indent="0" algn="l">
              <a:buNone/>
            </a:pPr>
            <a:r>
              <a:rPr lang="uk-UA" sz="1600" dirty="0"/>
              <a:t>МАТЕМАТИКА</a:t>
            </a:r>
          </a:p>
          <a:p>
            <a:pPr marL="0" indent="0" algn="l">
              <a:buNone/>
            </a:pPr>
            <a:r>
              <a:rPr lang="ru-RU" sz="1600" dirty="0"/>
              <a:t>ІІІ </a:t>
            </a:r>
            <a:r>
              <a:rPr lang="ru-RU" sz="1600" dirty="0" err="1"/>
              <a:t>етап</a:t>
            </a:r>
            <a:r>
              <a:rPr lang="ru-RU" sz="1600" dirty="0"/>
              <a:t> </a:t>
            </a:r>
            <a:r>
              <a:rPr lang="ru-RU" sz="1600" dirty="0" err="1"/>
              <a:t>Всеукраїнської</a:t>
            </a:r>
            <a:r>
              <a:rPr lang="ru-RU" sz="1600" dirty="0"/>
              <a:t> </a:t>
            </a:r>
            <a:r>
              <a:rPr lang="ru-RU" sz="1600" dirty="0" err="1"/>
              <a:t>олімпіади</a:t>
            </a:r>
            <a:r>
              <a:rPr lang="ru-RU" sz="1600" dirty="0"/>
              <a:t> з математики</a:t>
            </a:r>
          </a:p>
          <a:p>
            <a:pPr marL="0" indent="0" algn="l">
              <a:buNone/>
            </a:pPr>
            <a:r>
              <a:rPr lang="ru-RU" sz="16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Дипломи</a:t>
            </a:r>
            <a:r>
              <a:rPr lang="ru-RU" sz="16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 </a:t>
            </a:r>
            <a:r>
              <a:rPr lang="ru-RU" sz="16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ступеня</a:t>
            </a:r>
            <a:r>
              <a:rPr lang="ru-RU" sz="16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  <a:b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Табачин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Олексій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8-В </a:t>
            </a:r>
            <a:r>
              <a:rPr lang="ru-RU" sz="16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</a:t>
            </a:r>
            <a:b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6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Денисюк Василь 9-А </a:t>
            </a:r>
            <a:r>
              <a:rPr lang="ru-RU" sz="16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</a:t>
            </a:r>
            <a:endParaRPr lang="ru-RU" sz="1600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Франкевич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Євгенія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Квіт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Данило    10-Б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Гонцовська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Ірина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Шикула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Северин 11-А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</a:t>
            </a:r>
            <a:b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6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Диплом II </a:t>
            </a:r>
            <a:r>
              <a:rPr lang="ru-RU" sz="16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ступеня</a:t>
            </a:r>
            <a:b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6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Лежанський</a:t>
            </a:r>
            <a:r>
              <a:rPr lang="ru-RU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Роман 8-В </a:t>
            </a:r>
            <a:r>
              <a:rPr lang="ru-RU" sz="16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Федуняк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Степан,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Стрілець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Юрій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9-А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6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Ярошенко Владислава 9-В </a:t>
            </a:r>
            <a:r>
              <a:rPr lang="ru-RU" sz="16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</a:t>
            </a:r>
            <a:r>
              <a:rPr lang="ru-RU" sz="16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 algn="l">
              <a:buNone/>
            </a:pP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Толкачов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Олексій10-Б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b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6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Дипломи</a:t>
            </a:r>
            <a:r>
              <a:rPr lang="ru-RU" sz="16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III </a:t>
            </a:r>
            <a:r>
              <a:rPr lang="ru-RU" sz="16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ступеня</a:t>
            </a:r>
            <a:r>
              <a:rPr lang="ru-RU" sz="16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Доценко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Вікторія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8-А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6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Оленюк</a:t>
            </a:r>
            <a:r>
              <a:rPr lang="ru-RU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Аліна</a:t>
            </a:r>
            <a:r>
              <a:rPr lang="ru-RU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ru-RU" sz="16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8-Б </a:t>
            </a:r>
            <a:r>
              <a:rPr lang="ru-RU" sz="16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</a:t>
            </a:r>
            <a:b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6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Швець</a:t>
            </a:r>
            <a:r>
              <a:rPr lang="ru-RU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Тетяна</a:t>
            </a:r>
            <a:r>
              <a:rPr lang="ru-RU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10-Б </a:t>
            </a:r>
            <a:r>
              <a:rPr lang="ru-RU" sz="16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</a:t>
            </a:r>
            <a:endParaRPr lang="uk-UA" sz="1600" dirty="0"/>
          </a:p>
          <a:p>
            <a:pPr marL="0" indent="0" algn="l">
              <a:buNone/>
            </a:pPr>
            <a:endParaRPr lang="uk-UA" sz="1600" dirty="0"/>
          </a:p>
          <a:p>
            <a:pPr marL="0" indent="0" algn="l">
              <a:buNone/>
            </a:pPr>
            <a:r>
              <a:rPr lang="uk-UA" sz="1600" dirty="0"/>
              <a:t>ФІЗИКА</a:t>
            </a:r>
          </a:p>
          <a:p>
            <a:pPr marL="0" indent="0" algn="l">
              <a:buNone/>
            </a:pPr>
            <a:r>
              <a:rPr lang="uk-UA" sz="1600" dirty="0"/>
              <a:t>Всеукраїнська інтернет-олімпіада з фізики</a:t>
            </a:r>
          </a:p>
          <a:p>
            <a:pPr marL="0" indent="0" algn="l">
              <a:buNone/>
            </a:pPr>
            <a:r>
              <a:rPr lang="ru-RU" sz="16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Диплом II </a:t>
            </a:r>
            <a:r>
              <a:rPr lang="ru-RU" sz="16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ступеня</a:t>
            </a:r>
            <a:endParaRPr lang="ru-RU" sz="1600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ru-RU" sz="16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/>
              <a:t>Голоднік</a:t>
            </a:r>
            <a:r>
              <a:rPr lang="ru-RU" sz="1600" dirty="0"/>
              <a:t> </a:t>
            </a:r>
            <a:r>
              <a:rPr lang="ru-RU" sz="1600" dirty="0" err="1"/>
              <a:t>Володимир</a:t>
            </a:r>
            <a:r>
              <a:rPr lang="ru-RU" sz="1600" dirty="0"/>
              <a:t> (11-В </a:t>
            </a:r>
            <a:r>
              <a:rPr lang="ru-RU" sz="1600" dirty="0" err="1"/>
              <a:t>клас</a:t>
            </a:r>
            <a:r>
              <a:rPr lang="ru-RU" sz="1600" dirty="0"/>
              <a:t>), Топал Артур , </a:t>
            </a:r>
            <a:r>
              <a:rPr lang="ru-RU" sz="1600" dirty="0" err="1"/>
              <a:t>Фітьо</a:t>
            </a:r>
            <a:r>
              <a:rPr lang="ru-RU" sz="1600" dirty="0"/>
              <a:t> </a:t>
            </a:r>
            <a:r>
              <a:rPr lang="ru-RU" sz="1600" dirty="0" err="1"/>
              <a:t>Юрій</a:t>
            </a:r>
            <a:r>
              <a:rPr lang="ru-RU" sz="1600" dirty="0"/>
              <a:t> (9-Б </a:t>
            </a:r>
            <a:r>
              <a:rPr lang="ru-RU" sz="1600" dirty="0" err="1"/>
              <a:t>клас</a:t>
            </a:r>
            <a:r>
              <a:rPr lang="ru-RU" sz="1600" dirty="0"/>
              <a:t>)</a:t>
            </a:r>
          </a:p>
          <a:p>
            <a:pPr marL="0" indent="0" algn="l">
              <a:buNone/>
            </a:pPr>
            <a:r>
              <a:rPr lang="ru-RU" sz="16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Дипломи</a:t>
            </a:r>
            <a:r>
              <a:rPr lang="ru-RU" sz="16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III </a:t>
            </a:r>
            <a:r>
              <a:rPr lang="ru-RU" sz="16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ступеня</a:t>
            </a:r>
            <a:r>
              <a:rPr lang="ru-RU" sz="16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ru-RU" sz="1600" dirty="0"/>
          </a:p>
          <a:p>
            <a:pPr marL="0" indent="0" algn="l">
              <a:buNone/>
            </a:pPr>
            <a:r>
              <a:rPr lang="ru-RU" sz="1600" dirty="0"/>
              <a:t>Потапов Данило (9-Б </a:t>
            </a:r>
            <a:r>
              <a:rPr lang="ru-RU" sz="1600" dirty="0" err="1"/>
              <a:t>клас</a:t>
            </a:r>
            <a:r>
              <a:rPr lang="ru-RU" sz="1600" dirty="0"/>
              <a:t>)</a:t>
            </a:r>
          </a:p>
          <a:p>
            <a:pPr marL="0" indent="0" algn="l">
              <a:buNone/>
            </a:pPr>
            <a:b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9637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782032E-8F6E-7E04-9DF7-534BE08F3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 algn="l">
              <a:buNone/>
            </a:pPr>
            <a:r>
              <a:rPr lang="ru-RU" sz="1600" dirty="0"/>
              <a:t>ІНФОРМАТИКА</a:t>
            </a:r>
          </a:p>
          <a:p>
            <a:pPr marL="0" indent="0" algn="l">
              <a:buNone/>
            </a:pPr>
            <a:r>
              <a:rPr lang="ru-RU" sz="1600" dirty="0"/>
              <a:t>ІІІ </a:t>
            </a:r>
            <a:r>
              <a:rPr lang="ru-RU" sz="1600" dirty="0" err="1"/>
              <a:t>етап</a:t>
            </a:r>
            <a:r>
              <a:rPr lang="ru-RU" sz="1600" dirty="0"/>
              <a:t> </a:t>
            </a:r>
            <a:r>
              <a:rPr lang="ru-RU" sz="1600" dirty="0" err="1"/>
              <a:t>Всеукраїнської</a:t>
            </a:r>
            <a:r>
              <a:rPr lang="ru-RU" sz="1600" dirty="0"/>
              <a:t> </a:t>
            </a:r>
            <a:r>
              <a:rPr lang="ru-RU" sz="1600" dirty="0" err="1"/>
              <a:t>олімпіади</a:t>
            </a:r>
            <a:r>
              <a:rPr lang="ru-RU" sz="1600" dirty="0"/>
              <a:t> з </a:t>
            </a:r>
            <a:r>
              <a:rPr lang="ru-RU" sz="1600" dirty="0" err="1"/>
              <a:t>інформатики</a:t>
            </a:r>
            <a:endParaRPr lang="ru-RU" sz="1600" dirty="0"/>
          </a:p>
          <a:p>
            <a:pPr marL="0" indent="0" algn="l">
              <a:buNone/>
            </a:pPr>
            <a:r>
              <a:rPr lang="ru-RU" sz="16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Дипломи</a:t>
            </a:r>
            <a:r>
              <a:rPr lang="ru-RU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 </a:t>
            </a:r>
            <a:r>
              <a:rPr lang="ru-RU" sz="16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ступеня</a:t>
            </a:r>
            <a:r>
              <a:rPr lang="ru-RU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6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Мандзик</a:t>
            </a:r>
            <a:r>
              <a:rPr lang="ru-RU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Лев-</a:t>
            </a:r>
            <a:r>
              <a:rPr lang="ru-RU" sz="16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Юрій</a:t>
            </a:r>
            <a:r>
              <a:rPr lang="ru-RU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       8-А </a:t>
            </a:r>
            <a:r>
              <a:rPr lang="ru-RU" sz="16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</a:t>
            </a:r>
            <a:b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6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Ферендович</a:t>
            </a:r>
            <a:r>
              <a:rPr lang="ru-RU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Юрій</a:t>
            </a:r>
            <a:r>
              <a:rPr lang="ru-RU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        11-В </a:t>
            </a:r>
            <a:r>
              <a:rPr lang="ru-RU" sz="16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</a:t>
            </a:r>
            <a:b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Диплом II </a:t>
            </a:r>
            <a:r>
              <a:rPr lang="ru-RU" sz="16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ступеня</a:t>
            </a:r>
            <a:r>
              <a:rPr lang="ru-RU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6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Василькун</a:t>
            </a:r>
            <a:r>
              <a:rPr lang="ru-RU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Володимир</a:t>
            </a:r>
            <a:r>
              <a:rPr lang="ru-RU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    10-Б </a:t>
            </a:r>
            <a:r>
              <a:rPr lang="ru-RU" sz="16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</a:t>
            </a:r>
            <a:b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6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Дипломи</a:t>
            </a:r>
            <a:r>
              <a:rPr lang="ru-RU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III:</a:t>
            </a:r>
            <a:b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Романюк </a:t>
            </a:r>
            <a:r>
              <a:rPr lang="ru-RU" sz="16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Ігор</a:t>
            </a:r>
            <a:r>
              <a:rPr lang="ru-RU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                  10-А </a:t>
            </a:r>
            <a:r>
              <a:rPr lang="ru-RU" sz="16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</a:t>
            </a:r>
            <a:b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6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Приймак</a:t>
            </a:r>
            <a:r>
              <a:rPr lang="ru-RU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Андрій</a:t>
            </a:r>
            <a:r>
              <a:rPr lang="ru-RU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-Степан    10-Г </a:t>
            </a:r>
            <a:r>
              <a:rPr lang="ru-RU" sz="16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</a:t>
            </a:r>
            <a:b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6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Симотюк</a:t>
            </a:r>
            <a:r>
              <a:rPr lang="ru-RU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Іван</a:t>
            </a:r>
            <a:r>
              <a:rPr lang="ru-RU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                    11-А </a:t>
            </a:r>
            <a:r>
              <a:rPr lang="ru-RU" sz="16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</a:t>
            </a:r>
            <a:r>
              <a:rPr lang="ru-RU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</a:p>
          <a:p>
            <a:pPr marL="0" indent="0" algn="l">
              <a:buNone/>
            </a:pP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sz="1600" dirty="0" err="1"/>
              <a:t>Всеукраїнська</a:t>
            </a:r>
            <a:r>
              <a:rPr lang="ru-RU" sz="1600" dirty="0"/>
              <a:t> </a:t>
            </a:r>
            <a:r>
              <a:rPr lang="ru-RU" sz="1600" dirty="0" err="1"/>
              <a:t>інтернет-олімпіада</a:t>
            </a:r>
            <a:r>
              <a:rPr lang="ru-RU" sz="1600" dirty="0"/>
              <a:t> з </a:t>
            </a:r>
            <a:r>
              <a:rPr lang="ru-RU" sz="1600" dirty="0" err="1"/>
              <a:t>інформатики</a:t>
            </a:r>
            <a:endParaRPr lang="ru-RU" sz="1600" dirty="0"/>
          </a:p>
          <a:p>
            <a:pPr marL="0" indent="0">
              <a:buNone/>
            </a:pPr>
            <a:r>
              <a:rPr lang="ru-RU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Диплом II </a:t>
            </a:r>
            <a:r>
              <a:rPr lang="ru-RU" sz="16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ступеня</a:t>
            </a:r>
            <a:r>
              <a:rPr lang="ru-RU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6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Василькун</a:t>
            </a:r>
            <a:r>
              <a:rPr lang="ru-RU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Володимир</a:t>
            </a:r>
            <a:r>
              <a:rPr lang="ru-RU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    10-Б </a:t>
            </a:r>
            <a:r>
              <a:rPr lang="ru-RU" sz="16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</a:t>
            </a:r>
            <a:endParaRPr lang="ru-RU" sz="160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sz="16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Ферендович</a:t>
            </a:r>
            <a:r>
              <a:rPr lang="ru-RU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Юрій</a:t>
            </a:r>
            <a:r>
              <a:rPr lang="ru-RU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        11-В </a:t>
            </a:r>
            <a:r>
              <a:rPr lang="ru-RU" sz="16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</a:t>
            </a:r>
            <a:r>
              <a:rPr lang="ru-RU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(</a:t>
            </a:r>
            <a:r>
              <a:rPr lang="ru-RU" sz="16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відбір</a:t>
            </a:r>
            <a:r>
              <a:rPr lang="ru-RU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sz="16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Міжнародну</a:t>
            </a:r>
            <a:r>
              <a:rPr lang="ru-RU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олімпіаду</a:t>
            </a:r>
            <a:r>
              <a:rPr lang="ru-RU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endParaRPr lang="ru-RU" sz="160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sz="16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Дипломи</a:t>
            </a:r>
            <a:r>
              <a:rPr lang="ru-RU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III:</a:t>
            </a:r>
            <a:b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Островськи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\й</a:t>
            </a:r>
            <a:r>
              <a:rPr lang="ru-RU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                  8-А </a:t>
            </a:r>
            <a:r>
              <a:rPr lang="ru-RU" sz="16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</a:t>
            </a:r>
            <a:b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16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13650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76DB81E-0B5D-4B2F-BC2D-74B7DD84F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336704"/>
          </a:xfrm>
        </p:spPr>
        <p:txBody>
          <a:bodyPr/>
          <a:lstStyle/>
          <a:p>
            <a:pPr marL="0" indent="0" algn="l">
              <a:buNone/>
            </a:pPr>
            <a:r>
              <a:rPr lang="uk-UA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ІІ етап Всеукраїнського конкурсу-захисту науково-дослідницький робіт учнів-членів МАН України </a:t>
            </a:r>
          </a:p>
          <a:p>
            <a:pPr algn="l"/>
            <a:r>
              <a:rPr lang="uk-UA" sz="1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 місце</a:t>
            </a:r>
            <a:endParaRPr lang="uk-UA" sz="1600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uk-UA" sz="1600" b="0" i="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клас</a:t>
            </a:r>
            <a:r>
              <a:rPr lang="uk-UA" sz="16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 </a:t>
            </a:r>
            <a:r>
              <a:rPr lang="uk-UA" sz="1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Франкевич</a:t>
            </a:r>
            <a:r>
              <a:rPr lang="uk-UA" sz="1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Олександра</a:t>
            </a:r>
            <a:r>
              <a:rPr lang="uk-UA" sz="16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(секція економічної теорії та історії економічної думки); </a:t>
            </a:r>
            <a:r>
              <a:rPr lang="uk-UA" sz="1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Лоза Вікторія</a:t>
            </a:r>
            <a:r>
              <a:rPr lang="uk-UA" sz="16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(секція селекції та генетики);</a:t>
            </a:r>
          </a:p>
          <a:p>
            <a:pPr algn="l"/>
            <a:r>
              <a:rPr lang="uk-UA" sz="1600" b="0" i="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 клас</a:t>
            </a:r>
            <a:r>
              <a:rPr lang="uk-UA" sz="16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 </a:t>
            </a:r>
            <a:r>
              <a:rPr lang="uk-UA" sz="1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Сагайдак Юрій</a:t>
            </a:r>
            <a:r>
              <a:rPr lang="uk-UA" sz="16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(секція технологій програмування; секція науково-технічної творчості та винахідництва); </a:t>
            </a:r>
            <a:r>
              <a:rPr lang="uk-UA" sz="1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Курудз</a:t>
            </a:r>
            <a:r>
              <a:rPr lang="uk-UA" sz="1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Соломія</a:t>
            </a:r>
            <a:r>
              <a:rPr lang="uk-UA" sz="16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(секція екології); </a:t>
            </a:r>
            <a:r>
              <a:rPr lang="uk-UA" sz="1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Матійчук</a:t>
            </a:r>
            <a:r>
              <a:rPr lang="uk-UA" sz="1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Вікторія</a:t>
            </a:r>
            <a:r>
              <a:rPr lang="uk-UA" sz="16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(секція хімії).</a:t>
            </a:r>
          </a:p>
          <a:p>
            <a:pPr algn="l"/>
            <a:r>
              <a:rPr lang="uk-UA" sz="1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ІІІ місце:</a:t>
            </a:r>
            <a:endParaRPr lang="uk-UA" sz="1600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uk-UA" sz="1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Михайлович Катерина</a:t>
            </a:r>
            <a:r>
              <a:rPr lang="uk-UA" sz="16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(9 клас, секція прикладної математики);</a:t>
            </a:r>
          </a:p>
          <a:p>
            <a:pPr algn="l"/>
            <a:r>
              <a:rPr lang="uk-UA" sz="1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Манько</a:t>
            </a:r>
            <a:r>
              <a:rPr lang="uk-UA" sz="1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Софія</a:t>
            </a:r>
            <a:r>
              <a:rPr lang="uk-UA" sz="16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(10 клас, секція математики);</a:t>
            </a:r>
          </a:p>
          <a:p>
            <a:pPr algn="l"/>
            <a:r>
              <a:rPr lang="uk-UA" sz="1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Кремень Тарас</a:t>
            </a:r>
            <a:r>
              <a:rPr lang="uk-UA" sz="16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(секція еколого-безпечних технологій та ресурсозбереження).</a:t>
            </a:r>
          </a:p>
          <a:p>
            <a:pPr algn="l"/>
            <a:endParaRPr lang="uk-UA" sz="1800" dirty="0">
              <a:effectLst/>
            </a:endParaRPr>
          </a:p>
          <a:p>
            <a:pPr algn="l"/>
            <a:r>
              <a:rPr lang="uk-U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К</a:t>
            </a:r>
            <a:r>
              <a:rPr lang="uk-UA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онкурс учнівських та студентських стартап-проектів – «Стартап Батяри» - </a:t>
            </a:r>
            <a:r>
              <a:rPr lang="en-US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Tech startup school</a:t>
            </a:r>
            <a:r>
              <a:rPr lang="en-US" sz="1400" b="0" i="0" dirty="0">
                <a:solidFill>
                  <a:srgbClr val="2525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.</a:t>
            </a:r>
            <a:endParaRPr lang="uk-UA" sz="1400" b="0" i="0" dirty="0">
              <a:solidFill>
                <a:srgbClr val="2525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algn="l"/>
            <a:r>
              <a:rPr lang="uk-UA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 місце  </a:t>
            </a:r>
          </a:p>
          <a:p>
            <a:pPr algn="l"/>
            <a:r>
              <a:rPr lang="uk-UA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Забродська Анастасія, </a:t>
            </a:r>
            <a:r>
              <a:rPr lang="uk-UA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Ямпольська</a:t>
            </a:r>
            <a:r>
              <a:rPr lang="uk-UA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Кіра, </a:t>
            </a:r>
            <a:r>
              <a:rPr lang="uk-UA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Тишнюк</a:t>
            </a:r>
            <a:r>
              <a:rPr lang="uk-UA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Роман</a:t>
            </a:r>
          </a:p>
          <a:p>
            <a:pPr algn="l"/>
            <a:r>
              <a:rPr lang="uk-UA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Окремий приз </a:t>
            </a:r>
            <a:r>
              <a:rPr lang="uk-UA" sz="1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uk-UA" sz="1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</a:t>
            </a:r>
            <a:r>
              <a:rPr lang="uk-UA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имовоник</a:t>
            </a:r>
            <a:r>
              <a:rPr lang="uk-UA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Дмитро</a:t>
            </a:r>
            <a:endParaRPr lang="uk-UA" sz="16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ru-RU" sz="1700" dirty="0"/>
          </a:p>
          <a:p>
            <a:pPr marL="0" indent="0">
              <a:buNone/>
            </a:pP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3159887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D998F02-5828-2CB9-9D69-05A6E36C9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60648"/>
            <a:ext cx="8568952" cy="6336704"/>
          </a:xfrm>
        </p:spPr>
        <p:txBody>
          <a:bodyPr/>
          <a:lstStyle/>
          <a:p>
            <a:pPr marL="0" indent="0">
              <a:buNone/>
            </a:pPr>
            <a:r>
              <a:rPr lang="uk-UA" sz="2000" dirty="0"/>
              <a:t>І РЕГІОНАЛЬНИЙ ТУРНІР З ФІНАНСОВОЇ ГРАМОТНОСТІ</a:t>
            </a:r>
          </a:p>
          <a:p>
            <a:pPr marL="0" indent="0">
              <a:buNone/>
            </a:pPr>
            <a:r>
              <a:rPr lang="uk-UA" sz="1800" dirty="0"/>
              <a:t>3-тє місце </a:t>
            </a:r>
          </a:p>
          <a:p>
            <a:pPr marL="0" indent="0">
              <a:buNone/>
            </a:pPr>
            <a:r>
              <a:rPr lang="uk-UA" sz="1800" dirty="0" err="1"/>
              <a:t>Гарапин</a:t>
            </a:r>
            <a:r>
              <a:rPr lang="uk-UA" sz="1800" dirty="0"/>
              <a:t> Оксана, Михайлюк Віталій, </a:t>
            </a:r>
            <a:r>
              <a:rPr lang="uk-UA" sz="1800" dirty="0" err="1"/>
              <a:t>Думанський</a:t>
            </a:r>
            <a:r>
              <a:rPr lang="uk-UA" sz="1800" dirty="0"/>
              <a:t> Любомир, Сидор Наталія, Гусєв Радомир</a:t>
            </a:r>
          </a:p>
          <a:p>
            <a:pPr marL="0" indent="0">
              <a:buNone/>
            </a:pPr>
            <a:endParaRPr lang="uk-UA" sz="2400" dirty="0"/>
          </a:p>
          <a:p>
            <a:pPr marL="0" indent="0">
              <a:buNone/>
            </a:pPr>
            <a:r>
              <a:rPr lang="ru-RU" sz="2000" dirty="0"/>
              <a:t>XV ВСЕУКРАЇНСЬКИЙ ТУРНІР МАТЕМАТИЧНИХ БОЇВ ІМЕНІ АКАДЕМІКА І.І.ЛЯШКА</a:t>
            </a:r>
          </a:p>
          <a:p>
            <a:pPr marL="0" indent="0">
              <a:buNone/>
            </a:pPr>
            <a:r>
              <a:rPr lang="ru-RU" sz="1800" dirty="0"/>
              <a:t>Три </a:t>
            </a:r>
            <a:r>
              <a:rPr lang="ru-RU" sz="1800" dirty="0" err="1"/>
              <a:t>команди</a:t>
            </a:r>
            <a:r>
              <a:rPr lang="ru-RU" sz="1800" dirty="0"/>
              <a:t> </a:t>
            </a:r>
            <a:r>
              <a:rPr lang="ru-RU" sz="1800" dirty="0" err="1"/>
              <a:t>різних</a:t>
            </a:r>
            <a:r>
              <a:rPr lang="ru-RU" sz="1800" dirty="0"/>
              <a:t> </a:t>
            </a:r>
            <a:r>
              <a:rPr lang="ru-RU" sz="1800" dirty="0" err="1"/>
              <a:t>вікових</a:t>
            </a:r>
            <a:r>
              <a:rPr lang="ru-RU" sz="1800" dirty="0"/>
              <a:t> </a:t>
            </a:r>
            <a:r>
              <a:rPr lang="ru-RU" sz="1800" dirty="0" err="1"/>
              <a:t>категорій</a:t>
            </a:r>
            <a:r>
              <a:rPr lang="ru-RU" sz="1800" dirty="0"/>
              <a:t> </a:t>
            </a:r>
            <a:r>
              <a:rPr lang="ru-RU" sz="1800" dirty="0" err="1"/>
              <a:t>вибороли</a:t>
            </a:r>
            <a:r>
              <a:rPr lang="ru-RU" sz="1800" dirty="0"/>
              <a:t>  </a:t>
            </a:r>
            <a:r>
              <a:rPr lang="ru-RU" sz="1800" dirty="0" err="1"/>
              <a:t>дипломи</a:t>
            </a:r>
            <a:r>
              <a:rPr lang="ru-RU" sz="1800" dirty="0"/>
              <a:t> ІІІ </a:t>
            </a:r>
            <a:r>
              <a:rPr lang="ru-RU" sz="1800" dirty="0" err="1"/>
              <a:t>ступеня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В </a:t>
            </a:r>
            <a:r>
              <a:rPr lang="ru-RU" sz="1800" dirty="0" err="1"/>
              <a:t>особистому</a:t>
            </a:r>
            <a:r>
              <a:rPr lang="ru-RU" sz="1800" dirty="0"/>
              <a:t> </a:t>
            </a:r>
            <a:r>
              <a:rPr lang="ru-RU" sz="1800" dirty="0" err="1"/>
              <a:t>заліку</a:t>
            </a:r>
            <a:endParaRPr lang="ru-RU" sz="1800" dirty="0"/>
          </a:p>
          <a:p>
            <a:pPr marL="0" indent="0">
              <a:buNone/>
            </a:pPr>
            <a:r>
              <a:rPr lang="uk-UA" sz="1800" dirty="0"/>
              <a:t>Диплом І ступеня - </a:t>
            </a:r>
            <a:r>
              <a:rPr lang="uk-UA" sz="1800" dirty="0" err="1"/>
              <a:t>Федуняк</a:t>
            </a:r>
            <a:r>
              <a:rPr lang="uk-UA" sz="1800" dirty="0"/>
              <a:t> Степан (9-А клас).</a:t>
            </a:r>
          </a:p>
          <a:p>
            <a:pPr marL="0" indent="0">
              <a:buNone/>
            </a:pPr>
            <a:r>
              <a:rPr lang="uk-UA" sz="1800" dirty="0"/>
              <a:t>Диплом ІІ ступеня -  </a:t>
            </a:r>
            <a:r>
              <a:rPr lang="uk-UA" sz="1800" dirty="0" err="1"/>
              <a:t>Франкевич</a:t>
            </a:r>
            <a:r>
              <a:rPr lang="uk-UA" sz="1800" dirty="0"/>
              <a:t> Євгенія, Квіт Данило (10-Б клас).</a:t>
            </a:r>
          </a:p>
          <a:p>
            <a:pPr marL="0" indent="0">
              <a:buNone/>
            </a:pPr>
            <a:r>
              <a:rPr lang="uk-UA" sz="1800" dirty="0"/>
              <a:t>Диплом ІІІ ступеня -  </a:t>
            </a:r>
            <a:r>
              <a:rPr lang="uk-UA" sz="1800" dirty="0" err="1"/>
              <a:t>Дудчак</a:t>
            </a:r>
            <a:r>
              <a:rPr lang="uk-UA" sz="1800" dirty="0"/>
              <a:t> Володимир (9-Г клас), Швець Тетяна, </a:t>
            </a:r>
            <a:r>
              <a:rPr lang="uk-UA" sz="1800" dirty="0" err="1"/>
              <a:t>Толкачов</a:t>
            </a:r>
            <a:r>
              <a:rPr lang="uk-UA" sz="1800" dirty="0"/>
              <a:t> Олексій(10-Б клас)</a:t>
            </a:r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389980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6A0D64F-55C5-58DD-21D4-86FAEB13C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264696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VIII МІЖНАРОДНА КОМПЛЕКСНА ОЛІМПІАДА «РІШЕЛЬЄВСЬКА РЕГАТА»</a:t>
            </a:r>
          </a:p>
          <a:p>
            <a:pPr algn="l"/>
            <a:r>
              <a:rPr lang="uk-UA" sz="1800" b="0" i="0" dirty="0">
                <a:effectLst/>
                <a:latin typeface="Arial" panose="020B0604020202020204" pitchFamily="34" charset="0"/>
              </a:rPr>
              <a:t>Диплом ІІІ ступеня експериментального туру з хімії – </a:t>
            </a:r>
            <a:r>
              <a:rPr lang="uk-UA" sz="1800" b="0" i="0" dirty="0" err="1">
                <a:effectLst/>
                <a:latin typeface="Arial" panose="020B0604020202020204" pitchFamily="34" charset="0"/>
              </a:rPr>
              <a:t>Грень</a:t>
            </a:r>
            <a:r>
              <a:rPr lang="uk-UA" sz="1800" b="0" i="0" dirty="0">
                <a:effectLst/>
                <a:latin typeface="Arial" panose="020B0604020202020204" pitchFamily="34" charset="0"/>
              </a:rPr>
              <a:t> Анна.</a:t>
            </a:r>
          </a:p>
          <a:p>
            <a:pPr algn="l"/>
            <a:r>
              <a:rPr lang="uk-UA" sz="1800" b="0" i="0" dirty="0">
                <a:effectLst/>
                <a:latin typeface="Arial" panose="020B0604020202020204" pitchFamily="34" charset="0"/>
              </a:rPr>
              <a:t>Диплом ІІ ступеня експериментального туру:  з математики </a:t>
            </a:r>
            <a:r>
              <a:rPr lang="uk-UA" sz="1800" b="0" i="0" dirty="0" err="1">
                <a:effectLst/>
                <a:latin typeface="Arial" panose="020B0604020202020204" pitchFamily="34" charset="0"/>
              </a:rPr>
              <a:t>Франкевич</a:t>
            </a:r>
            <a:r>
              <a:rPr lang="uk-UA" sz="1800" b="0" i="0" dirty="0">
                <a:effectLst/>
                <a:latin typeface="Arial" panose="020B0604020202020204" pitchFamily="34" charset="0"/>
              </a:rPr>
              <a:t> Євгенія, з хімії </a:t>
            </a:r>
            <a:r>
              <a:rPr lang="uk-UA" sz="1800" b="0" i="0" dirty="0" err="1">
                <a:effectLst/>
                <a:latin typeface="Arial" panose="020B0604020202020204" pitchFamily="34" charset="0"/>
              </a:rPr>
              <a:t>Фургала</a:t>
            </a:r>
            <a:r>
              <a:rPr lang="uk-UA" sz="1800" b="0" i="0" dirty="0">
                <a:effectLst/>
                <a:latin typeface="Arial" panose="020B0604020202020204" pitchFamily="34" charset="0"/>
              </a:rPr>
              <a:t> Максим, з математики Квіт Данило, з фізики </a:t>
            </a:r>
            <a:r>
              <a:rPr lang="uk-UA" sz="1800" b="0" i="0" dirty="0" err="1">
                <a:effectLst/>
                <a:latin typeface="Arial" panose="020B0604020202020204" pitchFamily="34" charset="0"/>
              </a:rPr>
              <a:t>Гонцовська</a:t>
            </a:r>
            <a:r>
              <a:rPr lang="uk-UA" sz="1800" b="0" i="0" dirty="0">
                <a:effectLst/>
                <a:latin typeface="Arial" panose="020B0604020202020204" pitchFamily="34" charset="0"/>
              </a:rPr>
              <a:t> Ірина, з біології Копач Анастасія.</a:t>
            </a:r>
          </a:p>
          <a:p>
            <a:pPr algn="l"/>
            <a:r>
              <a:rPr lang="uk-UA" sz="1800" b="0" i="0" dirty="0">
                <a:effectLst/>
                <a:latin typeface="Arial" panose="020B0604020202020204" pitchFamily="34" charset="0"/>
              </a:rPr>
              <a:t>Диплом І ступеня експериментального туру з біології – Лоза Вікторія.</a:t>
            </a:r>
          </a:p>
          <a:p>
            <a:pPr algn="l"/>
            <a:r>
              <a:rPr lang="uk-UA" sz="1800" b="0" i="0" dirty="0">
                <a:effectLst/>
                <a:latin typeface="Arial" panose="020B0604020202020204" pitchFamily="34" charset="0"/>
              </a:rPr>
              <a:t>Диплом ІІІ ступеня теоретичного туру:  з фізики </a:t>
            </a:r>
            <a:r>
              <a:rPr lang="uk-UA" sz="1800" b="0" i="0" dirty="0" err="1">
                <a:effectLst/>
                <a:latin typeface="Arial" panose="020B0604020202020204" pitchFamily="34" charset="0"/>
              </a:rPr>
              <a:t>Гонцовська</a:t>
            </a:r>
            <a:r>
              <a:rPr lang="uk-UA" sz="1800" b="0" i="0" dirty="0">
                <a:effectLst/>
                <a:latin typeface="Arial" panose="020B0604020202020204" pitchFamily="34" charset="0"/>
              </a:rPr>
              <a:t> Ірина, з хімії </a:t>
            </a:r>
            <a:r>
              <a:rPr lang="uk-UA" sz="1800" b="0" i="0" dirty="0" err="1">
                <a:effectLst/>
                <a:latin typeface="Arial" panose="020B0604020202020204" pitchFamily="34" charset="0"/>
              </a:rPr>
              <a:t>Купранець</a:t>
            </a:r>
            <a:r>
              <a:rPr lang="uk-UA" sz="1800" b="0" i="0" dirty="0">
                <a:effectLst/>
                <a:latin typeface="Arial" panose="020B0604020202020204" pitchFamily="34" charset="0"/>
              </a:rPr>
              <a:t> Данило, з інформатики </a:t>
            </a:r>
            <a:r>
              <a:rPr lang="uk-UA" sz="1800" b="0" i="0" dirty="0" err="1">
                <a:effectLst/>
                <a:latin typeface="Arial" panose="020B0604020202020204" pitchFamily="34" charset="0"/>
              </a:rPr>
              <a:t>Ферендович</a:t>
            </a:r>
            <a:r>
              <a:rPr lang="uk-UA" sz="1800" b="0" i="0" dirty="0">
                <a:effectLst/>
                <a:latin typeface="Arial" panose="020B0604020202020204" pitchFamily="34" charset="0"/>
              </a:rPr>
              <a:t> Юрій, з біології Копач Анастасія.</a:t>
            </a:r>
          </a:p>
          <a:p>
            <a:pPr algn="l"/>
            <a:r>
              <a:rPr lang="uk-UA" sz="1800" b="0" i="0" dirty="0">
                <a:effectLst/>
                <a:latin typeface="Arial" panose="020B0604020202020204" pitchFamily="34" charset="0"/>
              </a:rPr>
              <a:t>Диплом ІІ ступеня теоретичного туру з хімії –  Комарницький Олег.</a:t>
            </a:r>
          </a:p>
          <a:p>
            <a:pPr algn="l"/>
            <a:r>
              <a:rPr lang="uk-UA" sz="1800" b="0" i="0" dirty="0">
                <a:effectLst/>
                <a:latin typeface="Arial" panose="020B0604020202020204" pitchFamily="34" charset="0"/>
              </a:rPr>
              <a:t>Диплом І ступеня теоретичного туру з хімії – </a:t>
            </a:r>
            <a:r>
              <a:rPr lang="uk-UA" sz="1800" b="0" i="0" dirty="0" err="1">
                <a:effectLst/>
                <a:latin typeface="Arial" panose="020B0604020202020204" pitchFamily="34" charset="0"/>
              </a:rPr>
              <a:t>Малинич</a:t>
            </a:r>
            <a:r>
              <a:rPr lang="uk-UA" sz="1800" b="0" i="0" dirty="0">
                <a:effectLst/>
                <a:latin typeface="Arial" panose="020B0604020202020204" pitchFamily="34" charset="0"/>
              </a:rPr>
              <a:t> Ярослав.</a:t>
            </a:r>
          </a:p>
          <a:p>
            <a:pPr algn="l"/>
            <a:r>
              <a:rPr lang="uk-UA" sz="1800" b="0" i="0" dirty="0">
                <a:effectLst/>
                <a:latin typeface="Arial" panose="020B0604020202020204" pitchFamily="34" charset="0"/>
              </a:rPr>
              <a:t>Команда «ЛФМЛ-2» (Квіт Данило, Коротков Ернест, Комарницький Олег, Копач Анастасія, </a:t>
            </a:r>
            <a:r>
              <a:rPr lang="uk-UA" sz="1800" b="0" i="0" dirty="0" err="1">
                <a:effectLst/>
                <a:latin typeface="Arial" panose="020B0604020202020204" pitchFamily="34" charset="0"/>
              </a:rPr>
              <a:t>Василькун</a:t>
            </a:r>
            <a:r>
              <a:rPr lang="uk-UA" sz="1800" b="0" i="0" dirty="0">
                <a:effectLst/>
                <a:latin typeface="Arial" panose="020B0604020202020204" pitchFamily="34" charset="0"/>
              </a:rPr>
              <a:t> Володимир) стали переможцями демонстраційної олімпіади </a:t>
            </a:r>
            <a:r>
              <a:rPr lang="uk-UA" sz="1800" b="0" i="0" dirty="0" err="1">
                <a:effectLst/>
                <a:latin typeface="Arial" panose="020B0604020202020204" pitchFamily="34" charset="0"/>
              </a:rPr>
              <a:t>Рішельєвської</a:t>
            </a:r>
            <a:r>
              <a:rPr lang="uk-UA" sz="1800" b="0" i="0" dirty="0">
                <a:effectLst/>
                <a:latin typeface="Arial" panose="020B0604020202020204" pitchFamily="34" charset="0"/>
              </a:rPr>
              <a:t> регати та були нагороджені Дипломом ІІІ ступеня.</a:t>
            </a:r>
          </a:p>
          <a:p>
            <a:pPr algn="l"/>
            <a:r>
              <a:rPr lang="uk-UA" sz="1800" b="0" i="0" dirty="0">
                <a:effectLst/>
                <a:latin typeface="Arial" panose="020B0604020202020204" pitchFamily="34" charset="0"/>
              </a:rPr>
              <a:t>А також, команда «ЛФМЛ-1» (</a:t>
            </a:r>
            <a:r>
              <a:rPr lang="uk-UA" sz="1800" b="0" i="0" dirty="0" err="1">
                <a:effectLst/>
                <a:latin typeface="Arial" panose="020B0604020202020204" pitchFamily="34" charset="0"/>
              </a:rPr>
              <a:t>Франкевич</a:t>
            </a:r>
            <a:r>
              <a:rPr lang="uk-UA" sz="1800" b="0" i="0" dirty="0">
                <a:effectLst/>
                <a:latin typeface="Arial" panose="020B0604020202020204" pitchFamily="34" charset="0"/>
              </a:rPr>
              <a:t> Євгенія, </a:t>
            </a:r>
            <a:r>
              <a:rPr lang="uk-UA" sz="1800" b="0" i="0" dirty="0" err="1">
                <a:effectLst/>
                <a:latin typeface="Arial" panose="020B0604020202020204" pitchFamily="34" charset="0"/>
              </a:rPr>
              <a:t>Гонцовська</a:t>
            </a:r>
            <a:r>
              <a:rPr lang="uk-UA" sz="1800" b="0" i="0" dirty="0">
                <a:effectLst/>
                <a:latin typeface="Arial" panose="020B0604020202020204" pitchFamily="34" charset="0"/>
              </a:rPr>
              <a:t> Ірина, </a:t>
            </a:r>
            <a:r>
              <a:rPr lang="uk-UA" sz="1800" b="0" i="0" dirty="0" err="1">
                <a:effectLst/>
                <a:latin typeface="Arial" panose="020B0604020202020204" pitchFamily="34" charset="0"/>
              </a:rPr>
              <a:t>Малинич</a:t>
            </a:r>
            <a:r>
              <a:rPr lang="uk-UA" sz="1800" b="0" i="0" dirty="0">
                <a:effectLst/>
                <a:latin typeface="Arial" panose="020B0604020202020204" pitchFamily="34" charset="0"/>
              </a:rPr>
              <a:t> Ярослав, </a:t>
            </a:r>
            <a:r>
              <a:rPr lang="uk-UA" sz="1800" b="0" i="0" dirty="0" err="1">
                <a:effectLst/>
                <a:latin typeface="Arial" panose="020B0604020202020204" pitchFamily="34" charset="0"/>
              </a:rPr>
              <a:t>Ферендович</a:t>
            </a:r>
            <a:r>
              <a:rPr lang="uk-UA" sz="1800" b="0" i="0" dirty="0">
                <a:effectLst/>
                <a:latin typeface="Arial" panose="020B0604020202020204" pitchFamily="34" charset="0"/>
              </a:rPr>
              <a:t> Юрій, Лоза Вікторія) стали переможцями усної олімпіади і були нагороджені Дипломом І ступеня та переможцями демонстраційної олімпіади </a:t>
            </a:r>
            <a:r>
              <a:rPr lang="uk-UA" sz="1800" b="0" i="0" dirty="0" err="1">
                <a:effectLst/>
                <a:latin typeface="Arial" panose="020B0604020202020204" pitchFamily="34" charset="0"/>
              </a:rPr>
              <a:t>Рішельєвської</a:t>
            </a:r>
            <a:r>
              <a:rPr lang="uk-UA" sz="1800" b="0" i="0" dirty="0">
                <a:effectLst/>
                <a:latin typeface="Arial" panose="020B0604020202020204" pitchFamily="34" charset="0"/>
              </a:rPr>
              <a:t> регати і були нагороджені Дипломом ІІІ ступеня.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63094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576064"/>
          </a:xfrm>
        </p:spPr>
        <p:txBody>
          <a:bodyPr/>
          <a:lstStyle/>
          <a:p>
            <a:r>
              <a:rPr lang="uk-UA" sz="4200" dirty="0"/>
              <a:t>Міжнародні змагання 2021/2022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184576"/>
          </a:xfrm>
        </p:spPr>
        <p:txBody>
          <a:bodyPr/>
          <a:lstStyle/>
          <a:p>
            <a:pPr algn="l"/>
            <a:r>
              <a:rPr lang="uk-UA" sz="1800" dirty="0"/>
              <a:t>14-та МІЖНАРОДНА ОЛІМПІАДА З АСТРОНОМІЇ ТА АСТРОФІЗИКИ</a:t>
            </a:r>
          </a:p>
          <a:p>
            <a:pPr marL="0" indent="0">
              <a:buNone/>
            </a:pPr>
            <a:r>
              <a:rPr lang="uk-UA" sz="1800" dirty="0"/>
              <a:t>Козак Олександр, </a:t>
            </a:r>
            <a:r>
              <a:rPr lang="uk-UA" sz="1800" dirty="0" err="1"/>
              <a:t>Лушней</a:t>
            </a:r>
            <a:r>
              <a:rPr lang="uk-UA" sz="1800" dirty="0"/>
              <a:t> Святослав (золота медаль)</a:t>
            </a:r>
          </a:p>
          <a:p>
            <a:pPr marL="0" indent="0" algn="l">
              <a:buNone/>
            </a:pPr>
            <a:r>
              <a:rPr lang="uk-UA" sz="1800" dirty="0" err="1"/>
              <a:t>Гонцовська</a:t>
            </a:r>
            <a:r>
              <a:rPr lang="uk-UA" sz="1800" dirty="0"/>
              <a:t> Ірина,  </a:t>
            </a:r>
            <a:r>
              <a:rPr lang="uk-UA" sz="1800" dirty="0" err="1"/>
              <a:t>Шикула</a:t>
            </a:r>
            <a:r>
              <a:rPr lang="uk-UA" sz="1800" dirty="0"/>
              <a:t> Северин(срібна медаль)</a:t>
            </a:r>
          </a:p>
          <a:p>
            <a:pPr marL="0" indent="0" algn="l">
              <a:buNone/>
            </a:pPr>
            <a:r>
              <a:rPr lang="uk-UA" sz="1800" dirty="0"/>
              <a:t>Тхір Назар , </a:t>
            </a:r>
            <a:r>
              <a:rPr lang="uk-UA" sz="1800" dirty="0" err="1"/>
              <a:t>Симотюк</a:t>
            </a:r>
            <a:r>
              <a:rPr lang="uk-UA" sz="1800" dirty="0"/>
              <a:t> Іван (бронзова медаль)</a:t>
            </a:r>
          </a:p>
          <a:p>
            <a:pPr marL="0" indent="0" algn="l">
              <a:buNone/>
            </a:pPr>
            <a:endParaRPr lang="uk-UA" sz="1800" dirty="0"/>
          </a:p>
          <a:p>
            <a:pPr marL="0" indent="0" algn="l">
              <a:buNone/>
            </a:pPr>
            <a:r>
              <a:rPr lang="uk-UA" sz="2400" dirty="0"/>
              <a:t>Міжнародна молодіжна наукова олімпіада</a:t>
            </a:r>
            <a:r>
              <a:rPr lang="en-US" sz="2400" dirty="0"/>
              <a:t> IJSO 2021</a:t>
            </a:r>
            <a:r>
              <a:rPr lang="uk-UA" sz="2400" dirty="0"/>
              <a:t> </a:t>
            </a:r>
          </a:p>
          <a:p>
            <a:pPr marL="0" indent="0" algn="l">
              <a:buNone/>
            </a:pPr>
            <a:r>
              <a:rPr lang="uk-UA" sz="1800" dirty="0"/>
              <a:t>Квіт Данило, </a:t>
            </a:r>
            <a:r>
              <a:rPr lang="uk-UA" sz="1800" dirty="0" err="1"/>
              <a:t>Фургала</a:t>
            </a:r>
            <a:r>
              <a:rPr lang="uk-UA" sz="1800" dirty="0"/>
              <a:t> Максим (бронзова медаль)</a:t>
            </a:r>
          </a:p>
          <a:p>
            <a:pPr marL="0" indent="0" algn="l">
              <a:buNone/>
            </a:pPr>
            <a:endParaRPr lang="uk-UA" sz="1800" dirty="0"/>
          </a:p>
          <a:p>
            <a:pPr marL="0" indent="0">
              <a:buNone/>
            </a:pPr>
            <a:r>
              <a:rPr lang="ru-RU" sz="2400" dirty="0" err="1"/>
              <a:t>Міжнародна</a:t>
            </a:r>
            <a:r>
              <a:rPr lang="ru-RU" sz="2400" dirty="0"/>
              <a:t> </a:t>
            </a:r>
            <a:r>
              <a:rPr lang="ru-RU" sz="2400" dirty="0" err="1"/>
              <a:t>олімпіада</a:t>
            </a:r>
            <a:r>
              <a:rPr lang="ru-RU" sz="2400" dirty="0"/>
              <a:t> з </a:t>
            </a:r>
            <a:r>
              <a:rPr lang="ru-RU" sz="2400" dirty="0" err="1"/>
              <a:t>хімії</a:t>
            </a:r>
            <a:r>
              <a:rPr lang="ru-RU" sz="2400" dirty="0"/>
              <a:t> </a:t>
            </a:r>
            <a:r>
              <a:rPr lang="en-US" sz="2400" dirty="0"/>
              <a:t>ICHO-53</a:t>
            </a:r>
            <a:endParaRPr lang="uk-UA" sz="2400" dirty="0"/>
          </a:p>
          <a:p>
            <a:pPr marL="0" indent="0">
              <a:buNone/>
            </a:pPr>
            <a:r>
              <a:rPr lang="uk-UA" sz="1800" dirty="0" err="1"/>
              <a:t>Окіс</a:t>
            </a:r>
            <a:r>
              <a:rPr lang="uk-UA" sz="1800" dirty="0"/>
              <a:t> Юрій – бронзова медаль</a:t>
            </a:r>
          </a:p>
          <a:p>
            <a:pPr marL="0" indent="0" algn="l">
              <a:buNone/>
            </a:pPr>
            <a:endParaRPr lang="uk-UA" sz="1800" dirty="0"/>
          </a:p>
          <a:p>
            <a:pPr marL="0" indent="0" algn="l">
              <a:buNone/>
            </a:pPr>
            <a:r>
              <a:rPr lang="uk-UA" sz="2400" dirty="0"/>
              <a:t>Міжнародна олімпіада з фізики </a:t>
            </a:r>
            <a:r>
              <a:rPr lang="en-US" sz="2400" dirty="0"/>
              <a:t>IPhO2021 </a:t>
            </a:r>
            <a:endParaRPr lang="uk-UA" sz="2400" dirty="0"/>
          </a:p>
          <a:p>
            <a:pPr marL="0" indent="0" algn="l">
              <a:buNone/>
            </a:pPr>
            <a:r>
              <a:rPr lang="uk-UA" sz="1800" dirty="0"/>
              <a:t>Кузнєцов Макар (срібна медаль)</a:t>
            </a:r>
          </a:p>
          <a:p>
            <a:pPr marL="0" indent="0" algn="l">
              <a:buNone/>
            </a:pPr>
            <a:r>
              <a:rPr lang="uk-UA" sz="1800" dirty="0"/>
              <a:t>Кузьма Володимир (бронзова медаль)</a:t>
            </a:r>
            <a:endParaRPr lang="en-US" sz="1800" dirty="0"/>
          </a:p>
          <a:p>
            <a:pPr marL="0" indent="0" algn="l">
              <a:buNone/>
            </a:pPr>
            <a:endParaRPr lang="en-US" sz="1800" dirty="0"/>
          </a:p>
          <a:p>
            <a:pPr marL="0" indent="0" algn="l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 algn="l">
              <a:buNone/>
            </a:pPr>
            <a:endParaRPr lang="uk-UA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uk-UA" sz="2000" dirty="0"/>
          </a:p>
          <a:p>
            <a:pPr marL="0" indent="0">
              <a:buNone/>
            </a:pP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1322223054"/>
      </p:ext>
    </p:extLst>
  </p:cSld>
  <p:clrMapOvr>
    <a:masterClrMapping/>
  </p:clrMapOvr>
</p:sld>
</file>

<file path=ppt/theme/theme1.xml><?xml version="1.0" encoding="utf-8"?>
<a:theme xmlns:a="http://schemas.openxmlformats.org/drawingml/2006/main" name="Круги">
  <a:themeElements>
    <a:clrScheme name="Круги 3">
      <a:dk1>
        <a:srgbClr val="008AE8"/>
      </a:dk1>
      <a:lt1>
        <a:srgbClr val="FFFFFF"/>
      </a:lt1>
      <a:dk2>
        <a:srgbClr val="0068AE"/>
      </a:dk2>
      <a:lt2>
        <a:srgbClr val="CCECFF"/>
      </a:lt2>
      <a:accent1>
        <a:srgbClr val="009999"/>
      </a:accent1>
      <a:accent2>
        <a:srgbClr val="0088E4"/>
      </a:accent2>
      <a:accent3>
        <a:srgbClr val="AAB9D3"/>
      </a:accent3>
      <a:accent4>
        <a:srgbClr val="DADADA"/>
      </a:accent4>
      <a:accent5>
        <a:srgbClr val="AACACA"/>
      </a:accent5>
      <a:accent6>
        <a:srgbClr val="007BCF"/>
      </a:accent6>
      <a:hlink>
        <a:srgbClr val="99FF99"/>
      </a:hlink>
      <a:folHlink>
        <a:srgbClr val="AFE1FF"/>
      </a:folHlink>
    </a:clrScheme>
    <a:fontScheme name="Круги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руги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0099FF"/>
        </a:accent1>
        <a:accent2>
          <a:srgbClr val="006699"/>
        </a:accent2>
        <a:accent3>
          <a:srgbClr val="AAACB1"/>
        </a:accent3>
        <a:accent4>
          <a:srgbClr val="DADADA"/>
        </a:accent4>
        <a:accent5>
          <a:srgbClr val="AACAFF"/>
        </a:accent5>
        <a:accent6>
          <a:srgbClr val="005C8A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уги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6D9D97"/>
        </a:accent1>
        <a:accent2>
          <a:srgbClr val="53718C"/>
        </a:accent2>
        <a:accent3>
          <a:srgbClr val="B0B9C3"/>
        </a:accent3>
        <a:accent4>
          <a:srgbClr val="DADADA"/>
        </a:accent4>
        <a:accent5>
          <a:srgbClr val="BACCC9"/>
        </a:accent5>
        <a:accent6>
          <a:srgbClr val="4A667E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уги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9999"/>
        </a:accent1>
        <a:accent2>
          <a:srgbClr val="0088E4"/>
        </a:accent2>
        <a:accent3>
          <a:srgbClr val="AAB9D3"/>
        </a:accent3>
        <a:accent4>
          <a:srgbClr val="DADADA"/>
        </a:accent4>
        <a:accent5>
          <a:srgbClr val="AACACA"/>
        </a:accent5>
        <a:accent6>
          <a:srgbClr val="007BCF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уги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66CCFF"/>
        </a:accent1>
        <a:accent2>
          <a:srgbClr val="9966FF"/>
        </a:accent2>
        <a:accent3>
          <a:srgbClr val="B8B8CA"/>
        </a:accent3>
        <a:accent4>
          <a:srgbClr val="DADADA"/>
        </a:accent4>
        <a:accent5>
          <a:srgbClr val="B8E2FF"/>
        </a:accent5>
        <a:accent6>
          <a:srgbClr val="8A5CE7"/>
        </a:accent6>
        <a:hlink>
          <a:srgbClr val="0099CC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уги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99FF"/>
        </a:accent1>
        <a:accent2>
          <a:srgbClr val="008080"/>
        </a:accent2>
        <a:accent3>
          <a:srgbClr val="AAB8B8"/>
        </a:accent3>
        <a:accent4>
          <a:srgbClr val="DADADA"/>
        </a:accent4>
        <a:accent5>
          <a:srgbClr val="AACAFF"/>
        </a:accent5>
        <a:accent6>
          <a:srgbClr val="007373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уги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9CA8A4"/>
        </a:accent1>
        <a:accent2>
          <a:srgbClr val="CBD7CE"/>
        </a:accent2>
        <a:accent3>
          <a:srgbClr val="CEDAD1"/>
        </a:accent3>
        <a:accent4>
          <a:srgbClr val="DADADA"/>
        </a:accent4>
        <a:accent5>
          <a:srgbClr val="CBD1CF"/>
        </a:accent5>
        <a:accent6>
          <a:srgbClr val="B8C3BA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уги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5D8770"/>
        </a:accent1>
        <a:accent2>
          <a:srgbClr val="686B5D"/>
        </a:accent2>
        <a:accent3>
          <a:srgbClr val="B3B3AF"/>
        </a:accent3>
        <a:accent4>
          <a:srgbClr val="BCBAB1"/>
        </a:accent4>
        <a:accent5>
          <a:srgbClr val="B6C3BB"/>
        </a:accent5>
        <a:accent6>
          <a:srgbClr val="5E6053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уги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A4BCC4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CFDADE"/>
        </a:accent5>
        <a:accent6>
          <a:srgbClr val="E7E7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уги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FFCC66"/>
        </a:accent1>
        <a:accent2>
          <a:srgbClr val="E6E3AC"/>
        </a:accent2>
        <a:accent3>
          <a:srgbClr val="E8E5D9"/>
        </a:accent3>
        <a:accent4>
          <a:srgbClr val="000000"/>
        </a:accent4>
        <a:accent5>
          <a:srgbClr val="FFE2B8"/>
        </a:accent5>
        <a:accent6>
          <a:srgbClr val="D0CE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3230</TotalTime>
  <Words>1695</Words>
  <Application>Microsoft Office PowerPoint</Application>
  <PresentationFormat>Экран (4:3)</PresentationFormat>
  <Paragraphs>366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8" baseType="lpstr">
      <vt:lpstr>Arial</vt:lpstr>
      <vt:lpstr>Bookman Old Style</vt:lpstr>
      <vt:lpstr>Calibri</vt:lpstr>
      <vt:lpstr>Open Sans</vt:lpstr>
      <vt:lpstr>Roboto</vt:lpstr>
      <vt:lpstr>Times New Roman</vt:lpstr>
      <vt:lpstr>Wingdings</vt:lpstr>
      <vt:lpstr>Круги</vt:lpstr>
      <vt:lpstr> </vt:lpstr>
      <vt:lpstr>Педагогічний колектив</vt:lpstr>
      <vt:lpstr>Навчальні успіхи. Учнівські олімпіади.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Міжнародні змагання 2021/2022</vt:lpstr>
      <vt:lpstr>Презентация PowerPoint</vt:lpstr>
      <vt:lpstr>  Кращі школи України за   результатами ЗНО 2021 року </vt:lpstr>
      <vt:lpstr>Рейтинг шкіл за результатами ЗНО 2021 року  по предметах </vt:lpstr>
      <vt:lpstr>Плановані витрати у 2022 на утримання закладу за рахунок бюджетних коштів: 28 671,8 тис.грн. </vt:lpstr>
      <vt:lpstr>Кошторисні призначення  для функціонування ліцею</vt:lpstr>
      <vt:lpstr>  Звіт про поступлення  та використання добровільних батьківських пожертв ЛФМЛ за  ІІ півріччя 2021 н.р.  (тис. грн) </vt:lpstr>
      <vt:lpstr> Звіт про поступлення  та використання добровільних батьківських пожертв ЛФМЛ за  І півріччя 2022 н.р.  (тис. грн)</vt:lpstr>
      <vt:lpstr>Виконані ремонтно-будівельні роботи (батьківські та залучені кошти):</vt:lpstr>
      <vt:lpstr>Виконані ремонтно-будівельні роботи (бюджетні кошти):</vt:lpstr>
      <vt:lpstr>Поновлення матеріально-технічної бази (бюджет)</vt:lpstr>
      <vt:lpstr>Поновлення матеріально-технічної бази (залучені кошти)</vt:lpstr>
      <vt:lpstr>Функціонування ліцею в умовах воєнного стану</vt:lpstr>
      <vt:lpstr> Плани на літо</vt:lpstr>
      <vt:lpstr>Реконструкція входу  з облаштуванням пандусу та вхідного модуля </vt:lpstr>
      <vt:lpstr>Облаштування аварійного виходу №8 з гардеробу</vt:lpstr>
      <vt:lpstr>Тренажерний комплекс</vt:lpstr>
      <vt:lpstr>Коридори їдальні</vt:lpstr>
      <vt:lpstr>Вхідні двері та двері в їдальню</vt:lpstr>
      <vt:lpstr>Двері на сходових клітках</vt:lpstr>
      <vt:lpstr>Початок робіт по облаштуванню виходу з їдальні, бойлери</vt:lpstr>
      <vt:lpstr>Дякую за увагу!</vt:lpstr>
    </vt:vector>
  </TitlesOfParts>
  <Company>Организация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Глибоцький ліцей – найкращий, колектив – найпрофесійніший.  У нас діти можуть отримати якісну освіту, оскільки для цього в нашому закладі створені всі умови.</dc:title>
  <dc:creator>Customer</dc:creator>
  <cp:lastModifiedBy>Лілія М. Козловська</cp:lastModifiedBy>
  <cp:revision>283</cp:revision>
  <dcterms:created xsi:type="dcterms:W3CDTF">2012-08-30T18:35:05Z</dcterms:created>
  <dcterms:modified xsi:type="dcterms:W3CDTF">2022-06-24T13:00:41Z</dcterms:modified>
</cp:coreProperties>
</file>