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9"/>
  </p:notesMasterIdLst>
  <p:sldIdLst>
    <p:sldId id="261" r:id="rId3"/>
    <p:sldId id="334" r:id="rId4"/>
    <p:sldId id="265" r:id="rId5"/>
    <p:sldId id="335" r:id="rId6"/>
    <p:sldId id="289" r:id="rId7"/>
    <p:sldId id="336" r:id="rId8"/>
    <p:sldId id="338" r:id="rId9"/>
    <p:sldId id="339" r:id="rId10"/>
    <p:sldId id="264" r:id="rId11"/>
    <p:sldId id="340" r:id="rId12"/>
    <p:sldId id="341" r:id="rId13"/>
    <p:sldId id="342" r:id="rId14"/>
    <p:sldId id="286" r:id="rId15"/>
    <p:sldId id="268" r:id="rId16"/>
    <p:sldId id="343" r:id="rId17"/>
    <p:sldId id="333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14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33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lang="en-US" altLang="ja-JP" dirty="0">
                <a:solidFill>
                  <a:schemeClr val="accent1"/>
                </a:solidFill>
              </a:rPr>
              <a:t>R</a:t>
            </a:r>
            <a:r>
              <a:rPr lang="en-US" altLang="ja-JP" dirty="0"/>
              <a:t>EEDOM</a:t>
            </a:r>
            <a:br>
              <a:rPr lang="en-US" altLang="ja-JP" dirty="0"/>
            </a:br>
            <a:r>
              <a:rPr lang="en-US" altLang="ja-JP" dirty="0"/>
              <a:t>F</a:t>
            </a:r>
            <a:r>
              <a:rPr lang="en-US" altLang="ja-JP" dirty="0">
                <a:solidFill>
                  <a:schemeClr val="accent1"/>
                </a:solidFill>
              </a:rPr>
              <a:t>IGHT</a:t>
            </a:r>
            <a:r>
              <a:rPr lang="en-US" altLang="ja-JP" dirty="0"/>
              <a:t>ER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By Andreas Ronaldi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Template by: Jun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CF4B4A3-A4A4-4229-B302-7971A1C7329F}"/>
              </a:ext>
            </a:extLst>
          </p:cNvPr>
          <p:cNvSpPr txBox="1">
            <a:spLocks/>
          </p:cNvSpPr>
          <p:nvPr/>
        </p:nvSpPr>
        <p:spPr>
          <a:xfrm>
            <a:off x="778181" y="827893"/>
            <a:ext cx="6625919" cy="8229600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P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B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P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P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24326E9-A577-481C-B6A7-066E6D7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760" y="4942693"/>
            <a:ext cx="9802733" cy="4348244"/>
          </a:xfrm>
        </p:spPr>
        <p:txBody>
          <a:bodyPr/>
          <a:lstStyle/>
          <a:p>
            <a:r>
              <a:rPr kumimoji="1" lang="en-US" altLang="ja-JP" dirty="0"/>
              <a:t>FIND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SECTION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4D99126-565A-4801-B4B6-01236016FB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55314" y="673100"/>
            <a:ext cx="8554505" cy="8026401"/>
          </a:xfrm>
        </p:spPr>
        <p:txBody>
          <a:bodyPr>
            <a:normAutofit/>
          </a:bodyPr>
          <a:lstStyle/>
          <a:p>
            <a:r>
              <a:rPr kumimoji="1" lang="en-ID" altLang="ja-JP" sz="3200" dirty="0" err="1"/>
              <a:t>Mencari</a:t>
            </a:r>
            <a:r>
              <a:rPr kumimoji="1" lang="en-ID" altLang="ja-JP" sz="3200" dirty="0"/>
              <a:t> Section </a:t>
            </a:r>
            <a:r>
              <a:rPr kumimoji="1" lang="en-ID" altLang="ja-JP" sz="3200" dirty="0" err="1"/>
              <a:t>dari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kiri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atas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hingga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kanan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bawah</a:t>
            </a:r>
            <a:r>
              <a:rPr kumimoji="1" lang="en-ID" altLang="ja-JP" sz="3200" dirty="0"/>
              <a:t>. </a:t>
            </a:r>
            <a:r>
              <a:rPr kumimoji="1" lang="en-ID" altLang="ja-JP" sz="3200" dirty="0" err="1"/>
              <a:t>Terurut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berdasarkan</a:t>
            </a:r>
            <a:r>
              <a:rPr kumimoji="1" lang="en-ID" altLang="ja-JP" sz="3200" dirty="0"/>
              <a:t> index </a:t>
            </a:r>
            <a:r>
              <a:rPr kumimoji="1" lang="en-ID" altLang="ja-JP" sz="3200" dirty="0" err="1"/>
              <a:t>dalam</a:t>
            </a:r>
            <a:r>
              <a:rPr kumimoji="1" lang="en-ID" altLang="ja-JP" sz="3200" dirty="0"/>
              <a:t> map.</a:t>
            </a:r>
          </a:p>
        </p:txBody>
      </p:sp>
    </p:spTree>
    <p:extLst>
      <p:ext uri="{BB962C8B-B14F-4D97-AF65-F5344CB8AC3E}">
        <p14:creationId xmlns:p14="http://schemas.microsoft.com/office/powerpoint/2010/main" val="10552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93"/>
    </mc:Choice>
    <mc:Fallback xmlns="">
      <p:transition advTm="28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860168" y="652323"/>
            <a:ext cx="11427832" cy="342537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GROUP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90740" y="4771420"/>
            <a:ext cx="8084459" cy="4766280"/>
          </a:xfrm>
        </p:spPr>
        <p:txBody>
          <a:bodyPr>
            <a:normAutofit/>
          </a:bodyPr>
          <a:lstStyle/>
          <a:p>
            <a:r>
              <a:rPr lang="en-US" sz="3200" dirty="0"/>
              <a:t>Setelah </a:t>
            </a:r>
            <a:r>
              <a:rPr lang="en-US" sz="3200" dirty="0" err="1"/>
              <a:t>menemukan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section </a:t>
            </a:r>
            <a:r>
              <a:rPr lang="en-US" sz="3200" dirty="0" err="1"/>
              <a:t>maka</a:t>
            </a:r>
            <a:endParaRPr lang="en-US" sz="3200" dirty="0"/>
          </a:p>
          <a:p>
            <a:r>
              <a:rPr lang="en-US" sz="3200" dirty="0"/>
              <a:t>Akan </a:t>
            </a:r>
            <a:r>
              <a:rPr lang="en-US" sz="3200" dirty="0" err="1"/>
              <a:t>melakukan</a:t>
            </a:r>
            <a:r>
              <a:rPr lang="en-US" sz="3200" dirty="0"/>
              <a:t> flood fill. </a:t>
            </a:r>
            <a:r>
              <a:rPr lang="en-US" sz="3200" dirty="0" err="1"/>
              <a:t>Tetapi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dfs</a:t>
            </a:r>
            <a:r>
              <a:rPr lang="en-US" sz="3200" dirty="0"/>
              <a:t> / </a:t>
            </a:r>
            <a:r>
              <a:rPr lang="en-US" sz="3200" dirty="0" err="1"/>
              <a:t>bfs</a:t>
            </a:r>
            <a:r>
              <a:rPr lang="en-US" sz="3200" dirty="0"/>
              <a:t> </a:t>
            </a:r>
            <a:r>
              <a:rPr lang="en-US" sz="3200" dirty="0" err="1"/>
              <a:t>menyentuh</a:t>
            </a:r>
            <a:r>
              <a:rPr lang="en-US" sz="3200" dirty="0"/>
              <a:t> B </a:t>
            </a:r>
            <a:r>
              <a:rPr lang="en-US" sz="3200" dirty="0" err="1"/>
              <a:t>atau</a:t>
            </a:r>
            <a:r>
              <a:rPr lang="en-US" sz="3200" dirty="0"/>
              <a:t> P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lagi</a:t>
            </a:r>
            <a:r>
              <a:rPr lang="en-US" sz="3200" dirty="0"/>
              <a:t> flood fill. Flood fill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mencatat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group B </a:t>
            </a:r>
            <a:r>
              <a:rPr lang="en-US" sz="3200" dirty="0" err="1"/>
              <a:t>atau</a:t>
            </a:r>
            <a:r>
              <a:rPr lang="en-US" sz="3200" dirty="0"/>
              <a:t> P yang </a:t>
            </a:r>
            <a:r>
              <a:rPr lang="en-US" sz="3200" dirty="0" err="1"/>
              <a:t>ada</a:t>
            </a:r>
            <a:r>
              <a:rPr lang="en-US" sz="3200" dirty="0"/>
              <a:t>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E7D289-16CD-4355-A18B-23257440D000}"/>
              </a:ext>
            </a:extLst>
          </p:cNvPr>
          <p:cNvSpPr txBox="1">
            <a:spLocks/>
          </p:cNvSpPr>
          <p:nvPr/>
        </p:nvSpPr>
        <p:spPr>
          <a:xfrm>
            <a:off x="812800" y="4771419"/>
            <a:ext cx="7299019" cy="5410199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77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860168" y="652323"/>
            <a:ext cx="11427832" cy="342537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GROUP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90740" y="4771420"/>
            <a:ext cx="8084459" cy="4766280"/>
          </a:xfrm>
        </p:spPr>
        <p:txBody>
          <a:bodyPr>
            <a:normAutofit/>
          </a:bodyPr>
          <a:lstStyle/>
          <a:p>
            <a:r>
              <a:rPr lang="en-US" sz="3200" dirty="0"/>
              <a:t>Jika </a:t>
            </a:r>
            <a:r>
              <a:rPr lang="en-US" sz="3200" dirty="0" err="1"/>
              <a:t>ditemukan</a:t>
            </a:r>
            <a:r>
              <a:rPr lang="en-US" sz="3200" dirty="0"/>
              <a:t> group B dan P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group B dan P </a:t>
            </a:r>
            <a:r>
              <a:rPr lang="en-US" sz="3200" dirty="0" err="1"/>
              <a:t>ditambahkan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fighting position. (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warna</a:t>
            </a:r>
            <a:r>
              <a:rPr lang="en-US" sz="3200" dirty="0"/>
              <a:t> </a:t>
            </a:r>
            <a:r>
              <a:rPr lang="en-US" sz="3200" dirty="0" err="1"/>
              <a:t>hijau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Dalam</a:t>
            </a:r>
            <a:r>
              <a:rPr lang="en-US" sz="3200" dirty="0"/>
              <a:t> Flood fill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flood fill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group agar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dirty="0" err="1"/>
              <a:t>penumpukan</a:t>
            </a:r>
            <a:r>
              <a:rPr lang="en-US" sz="3200" dirty="0"/>
              <a:t> group.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E7D289-16CD-4355-A18B-23257440D000}"/>
              </a:ext>
            </a:extLst>
          </p:cNvPr>
          <p:cNvSpPr txBox="1">
            <a:spLocks/>
          </p:cNvSpPr>
          <p:nvPr/>
        </p:nvSpPr>
        <p:spPr>
          <a:xfrm>
            <a:off x="812800" y="4771419"/>
            <a:ext cx="7299019" cy="5410199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03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55AA490-A2E8-4A63-A34C-711595BC12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" b="789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</a:t>
            </a:r>
            <a:r>
              <a:rPr kumimoji="1" lang="en-US" altLang="ja-JP" dirty="0">
                <a:solidFill>
                  <a:schemeClr val="accent1"/>
                </a:solidFill>
              </a:rPr>
              <a:t>BIT</a:t>
            </a:r>
            <a:r>
              <a:rPr kumimoji="1" lang="en-US" altLang="ja-JP" dirty="0"/>
              <a:t> OF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2EC4BF-CF9C-4268-9C2E-DDD7DB0A53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" r="4528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MY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CODE</a:t>
            </a:r>
            <a:endParaRPr kumimoji="1" lang="ja-JP" alt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67069-BC43-448A-8289-012DA46CED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D" dirty="0"/>
              <a:t>Flood Fill Sector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C49BA1-5C84-4AD8-A839-E637D1B823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/>
              <a:t>Jika </a:t>
            </a:r>
            <a:r>
              <a:rPr lang="en-ID" sz="2400" dirty="0" err="1"/>
              <a:t>ditemukan</a:t>
            </a:r>
            <a:r>
              <a:rPr lang="en-ID" sz="2400" dirty="0"/>
              <a:t> B dan P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Flood Fill Group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538" y="345299"/>
            <a:ext cx="4935608" cy="2598777"/>
          </a:xfrm>
        </p:spPr>
        <p:txBody>
          <a:bodyPr/>
          <a:lstStyle/>
          <a:p>
            <a:r>
              <a:rPr kumimoji="1" lang="en-US" altLang="ja-JP" dirty="0"/>
              <a:t>MY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CODE</a:t>
            </a:r>
            <a:endParaRPr kumimoji="1" lang="ja-JP" alt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67069-BC43-448A-8289-012DA46CED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97527" y="3359627"/>
            <a:ext cx="6214484" cy="899884"/>
          </a:xfrm>
        </p:spPr>
        <p:txBody>
          <a:bodyPr/>
          <a:lstStyle/>
          <a:p>
            <a:r>
              <a:rPr lang="en-ID" dirty="0"/>
              <a:t>Flood Fill Group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C49BA1-5C84-4AD8-A839-E637D1B823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97527" y="4259512"/>
            <a:ext cx="6214484" cy="4314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Melakukan</a:t>
            </a:r>
            <a:r>
              <a:rPr lang="en-ID" sz="2400" dirty="0"/>
              <a:t> Flood Fill </a:t>
            </a:r>
            <a:r>
              <a:rPr lang="en-ID" sz="2400" dirty="0" err="1"/>
              <a:t>untuk</a:t>
            </a:r>
            <a:r>
              <a:rPr lang="en-ID" sz="2400" dirty="0"/>
              <a:t> Group B dan Group P, “#”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penganti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Group yang </a:t>
            </a:r>
            <a:r>
              <a:rPr lang="en-ID" sz="2400" dirty="0" err="1"/>
              <a:t>sudah</a:t>
            </a:r>
            <a:r>
              <a:rPr lang="en-ID" sz="2400" dirty="0"/>
              <a:t> di </a:t>
            </a:r>
            <a:r>
              <a:rPr lang="en-ID" sz="2400" dirty="0" err="1"/>
              <a:t>lakukan</a:t>
            </a:r>
            <a:r>
              <a:rPr lang="en-ID" sz="2400" dirty="0"/>
              <a:t> Flood Fill</a:t>
            </a:r>
            <a:endParaRPr lang="en-US" sz="24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99FF67D-FAC0-4668-AEC7-E53610DD34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" t="-424" r="5523"/>
          <a:stretch/>
        </p:blipFill>
        <p:spPr>
          <a:xfrm>
            <a:off x="0" y="-40295"/>
            <a:ext cx="11481421" cy="10285413"/>
          </a:xfr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601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LISTEING!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64C9454-EE77-407D-95A9-7DA0466B2C3E}"/>
              </a:ext>
            </a:extLst>
          </p:cNvPr>
          <p:cNvSpPr txBox="1">
            <a:spLocks/>
          </p:cNvSpPr>
          <p:nvPr/>
        </p:nvSpPr>
        <p:spPr>
          <a:xfrm>
            <a:off x="10544627" y="3532961"/>
            <a:ext cx="5631544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b">
            <a:normAutofit lnSpcReduction="10000"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/>
              <a:t>Penjelasan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Soal</a:t>
            </a:r>
            <a:endParaRPr kumimoji="1" lang="ja-JP" alt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6122D09-0C77-49CE-BC59-E2FF37582ED8}"/>
              </a:ext>
            </a:extLst>
          </p:cNvPr>
          <p:cNvSpPr txBox="1">
            <a:spLocks/>
          </p:cNvSpPr>
          <p:nvPr/>
        </p:nvSpPr>
        <p:spPr>
          <a:xfrm>
            <a:off x="9144000" y="3220903"/>
            <a:ext cx="1255486" cy="1161141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7200" dirty="0">
                <a:solidFill>
                  <a:schemeClr val="accent1"/>
                </a:solidFill>
              </a:rPr>
              <a:t>01</a:t>
            </a:r>
            <a:endParaRPr kumimoji="1" lang="ja-JP" altLang="en-US" sz="7200" dirty="0">
              <a:solidFill>
                <a:schemeClr val="accent1"/>
              </a:solidFill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7486BA1-41F5-4F5D-9919-62804FDFADD2}"/>
              </a:ext>
            </a:extLst>
          </p:cNvPr>
          <p:cNvSpPr txBox="1">
            <a:spLocks/>
          </p:cNvSpPr>
          <p:nvPr/>
        </p:nvSpPr>
        <p:spPr>
          <a:xfrm>
            <a:off x="10544627" y="4026449"/>
            <a:ext cx="5631544" cy="391883"/>
          </a:xfrm>
          <a:prstGeom prst="rect">
            <a:avLst/>
          </a:prstGeom>
        </p:spPr>
        <p:txBody>
          <a:bodyPr vert="horz" lIns="91440" tIns="45720" rIns="91440" bIns="45720" numCol="1" spcCol="360000" rtlCol="0" anchor="b">
            <a:norm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800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Jelas</a:t>
            </a:r>
            <a:r>
              <a:rPr kumimoji="1" lang="en-US" altLang="ja-JP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&amp; </a:t>
            </a:r>
            <a:r>
              <a:rPr kumimoji="1" lang="en-US" altLang="ja-JP" sz="1800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Singkat</a:t>
            </a:r>
            <a:endParaRPr kumimoji="1" lang="ja-JP" altLang="en-US" sz="18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69F54AC-75B5-45E6-9692-75CAF65C8787}"/>
              </a:ext>
            </a:extLst>
          </p:cNvPr>
          <p:cNvSpPr txBox="1">
            <a:spLocks/>
          </p:cNvSpPr>
          <p:nvPr/>
        </p:nvSpPr>
        <p:spPr>
          <a:xfrm>
            <a:off x="10544627" y="4874192"/>
            <a:ext cx="5631544" cy="537027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>
                <a:latin typeface="+mj-lt"/>
              </a:rPr>
              <a:t>Ide Solusi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1D48313F-875A-4C38-ADE2-D3BC780AF95E}"/>
              </a:ext>
            </a:extLst>
          </p:cNvPr>
          <p:cNvSpPr txBox="1">
            <a:spLocks/>
          </p:cNvSpPr>
          <p:nvPr/>
        </p:nvSpPr>
        <p:spPr>
          <a:xfrm>
            <a:off x="9144000" y="4673670"/>
            <a:ext cx="1255486" cy="116114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7200" dirty="0">
                <a:solidFill>
                  <a:schemeClr val="accent1"/>
                </a:solidFill>
              </a:rPr>
              <a:t>02</a:t>
            </a:r>
            <a:endParaRPr kumimoji="1" lang="ja-JP" altLang="en-US" sz="7200" dirty="0">
              <a:solidFill>
                <a:schemeClr val="accent1"/>
              </a:solidFill>
            </a:endParaRP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311DA14-0504-43F7-ADDF-D613AB8BF9E2}"/>
              </a:ext>
            </a:extLst>
          </p:cNvPr>
          <p:cNvSpPr txBox="1">
            <a:spLocks/>
          </p:cNvSpPr>
          <p:nvPr/>
        </p:nvSpPr>
        <p:spPr>
          <a:xfrm>
            <a:off x="10544627" y="5479216"/>
            <a:ext cx="5631544" cy="391883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>
                    <a:lumMod val="75000"/>
                  </a:schemeClr>
                </a:solidFill>
              </a:rPr>
              <a:t>Ilustrated</a:t>
            </a:r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 maybe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1598BCA2-BA98-40C6-BA17-7331917DFF00}"/>
              </a:ext>
            </a:extLst>
          </p:cNvPr>
          <p:cNvSpPr txBox="1">
            <a:spLocks/>
          </p:cNvSpPr>
          <p:nvPr/>
        </p:nvSpPr>
        <p:spPr>
          <a:xfrm>
            <a:off x="10544627" y="6363253"/>
            <a:ext cx="563154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ID" altLang="ja-JP" sz="3200" dirty="0">
                <a:latin typeface="+mj-lt"/>
              </a:rPr>
              <a:t>Important C</a:t>
            </a:r>
            <a:r>
              <a:rPr kumimoji="1" lang="en-US" altLang="ja-JP" sz="3200" dirty="0">
                <a:latin typeface="+mj-lt"/>
              </a:rPr>
              <a:t>ode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203288D-0027-4FAB-8151-FDA44F51E073}"/>
              </a:ext>
            </a:extLst>
          </p:cNvPr>
          <p:cNvSpPr txBox="1">
            <a:spLocks/>
          </p:cNvSpPr>
          <p:nvPr/>
        </p:nvSpPr>
        <p:spPr>
          <a:xfrm>
            <a:off x="9144000" y="6138625"/>
            <a:ext cx="1255486" cy="116114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ID" altLang="ja-JP" sz="7200" dirty="0">
                <a:solidFill>
                  <a:schemeClr val="accent1"/>
                </a:solidFill>
              </a:rPr>
              <a:t>0</a:t>
            </a:r>
            <a:r>
              <a:rPr kumimoji="1" lang="en-US" altLang="ja-JP" sz="7200" dirty="0">
                <a:solidFill>
                  <a:schemeClr val="accent1"/>
                </a:solidFill>
              </a:rPr>
              <a:t>3</a:t>
            </a:r>
            <a:endParaRPr kumimoji="1" lang="ja-JP" altLang="en-US" sz="7200" dirty="0">
              <a:solidFill>
                <a:schemeClr val="accent1"/>
              </a:solidFill>
            </a:endParaRP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8A2D8D0-96C4-4F8E-94B5-033C22C2786E}"/>
              </a:ext>
            </a:extLst>
          </p:cNvPr>
          <p:cNvSpPr txBox="1">
            <a:spLocks/>
          </p:cNvSpPr>
          <p:nvPr/>
        </p:nvSpPr>
        <p:spPr>
          <a:xfrm>
            <a:off x="10544627" y="6931983"/>
            <a:ext cx="5631544" cy="391883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code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96A182-1F3A-459A-9C76-C38DA9ED40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" b="1168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Penjelasan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CF4B4A3-A4A4-4229-B302-7971A1C7329F}"/>
              </a:ext>
            </a:extLst>
          </p:cNvPr>
          <p:cNvSpPr txBox="1">
            <a:spLocks/>
          </p:cNvSpPr>
          <p:nvPr/>
        </p:nvSpPr>
        <p:spPr>
          <a:xfrm>
            <a:off x="778181" y="469901"/>
            <a:ext cx="6625919" cy="8821830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16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P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B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B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P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P  </a:t>
            </a:r>
            <a:r>
              <a:rPr kumimoji="1" lang="en-US" altLang="ja-JP" b="1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24326E9-A577-481C-B6A7-066E6D7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760" y="4942693"/>
            <a:ext cx="9802733" cy="4348244"/>
          </a:xfrm>
        </p:spPr>
        <p:txBody>
          <a:bodyPr/>
          <a:lstStyle/>
          <a:p>
            <a:r>
              <a:rPr kumimoji="1" lang="en-US" altLang="ja-JP" dirty="0"/>
              <a:t>THE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INPUTS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4D99126-565A-4801-B4B6-01236016FB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55314" y="673100"/>
            <a:ext cx="8554505" cy="8026401"/>
          </a:xfrm>
        </p:spPr>
        <p:txBody>
          <a:bodyPr>
            <a:normAutofit/>
          </a:bodyPr>
          <a:lstStyle/>
          <a:p>
            <a:r>
              <a:rPr kumimoji="1" lang="en-ID" altLang="ja-JP" dirty="0" err="1"/>
              <a:t>Diberikan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sebuat</a:t>
            </a:r>
            <a:r>
              <a:rPr kumimoji="1" lang="en-ID" altLang="ja-JP" dirty="0"/>
              <a:t> map </a:t>
            </a:r>
            <a:r>
              <a:rPr kumimoji="1" lang="en-ID" altLang="ja-JP" dirty="0" err="1"/>
              <a:t>dengan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ukuran</a:t>
            </a:r>
            <a:r>
              <a:rPr kumimoji="1" lang="en-ID" altLang="ja-JP" dirty="0"/>
              <a:t> n x n. </a:t>
            </a:r>
          </a:p>
          <a:p>
            <a:endParaRPr kumimoji="1" lang="en-ID" altLang="ja-JP" dirty="0"/>
          </a:p>
          <a:p>
            <a:r>
              <a:rPr kumimoji="1" lang="en-ID" altLang="ja-JP" dirty="0" err="1"/>
              <a:t>Dalam</a:t>
            </a:r>
            <a:r>
              <a:rPr kumimoji="1" lang="en-ID" altLang="ja-JP" dirty="0"/>
              <a:t> Map </a:t>
            </a:r>
            <a:r>
              <a:rPr kumimoji="1" lang="en-ID" altLang="ja-JP" dirty="0" err="1"/>
              <a:t>itu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terdiri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dalam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beberapa</a:t>
            </a:r>
            <a:r>
              <a:rPr kumimoji="1" lang="en-ID" altLang="ja-JP" dirty="0"/>
              <a:t> sector.</a:t>
            </a:r>
          </a:p>
          <a:p>
            <a:r>
              <a:rPr kumimoji="1" lang="en-ID" altLang="ja-JP" dirty="0" err="1"/>
              <a:t>Dalam</a:t>
            </a:r>
            <a:r>
              <a:rPr kumimoji="1" lang="en-ID" altLang="ja-JP" dirty="0"/>
              <a:t> Sector </a:t>
            </a:r>
            <a:r>
              <a:rPr kumimoji="1" lang="en-ID" altLang="ja-JP" dirty="0" err="1"/>
              <a:t>terdiri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dari</a:t>
            </a:r>
            <a:r>
              <a:rPr kumimoji="1" lang="en-ID" altLang="ja-JP" dirty="0"/>
              <a:t> :</a:t>
            </a:r>
          </a:p>
          <a:p>
            <a:r>
              <a:rPr kumimoji="1" lang="en-ID" altLang="ja-JP" dirty="0"/>
              <a:t>1. “ </a:t>
            </a:r>
            <a:r>
              <a:rPr kumimoji="1" lang="en-ID" altLang="ja-JP" dirty="0">
                <a:solidFill>
                  <a:schemeClr val="accent1"/>
                </a:solidFill>
              </a:rPr>
              <a:t>*</a:t>
            </a:r>
            <a:r>
              <a:rPr kumimoji="1" lang="en-ID" altLang="ja-JP" dirty="0"/>
              <a:t> “ </a:t>
            </a:r>
            <a:r>
              <a:rPr kumimoji="1" lang="en-ID" altLang="ja-JP" dirty="0" err="1"/>
              <a:t>Merupakan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lokasi</a:t>
            </a:r>
            <a:r>
              <a:rPr kumimoji="1" lang="en-ID" altLang="ja-JP" dirty="0"/>
              <a:t> yang </a:t>
            </a:r>
            <a:r>
              <a:rPr kumimoji="1" lang="en-ID" altLang="ja-JP" dirty="0" err="1"/>
              <a:t>belum</a:t>
            </a:r>
            <a:r>
              <a:rPr kumimoji="1" lang="en-ID" altLang="ja-JP" dirty="0"/>
              <a:t> di </a:t>
            </a:r>
            <a:r>
              <a:rPr kumimoji="1" lang="en-ID" altLang="ja-JP" dirty="0" err="1"/>
              <a:t>ambil</a:t>
            </a:r>
            <a:endParaRPr kumimoji="1" lang="en-ID" altLang="ja-JP" dirty="0"/>
          </a:p>
          <a:p>
            <a:r>
              <a:rPr kumimoji="1" lang="en-ID" altLang="ja-JP" dirty="0"/>
              <a:t>2. “ </a:t>
            </a:r>
            <a:r>
              <a:rPr kumimoji="1" lang="en-ID" altLang="ja-JP" dirty="0">
                <a:solidFill>
                  <a:schemeClr val="accent1"/>
                </a:solidFill>
              </a:rPr>
              <a:t>B</a:t>
            </a:r>
            <a:r>
              <a:rPr kumimoji="1" lang="en-ID" altLang="ja-JP" dirty="0"/>
              <a:t> ” </a:t>
            </a:r>
            <a:r>
              <a:rPr kumimoji="1" lang="en-ID" altLang="ja-JP" dirty="0" err="1"/>
              <a:t>Merupakan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lokasi</a:t>
            </a:r>
            <a:r>
              <a:rPr kumimoji="1" lang="en-ID" altLang="ja-JP" dirty="0"/>
              <a:t> Freedom Fighters</a:t>
            </a:r>
          </a:p>
          <a:p>
            <a:r>
              <a:rPr kumimoji="1" lang="en-ID" altLang="ja-JP" dirty="0"/>
              <a:t>3. “ </a:t>
            </a:r>
            <a:r>
              <a:rPr kumimoji="1" lang="en-ID" altLang="ja-JP" dirty="0">
                <a:solidFill>
                  <a:schemeClr val="accent1"/>
                </a:solidFill>
              </a:rPr>
              <a:t>P</a:t>
            </a:r>
            <a:r>
              <a:rPr kumimoji="1" lang="en-ID" altLang="ja-JP" dirty="0"/>
              <a:t> ” </a:t>
            </a:r>
            <a:r>
              <a:rPr kumimoji="1" lang="en-ID" altLang="ja-JP" dirty="0" err="1"/>
              <a:t>Merupakan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lokasi</a:t>
            </a:r>
            <a:r>
              <a:rPr kumimoji="1" lang="en-ID" altLang="ja-JP" dirty="0"/>
              <a:t> yang </a:t>
            </a:r>
            <a:r>
              <a:rPr kumimoji="1" lang="en-ID" altLang="ja-JP" dirty="0" err="1"/>
              <a:t>ditempati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musuh</a:t>
            </a:r>
            <a:endParaRPr kumimoji="1" lang="en-ID" altLang="ja-JP" dirty="0"/>
          </a:p>
          <a:p>
            <a:r>
              <a:rPr kumimoji="1" lang="en-ID" altLang="ja-JP" dirty="0"/>
              <a:t>Dan “ </a:t>
            </a:r>
            <a:r>
              <a:rPr kumimoji="1" lang="en-ID" altLang="ja-JP" dirty="0">
                <a:solidFill>
                  <a:schemeClr val="bg1"/>
                </a:solidFill>
              </a:rPr>
              <a:t>.</a:t>
            </a:r>
            <a:r>
              <a:rPr kumimoji="1" lang="en-ID" altLang="ja-JP" dirty="0"/>
              <a:t> “ </a:t>
            </a:r>
            <a:r>
              <a:rPr kumimoji="1" lang="en-ID" altLang="ja-JP" dirty="0" err="1"/>
              <a:t>sebagai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pemisah</a:t>
            </a:r>
            <a:r>
              <a:rPr kumimoji="1" lang="en-ID" altLang="ja-JP" dirty="0"/>
              <a:t> sector.</a:t>
            </a:r>
          </a:p>
          <a:p>
            <a:endParaRPr kumimoji="1" lang="en-ID" altLang="ja-JP" dirty="0"/>
          </a:p>
          <a:p>
            <a:r>
              <a:rPr kumimoji="1" lang="en-ID" altLang="ja-JP" dirty="0" err="1"/>
              <a:t>Setiap</a:t>
            </a:r>
            <a:r>
              <a:rPr kumimoji="1" lang="en-ID" altLang="ja-JP" dirty="0"/>
              <a:t> indicator </a:t>
            </a:r>
            <a:r>
              <a:rPr kumimoji="1" lang="en-ID" altLang="ja-JP" dirty="0" err="1"/>
              <a:t>terhubung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hanya</a:t>
            </a:r>
            <a:r>
              <a:rPr kumimoji="1" lang="en-ID" altLang="ja-JP" dirty="0"/>
              <a:t> horizontally </a:t>
            </a:r>
            <a:r>
              <a:rPr kumimoji="1" lang="en-ID" altLang="ja-JP" dirty="0" err="1"/>
              <a:t>atau</a:t>
            </a:r>
            <a:r>
              <a:rPr kumimoji="1" lang="en-ID" altLang="ja-JP" dirty="0"/>
              <a:t> vertically </a:t>
            </a:r>
            <a:r>
              <a:rPr kumimoji="1" lang="en-ID" altLang="ja-JP" dirty="0" err="1"/>
              <a:t>bukan</a:t>
            </a:r>
            <a:r>
              <a:rPr kumimoji="1" lang="en-ID" altLang="ja-JP" dirty="0"/>
              <a:t> diagonally.</a:t>
            </a:r>
          </a:p>
          <a:p>
            <a:r>
              <a:rPr kumimoji="1" lang="en-ID" altLang="ja-JP" dirty="0" err="1"/>
              <a:t>Seperti</a:t>
            </a:r>
            <a:r>
              <a:rPr kumimoji="1" lang="en-ID" altLang="ja-JP" dirty="0"/>
              <a:t> </a:t>
            </a:r>
            <a:r>
              <a:rPr kumimoji="1" lang="en-ID" altLang="ja-JP" dirty="0" err="1"/>
              <a:t>contoh</a:t>
            </a:r>
            <a:r>
              <a:rPr kumimoji="1" lang="en-ID" altLang="ja-JP" dirty="0"/>
              <a:t> di </a:t>
            </a:r>
            <a:r>
              <a:rPr kumimoji="1" lang="en-ID" altLang="ja-JP" dirty="0" err="1"/>
              <a:t>kiri</a:t>
            </a:r>
            <a:r>
              <a:rPr kumimoji="1" lang="en-ID" altLang="ja-JP" dirty="0"/>
              <a:t>, map </a:t>
            </a:r>
            <a:r>
              <a:rPr kumimoji="1" lang="en-ID" altLang="ja-JP" dirty="0" err="1"/>
              <a:t>memiliki</a:t>
            </a:r>
            <a:r>
              <a:rPr kumimoji="1" lang="en-ID" altLang="ja-JP" dirty="0"/>
              <a:t> </a:t>
            </a:r>
            <a:r>
              <a:rPr kumimoji="1" lang="en-ID" altLang="ja-JP" dirty="0">
                <a:solidFill>
                  <a:schemeClr val="accent1"/>
                </a:solidFill>
              </a:rPr>
              <a:t>3</a:t>
            </a:r>
            <a:r>
              <a:rPr kumimoji="1" lang="en-ID" altLang="ja-JP" dirty="0"/>
              <a:t> sector.</a:t>
            </a:r>
          </a:p>
        </p:txBody>
      </p:sp>
    </p:spTree>
    <p:extLst>
      <p:ext uri="{BB962C8B-B14F-4D97-AF65-F5344CB8AC3E}">
        <p14:creationId xmlns:p14="http://schemas.microsoft.com/office/powerpoint/2010/main" val="37451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93"/>
    </mc:Choice>
    <mc:Fallback xmlns="">
      <p:transition advTm="28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860168" y="652323"/>
            <a:ext cx="11427832" cy="342537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SECTOR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90740" y="4771420"/>
            <a:ext cx="8084459" cy="4766280"/>
          </a:xfrm>
        </p:spPr>
        <p:txBody>
          <a:bodyPr>
            <a:normAutofit/>
          </a:bodyPr>
          <a:lstStyle/>
          <a:p>
            <a:r>
              <a:rPr kumimoji="1" lang="en-ID" altLang="ja-JP" sz="2800" dirty="0" err="1"/>
              <a:t>Dibagi</a:t>
            </a:r>
            <a:r>
              <a:rPr kumimoji="1" lang="en-ID" altLang="ja-JP" sz="2800" dirty="0"/>
              <a:t> </a:t>
            </a:r>
            <a:r>
              <a:rPr kumimoji="1" lang="en-ID" altLang="ja-JP" sz="2800" dirty="0" err="1"/>
              <a:t>menjadi</a:t>
            </a:r>
            <a:r>
              <a:rPr kumimoji="1" lang="en-ID" altLang="ja-JP" sz="2800" dirty="0"/>
              <a:t> Group Freedom Fighter dan Group </a:t>
            </a:r>
            <a:r>
              <a:rPr kumimoji="1" lang="en-ID" altLang="ja-JP" sz="2800" dirty="0" err="1"/>
              <a:t>musuh</a:t>
            </a:r>
            <a:endParaRPr kumimoji="1" lang="en-ID" altLang="ja-JP" sz="2800" dirty="0"/>
          </a:p>
          <a:p>
            <a:endParaRPr kumimoji="1" lang="en-ID" altLang="ja-JP" sz="2800" dirty="0"/>
          </a:p>
          <a:p>
            <a:r>
              <a:rPr kumimoji="1" lang="en-ID" altLang="ja-JP" sz="2800" dirty="0" err="1"/>
              <a:t>warna</a:t>
            </a:r>
            <a:r>
              <a:rPr kumimoji="1" lang="en-ID" altLang="ja-JP" sz="2800" dirty="0"/>
              <a:t> </a:t>
            </a:r>
            <a:r>
              <a:rPr kumimoji="1" lang="en-ID" altLang="ja-JP" sz="2800" dirty="0" err="1">
                <a:solidFill>
                  <a:srgbClr val="FF0000"/>
                </a:solidFill>
              </a:rPr>
              <a:t>merah</a:t>
            </a:r>
            <a:r>
              <a:rPr kumimoji="1" lang="en-ID" altLang="ja-JP" sz="2800" dirty="0"/>
              <a:t> dan </a:t>
            </a:r>
            <a:r>
              <a:rPr kumimoji="1" lang="en-ID" altLang="ja-JP" sz="2800" dirty="0" err="1"/>
              <a:t>warna</a:t>
            </a:r>
            <a:r>
              <a:rPr kumimoji="1" lang="en-ID" altLang="ja-JP" sz="2800" dirty="0"/>
              <a:t> </a:t>
            </a:r>
            <a:r>
              <a:rPr kumimoji="1" lang="en-ID" altLang="ja-JP" sz="2800" dirty="0" err="1">
                <a:solidFill>
                  <a:srgbClr val="92D050"/>
                </a:solidFill>
              </a:rPr>
              <a:t>hijau</a:t>
            </a:r>
            <a:r>
              <a:rPr kumimoji="1" lang="en-ID" altLang="ja-JP" sz="2800" dirty="0">
                <a:solidFill>
                  <a:srgbClr val="92D050"/>
                </a:solidFill>
              </a:rPr>
              <a:t> </a:t>
            </a:r>
            <a:r>
              <a:rPr kumimoji="1" lang="en-ID" altLang="ja-JP" sz="2800" dirty="0" err="1">
                <a:solidFill>
                  <a:srgbClr val="92D050"/>
                </a:solidFill>
              </a:rPr>
              <a:t>muda</a:t>
            </a:r>
            <a:r>
              <a:rPr kumimoji="1" lang="en-ID" altLang="ja-JP" sz="2800" dirty="0">
                <a:solidFill>
                  <a:srgbClr val="92D050"/>
                </a:solidFill>
              </a:rPr>
              <a:t> </a:t>
            </a:r>
            <a:r>
              <a:rPr kumimoji="1" lang="en-ID" altLang="ja-JP" sz="2800" dirty="0" err="1"/>
              <a:t>melambangkan</a:t>
            </a:r>
            <a:r>
              <a:rPr kumimoji="1" lang="en-ID" altLang="ja-JP" sz="2800" dirty="0"/>
              <a:t> group Freedom Fighter</a:t>
            </a:r>
          </a:p>
          <a:p>
            <a:endParaRPr kumimoji="1" lang="en-ID" altLang="ja-JP" sz="2800" dirty="0"/>
          </a:p>
          <a:p>
            <a:r>
              <a:rPr kumimoji="1" lang="en-ID" altLang="ja-JP" sz="2800" dirty="0" err="1"/>
              <a:t>Warna</a:t>
            </a:r>
            <a:r>
              <a:rPr kumimoji="1" lang="en-ID" altLang="ja-JP" sz="2800" dirty="0"/>
              <a:t> </a:t>
            </a:r>
            <a:r>
              <a:rPr kumimoji="1" lang="en-ID" altLang="ja-JP" sz="2800" dirty="0" err="1">
                <a:solidFill>
                  <a:srgbClr val="7030A0"/>
                </a:solidFill>
              </a:rPr>
              <a:t>ungu</a:t>
            </a:r>
            <a:r>
              <a:rPr kumimoji="1" lang="en-ID" altLang="ja-JP" sz="2800" dirty="0"/>
              <a:t> dan </a:t>
            </a:r>
            <a:r>
              <a:rPr kumimoji="1" lang="en-ID" altLang="ja-JP" sz="2800" dirty="0" err="1"/>
              <a:t>warna</a:t>
            </a:r>
            <a:r>
              <a:rPr kumimoji="1" lang="en-ID" altLang="ja-JP" sz="2800" dirty="0"/>
              <a:t> </a:t>
            </a:r>
            <a:r>
              <a:rPr kumimoji="1" lang="en-ID" altLang="ja-JP" sz="2800" dirty="0" err="1">
                <a:solidFill>
                  <a:srgbClr val="00B050"/>
                </a:solidFill>
              </a:rPr>
              <a:t>hijau</a:t>
            </a:r>
            <a:r>
              <a:rPr kumimoji="1" lang="en-ID" altLang="ja-JP" sz="2800" dirty="0">
                <a:solidFill>
                  <a:srgbClr val="00B050"/>
                </a:solidFill>
              </a:rPr>
              <a:t> </a:t>
            </a:r>
            <a:r>
              <a:rPr kumimoji="1" lang="en-ID" altLang="ja-JP" sz="2800" dirty="0" err="1">
                <a:solidFill>
                  <a:srgbClr val="00B050"/>
                </a:solidFill>
              </a:rPr>
              <a:t>tua</a:t>
            </a:r>
            <a:r>
              <a:rPr kumimoji="1" lang="en-ID" altLang="ja-JP" sz="2800" dirty="0">
                <a:solidFill>
                  <a:srgbClr val="00B050"/>
                </a:solidFill>
              </a:rPr>
              <a:t> </a:t>
            </a:r>
            <a:r>
              <a:rPr kumimoji="1" lang="en-ID" altLang="ja-JP" sz="2800" dirty="0" err="1"/>
              <a:t>melambangkan</a:t>
            </a:r>
            <a:r>
              <a:rPr kumimoji="1" lang="en-ID" altLang="ja-JP" sz="2800" dirty="0"/>
              <a:t> group </a:t>
            </a:r>
            <a:r>
              <a:rPr kumimoji="1" lang="en-ID" altLang="ja-JP" sz="2800" dirty="0" err="1"/>
              <a:t>musuh</a:t>
            </a:r>
            <a:endParaRPr kumimoji="1" lang="en-ID" altLang="ja-JP" sz="280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E7D289-16CD-4355-A18B-23257440D000}"/>
              </a:ext>
            </a:extLst>
          </p:cNvPr>
          <p:cNvSpPr txBox="1">
            <a:spLocks/>
          </p:cNvSpPr>
          <p:nvPr/>
        </p:nvSpPr>
        <p:spPr>
          <a:xfrm>
            <a:off x="812800" y="4771419"/>
            <a:ext cx="7299019" cy="5410199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860168" y="652323"/>
            <a:ext cx="11427832" cy="342537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SECTOR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90740" y="4771420"/>
            <a:ext cx="8084459" cy="4766280"/>
          </a:xfrm>
        </p:spPr>
        <p:txBody>
          <a:bodyPr>
            <a:normAutofit/>
          </a:bodyPr>
          <a:lstStyle/>
          <a:p>
            <a:r>
              <a:rPr kumimoji="1" lang="en-ID" altLang="ja-JP" sz="3200" dirty="0" err="1"/>
              <a:t>Tetapi</a:t>
            </a:r>
            <a:r>
              <a:rPr kumimoji="1" lang="en-ID" altLang="ja-JP" sz="3200" dirty="0"/>
              <a:t> group </a:t>
            </a:r>
            <a:r>
              <a:rPr kumimoji="1" lang="en-ID" altLang="ja-JP" sz="3200" dirty="0" err="1">
                <a:solidFill>
                  <a:srgbClr val="92D050"/>
                </a:solidFill>
              </a:rPr>
              <a:t>hijau</a:t>
            </a:r>
            <a:r>
              <a:rPr kumimoji="1" lang="en-ID" altLang="ja-JP" sz="3200" dirty="0">
                <a:solidFill>
                  <a:srgbClr val="92D050"/>
                </a:solidFill>
              </a:rPr>
              <a:t> </a:t>
            </a:r>
            <a:r>
              <a:rPr kumimoji="1" lang="en-ID" altLang="ja-JP" sz="3200" dirty="0" err="1">
                <a:solidFill>
                  <a:srgbClr val="92D050"/>
                </a:solidFill>
              </a:rPr>
              <a:t>muda</a:t>
            </a:r>
            <a:r>
              <a:rPr kumimoji="1" lang="en-ID" altLang="ja-JP" sz="3200" dirty="0">
                <a:solidFill>
                  <a:srgbClr val="92D050"/>
                </a:solidFill>
              </a:rPr>
              <a:t> </a:t>
            </a:r>
            <a:r>
              <a:rPr kumimoji="1" lang="en-ID" altLang="ja-JP" sz="3200" dirty="0"/>
              <a:t>dan group </a:t>
            </a:r>
            <a:r>
              <a:rPr kumimoji="1" lang="en-ID" altLang="ja-JP" sz="3200" dirty="0" err="1">
                <a:solidFill>
                  <a:srgbClr val="00B050"/>
                </a:solidFill>
              </a:rPr>
              <a:t>hijau</a:t>
            </a:r>
            <a:r>
              <a:rPr kumimoji="1" lang="en-ID" altLang="ja-JP" sz="3200" dirty="0">
                <a:solidFill>
                  <a:srgbClr val="00B050"/>
                </a:solidFill>
              </a:rPr>
              <a:t> </a:t>
            </a:r>
            <a:r>
              <a:rPr kumimoji="1" lang="en-ID" altLang="ja-JP" sz="3200" dirty="0" err="1">
                <a:solidFill>
                  <a:srgbClr val="00B050"/>
                </a:solidFill>
              </a:rPr>
              <a:t>tua</a:t>
            </a:r>
            <a:r>
              <a:rPr kumimoji="1" lang="en-ID" altLang="ja-JP" sz="3200" dirty="0">
                <a:solidFill>
                  <a:srgbClr val="00B050"/>
                </a:solidFill>
              </a:rPr>
              <a:t> </a:t>
            </a:r>
            <a:r>
              <a:rPr kumimoji="1" lang="en-ID" altLang="ja-JP" sz="3200" dirty="0" err="1"/>
              <a:t>itu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bersebelahan</a:t>
            </a:r>
            <a:r>
              <a:rPr kumimoji="1" lang="en-ID" altLang="ja-JP" sz="3200" dirty="0"/>
              <a:t> yang </a:t>
            </a:r>
            <a:r>
              <a:rPr kumimoji="1" lang="en-ID" altLang="ja-JP" sz="3200" dirty="0" err="1"/>
              <a:t>berarti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kedua</a:t>
            </a:r>
            <a:r>
              <a:rPr kumimoji="1" lang="en-ID" altLang="ja-JP" sz="3200" dirty="0"/>
              <a:t> group </a:t>
            </a:r>
            <a:r>
              <a:rPr kumimoji="1" lang="en-ID" altLang="ja-JP" sz="3200" dirty="0" err="1"/>
              <a:t>tersebut</a:t>
            </a:r>
            <a:r>
              <a:rPr kumimoji="1" lang="en-ID" altLang="ja-JP" sz="3200" dirty="0"/>
              <a:t> </a:t>
            </a:r>
            <a:r>
              <a:rPr kumimoji="1" lang="en-ID" altLang="ja-JP" sz="3200" dirty="0" err="1"/>
              <a:t>ada</a:t>
            </a:r>
            <a:r>
              <a:rPr kumimoji="1" lang="en-ID" altLang="ja-JP" sz="3200" dirty="0"/>
              <a:t> di fighting position.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E7D289-16CD-4355-A18B-23257440D000}"/>
              </a:ext>
            </a:extLst>
          </p:cNvPr>
          <p:cNvSpPr txBox="1">
            <a:spLocks/>
          </p:cNvSpPr>
          <p:nvPr/>
        </p:nvSpPr>
        <p:spPr>
          <a:xfrm>
            <a:off x="812800" y="4771419"/>
            <a:ext cx="7299019" cy="5410199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616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6860168" y="652323"/>
            <a:ext cx="11427832" cy="342537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OUTPUT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90740" y="4771420"/>
            <a:ext cx="8084459" cy="4766280"/>
          </a:xfrm>
        </p:spPr>
        <p:txBody>
          <a:bodyPr>
            <a:normAutofit/>
          </a:bodyPr>
          <a:lstStyle/>
          <a:p>
            <a:r>
              <a:rPr lang="en-US" sz="3200" dirty="0"/>
              <a:t>2 freedom fighter group(s) </a:t>
            </a:r>
          </a:p>
          <a:p>
            <a:r>
              <a:rPr lang="en-US" sz="3200" dirty="0"/>
              <a:t>2 enemy group(s)</a:t>
            </a:r>
          </a:p>
          <a:p>
            <a:r>
              <a:rPr lang="en-US" sz="3200" dirty="0"/>
              <a:t>2 fighting position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E7D289-16CD-4355-A18B-23257440D000}"/>
              </a:ext>
            </a:extLst>
          </p:cNvPr>
          <p:cNvSpPr txBox="1">
            <a:spLocks/>
          </p:cNvSpPr>
          <p:nvPr/>
        </p:nvSpPr>
        <p:spPr>
          <a:xfrm>
            <a:off x="812800" y="4771419"/>
            <a:ext cx="7299019" cy="5410199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sz="3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sz="36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sz="36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sz="3600" b="1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sz="36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</a:t>
            </a:r>
            <a:endParaRPr kumimoji="1" lang="en-US" altLang="ja-JP" sz="3600" b="1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kumimoji="1" lang="en-US" altLang="ja-JP" sz="36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*  *  *  *  </a:t>
            </a:r>
            <a:r>
              <a:rPr kumimoji="1" lang="en-US" altLang="ja-JP" sz="3600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82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CF4B4A3-A4A4-4229-B302-7971A1C7329F}"/>
              </a:ext>
            </a:extLst>
          </p:cNvPr>
          <p:cNvSpPr txBox="1">
            <a:spLocks/>
          </p:cNvSpPr>
          <p:nvPr/>
        </p:nvSpPr>
        <p:spPr>
          <a:xfrm>
            <a:off x="778181" y="469901"/>
            <a:ext cx="6625919" cy="8821830"/>
          </a:xfrm>
          <a:prstGeom prst="rect">
            <a:avLst/>
          </a:prstGeom>
        </p:spPr>
        <p:txBody>
          <a:bodyPr vert="horz" lIns="91440" tIns="45720" rIns="91440" bIns="45720" numCol="1" spcCol="360000" rtlCol="0" anchor="t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16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</a:t>
            </a:r>
            <a:r>
              <a:rPr kumimoji="1" lang="en-US" altLang="ja-JP" b="1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b="1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 </a:t>
            </a:r>
            <a:r>
              <a:rPr kumimoji="1" lang="en-US" altLang="ja-JP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b="1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</a:t>
            </a:r>
            <a:r>
              <a:rPr kumimoji="1" lang="en-US" altLang="ja-JP" b="1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  </a:t>
            </a:r>
            <a:r>
              <a:rPr kumimoji="1" lang="en-US" altLang="ja-JP" b="1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</a:t>
            </a:r>
            <a:r>
              <a:rPr kumimoji="1" lang="en-US" altLang="ja-JP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  *  *  *  *  *  *  </a:t>
            </a:r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.  .  .  .  .  .  .  .  .  .  .  .  .  .  . 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24326E9-A577-481C-B6A7-066E6D7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760" y="4942693"/>
            <a:ext cx="9802733" cy="4348244"/>
          </a:xfrm>
        </p:spPr>
        <p:txBody>
          <a:bodyPr/>
          <a:lstStyle/>
          <a:p>
            <a:r>
              <a:rPr kumimoji="1" lang="en-US" altLang="ja-JP" dirty="0"/>
              <a:t>THE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OUTPUT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4D99126-565A-4801-B4B6-01236016FB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9760" y="3464162"/>
            <a:ext cx="9644940" cy="2613985"/>
          </a:xfrm>
        </p:spPr>
        <p:txBody>
          <a:bodyPr>
            <a:normAutofit/>
          </a:bodyPr>
          <a:lstStyle/>
          <a:p>
            <a:r>
              <a:rPr lang="en-US" sz="2400" dirty="0"/>
              <a:t>Sector #1: contain</a:t>
            </a:r>
            <a:r>
              <a:rPr lang="en-US" sz="2400" dirty="0">
                <a:solidFill>
                  <a:srgbClr val="FF0000"/>
                </a:solidFill>
              </a:rPr>
              <a:t> 1 </a:t>
            </a:r>
            <a:r>
              <a:rPr lang="en-US" sz="2400" dirty="0"/>
              <a:t>freedom fighter group(s) &amp; </a:t>
            </a:r>
            <a:r>
              <a:rPr lang="en-US" sz="2400" dirty="0">
                <a:solidFill>
                  <a:srgbClr val="FFFF00"/>
                </a:solidFill>
              </a:rPr>
              <a:t>1</a:t>
            </a:r>
            <a:r>
              <a:rPr lang="en-US" sz="2400" dirty="0"/>
              <a:t> enemy group(s) </a:t>
            </a:r>
          </a:p>
          <a:p>
            <a:r>
              <a:rPr lang="en-US" sz="2400" dirty="0"/>
              <a:t>Sector #2: contain </a:t>
            </a:r>
            <a:r>
              <a:rPr lang="en-US" sz="2400" dirty="0">
                <a:solidFill>
                  <a:srgbClr val="FF0000"/>
                </a:solidFill>
              </a:rPr>
              <a:t>1 </a:t>
            </a:r>
            <a:r>
              <a:rPr lang="en-US" sz="2400" dirty="0"/>
              <a:t>freedom fighter group(s) &amp; </a:t>
            </a:r>
            <a:r>
              <a:rPr lang="en-US" sz="2400" dirty="0">
                <a:solidFill>
                  <a:srgbClr val="FFFF00"/>
                </a:solidFill>
              </a:rPr>
              <a:t>0 </a:t>
            </a:r>
            <a:r>
              <a:rPr lang="en-US" sz="2400" dirty="0"/>
              <a:t>enemy group(s) </a:t>
            </a:r>
          </a:p>
          <a:p>
            <a:r>
              <a:rPr lang="en-US" sz="2400" dirty="0"/>
              <a:t>Sector #3: contain</a:t>
            </a:r>
            <a:r>
              <a:rPr lang="en-US" sz="2400" dirty="0">
                <a:solidFill>
                  <a:srgbClr val="FF0000"/>
                </a:solidFill>
              </a:rPr>
              <a:t> 2 </a:t>
            </a:r>
            <a:r>
              <a:rPr lang="en-US" sz="2400" dirty="0"/>
              <a:t>freedom fighter group(s) &amp;</a:t>
            </a:r>
            <a:r>
              <a:rPr lang="en-US" sz="2400" dirty="0">
                <a:solidFill>
                  <a:srgbClr val="FFFF00"/>
                </a:solidFill>
              </a:rPr>
              <a:t> 2 </a:t>
            </a:r>
            <a:r>
              <a:rPr lang="en-US" sz="2400" dirty="0"/>
              <a:t>enemy group(s) </a:t>
            </a:r>
          </a:p>
          <a:p>
            <a:r>
              <a:rPr lang="en-US" sz="2400" dirty="0"/>
              <a:t>Total 2 group(s) are in fighting position.</a:t>
            </a:r>
            <a:endParaRPr kumimoji="1" lang="en-ID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783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93"/>
    </mc:Choice>
    <mc:Fallback xmlns="">
      <p:transition advTm="28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F9DC675-64C5-4D8B-A557-2C9C3F17B4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1" b="29761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IDE</a:t>
            </a:r>
            <a:br>
              <a:rPr kumimoji="1" lang="en-US" altLang="ja-JP" dirty="0"/>
            </a:br>
            <a:r>
              <a:rPr kumimoji="1" lang="en-US" altLang="ja-JP" dirty="0"/>
              <a:t>SOLUSI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>
            <a:normAutofit/>
          </a:bodyPr>
          <a:lstStyle/>
          <a:p>
            <a:r>
              <a:rPr kumimoji="1" lang="en-ID" altLang="ja-JP" sz="3200" dirty="0"/>
              <a:t>Flood Fill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astor Blue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33CFCE"/>
      </a:accent1>
      <a:accent2>
        <a:srgbClr val="28ADAA"/>
      </a:accent2>
      <a:accent3>
        <a:srgbClr val="1F8583"/>
      </a:accent3>
      <a:accent4>
        <a:srgbClr val="186664"/>
      </a:accent4>
      <a:accent5>
        <a:srgbClr val="ECF03A"/>
      </a:accent5>
      <a:accent6>
        <a:srgbClr val="A3A70D"/>
      </a:accent6>
      <a:hlink>
        <a:srgbClr val="33CFCE"/>
      </a:hlink>
      <a:folHlink>
        <a:srgbClr val="1F8583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11789</TotalTime>
  <Words>1594</Words>
  <Application>Microsoft Office PowerPoint</Application>
  <PresentationFormat>Custom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Cascadia Code</vt:lpstr>
      <vt:lpstr>Roboto</vt:lpstr>
      <vt:lpstr>Roboto Bold</vt:lpstr>
      <vt:lpstr>Wingdings</vt:lpstr>
      <vt:lpstr>Contents</vt:lpstr>
      <vt:lpstr>No Header and Footer</vt:lpstr>
      <vt:lpstr>FREEDOM FIGHTER</vt:lpstr>
      <vt:lpstr>TABLE OF CONTENTS</vt:lpstr>
      <vt:lpstr>Penjelasan Soal</vt:lpstr>
      <vt:lpstr>THE INPUTS</vt:lpstr>
      <vt:lpstr>THE SECTOR</vt:lpstr>
      <vt:lpstr>THE SECTOR</vt:lpstr>
      <vt:lpstr>THE OUTPUT</vt:lpstr>
      <vt:lpstr>THE OUTPUT</vt:lpstr>
      <vt:lpstr>IDE SOLUSI</vt:lpstr>
      <vt:lpstr>FIND SECTION</vt:lpstr>
      <vt:lpstr>FIND GROUP</vt:lpstr>
      <vt:lpstr>FIND GROUP</vt:lpstr>
      <vt:lpstr>A BIT OF CODE</vt:lpstr>
      <vt:lpstr>MY CODE</vt:lpstr>
      <vt:lpstr>MY CODE</vt:lpstr>
      <vt:lpstr>THANK YOU FOR  LISTEING!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Andreas</cp:lastModifiedBy>
  <cp:revision>233</cp:revision>
  <dcterms:created xsi:type="dcterms:W3CDTF">2015-08-02T15:43:04Z</dcterms:created>
  <dcterms:modified xsi:type="dcterms:W3CDTF">2023-05-04T22:06:28Z</dcterms:modified>
</cp:coreProperties>
</file>