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69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F8C13-0B96-3635-B46F-EC1690E8A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35E914-C60B-CF03-ECE2-ECC9D04A2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1342B3-E3CF-19D1-DB0A-D462DBCC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1208-5607-4232-98E5-AE270D59705E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2065CA-A3D5-AFA8-2AD2-0A6BCC5A8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7AE4E2-00F4-8998-A9D5-DDD01AB7A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B35D2-6D35-4433-9F17-D2C6D2E7F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278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7496B-5FB6-E98A-68A3-CCF56F18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45124F-15DE-91DA-21C3-043E14DC7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2876C7-75B5-6F7E-BBA3-7C15446B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1208-5607-4232-98E5-AE270D59705E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820DAC-3020-B6ED-BAD4-A7742179D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74A699-FF65-5F62-6CCE-1B6AC95C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B35D2-6D35-4433-9F17-D2C6D2E7F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69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6B5FFE-51B9-9780-331D-2B8ACA51C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6D0B70-24BC-E0EC-F858-B267BF9E9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C3B44A-1A46-E538-C13C-4558179F9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1208-5607-4232-98E5-AE270D59705E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44EEF8-92D7-53F1-D635-571D7361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E08CE-4CB7-81A2-3448-8A0ABBE4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B35D2-6D35-4433-9F17-D2C6D2E7F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908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B0F242-C414-9559-6178-C2EDDC8BE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9CF4F9-7A3B-809B-63BD-8DC5979D8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363F24-9F77-B66A-0C18-55247F23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1208-5607-4232-98E5-AE270D59705E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C10746-CF0B-6D83-2CA3-80EB4D2C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45E029-AD17-84E6-5043-E69856AD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B35D2-6D35-4433-9F17-D2C6D2E7F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86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F9C1F-D310-C606-4C37-1AE851EE6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2DF789-1883-5ABE-B026-F2C14971B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1504BC-BF48-094A-5618-5B9DF598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1208-5607-4232-98E5-AE270D59705E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0FC2C1-7412-03AC-D10B-2FE383675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1EDE9F-FC42-00DB-D42A-555D68B9E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B35D2-6D35-4433-9F17-D2C6D2E7F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46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F0B68-6053-CCB3-05C6-C9CFF905E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38F9A1-C629-08D2-2846-A23F0F3DE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485D48-69D2-AE63-168A-C24B84D29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4515C0-221C-A730-963E-E3346BAC3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1208-5607-4232-98E5-AE270D59705E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FB0710-3A08-C4A7-3DE3-63CC410C3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2337D5-D17B-A017-5779-267A6A61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B35D2-6D35-4433-9F17-D2C6D2E7F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9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42116-9A58-E9CF-3103-A8159A9F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D22B86-A50A-E9A4-DE3B-A87A28976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1D1C2E-5CC7-DBF2-6B29-086F9354F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037822-366D-4E26-7EAE-C6AFECEBD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FDE272-F11E-4806-E5D9-515521DE8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A08E67-8258-5EB9-5B8C-16094F76B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1208-5607-4232-98E5-AE270D59705E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246675-BE84-5FD8-0D2A-61BFB40B9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017843-3F12-697B-6B80-258336160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B35D2-6D35-4433-9F17-D2C6D2E7F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14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FF5B9-E3D4-2865-950C-B16F4BC3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D95AD8-079F-B5E9-BE08-9A52C7354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1208-5607-4232-98E5-AE270D59705E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54DDF0-9B8D-44CC-0447-FDBF1003C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D9DD51-6BED-2900-D852-9E2794108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B35D2-6D35-4433-9F17-D2C6D2E7F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65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459C50-1343-A825-0E57-E5A6CFA8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1208-5607-4232-98E5-AE270D59705E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F6BD53-E23A-21D8-9051-8B69E21CF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BCB92E-6767-8F66-BC5D-9A3164E09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B35D2-6D35-4433-9F17-D2C6D2E7F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71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96A0A-5500-DEBE-C2A6-34AC891D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7B6B9B-79DF-0CFB-FC4B-7EBCD0439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468F4C-2D9D-A200-5B6F-803E93F55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B1C743-F034-037A-4B70-BA35DF08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1208-5607-4232-98E5-AE270D59705E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D7F3E8-E85C-52BA-6CFB-61FD143E1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DE7DF2-D778-D466-DEA0-C38536B9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B35D2-6D35-4433-9F17-D2C6D2E7F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17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72422-67E1-6127-3493-0598EAD1F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BA0118-21B5-AB88-8563-9009CAE67A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891D12-F3A7-A082-4417-5EF2E8884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00D4E9-B8F4-C943-4598-6EA1476F1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1208-5607-4232-98E5-AE270D59705E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14D2EF-AAF5-0CF9-666B-DCF431B05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28D136-E856-B285-3D6D-A6298587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B35D2-6D35-4433-9F17-D2C6D2E7F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38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2661B3-4283-0A87-5F3D-3E765DFCE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2D562-A040-62D4-2F3E-2CA9416CC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101923-5697-B759-2CC0-A65EEAD297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81208-5607-4232-98E5-AE270D59705E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2D85D7-E443-0415-9D9C-0EB369B7C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6158D3-7E3D-F11B-02C8-ADBA22FC4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B35D2-6D35-4433-9F17-D2C6D2E7F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36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889C198-CA69-1589-20FC-3ED3B93EBA06}"/>
              </a:ext>
            </a:extLst>
          </p:cNvPr>
          <p:cNvSpPr/>
          <p:nvPr/>
        </p:nvSpPr>
        <p:spPr>
          <a:xfrm>
            <a:off x="1658471" y="1102659"/>
            <a:ext cx="1891553" cy="54684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星形: 五角 4">
            <a:extLst>
              <a:ext uri="{FF2B5EF4-FFF2-40B4-BE49-F238E27FC236}">
                <a16:creationId xmlns:a16="http://schemas.microsoft.com/office/drawing/2014/main" id="{8526D2B4-A5A4-AF3F-9465-3998D886AC80}"/>
              </a:ext>
            </a:extLst>
          </p:cNvPr>
          <p:cNvSpPr/>
          <p:nvPr/>
        </p:nvSpPr>
        <p:spPr>
          <a:xfrm>
            <a:off x="2366682" y="1156446"/>
            <a:ext cx="475129" cy="439271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694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Yihang Su</dc:creator>
  <cp:lastModifiedBy>Yihang Su</cp:lastModifiedBy>
  <cp:revision>1</cp:revision>
  <dcterms:created xsi:type="dcterms:W3CDTF">2024-06-18T08:16:26Z</dcterms:created>
  <dcterms:modified xsi:type="dcterms:W3CDTF">2024-06-18T14:04:47Z</dcterms:modified>
</cp:coreProperties>
</file>