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12.jpeg" ContentType="image/jpeg"/>
  <Override PartName="/ppt/media/image10.png" ContentType="image/png"/>
  <Override PartName="/ppt/media/image9.png" ContentType="image/png"/>
  <Override PartName="/ppt/media/image8.gif" ContentType="image/gif"/>
  <Override PartName="/ppt/media/image7.png" ContentType="image/png"/>
  <Override PartName="/ppt/media/image2.png" ContentType="image/png"/>
  <Override PartName="/ppt/media/image1.jpeg" ContentType="image/jpeg"/>
  <Override PartName="/ppt/media/image6.png" ContentType="image/png"/>
  <Override PartName="/ppt/media/image11.png" ContentType="image/png"/>
  <Override PartName="/ppt/media/image3.jpeg" ContentType="image/jpeg"/>
  <Override PartName="/ppt/media/image4.png" ContentType="image/png"/>
  <Override PartName="/ppt/media/image5.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sldImg"/>
          </p:nvPr>
        </p:nvSpPr>
        <p:spPr>
          <a:xfrm>
            <a:off x="533520" y="764280"/>
            <a:ext cx="6704640" cy="3771360"/>
          </a:xfrm>
          <a:prstGeom prst="rect">
            <a:avLst/>
          </a:prstGeom>
        </p:spPr>
        <p:txBody>
          <a:bodyPr lIns="0" rIns="0" tIns="0" bIns="0" anchor="ctr"/>
          <a:p>
            <a:r>
              <a:rPr b="0" lang="ru-RU" sz="1800" spc="-1" strike="noStrike">
                <a:solidFill>
                  <a:srgbClr val="000000"/>
                </a:solidFill>
                <a:latin typeface="Calibri"/>
              </a:rPr>
              <a:t>Click to move the slide</a:t>
            </a:r>
            <a:endParaRPr b="0" lang="ru-RU" sz="1800" spc="-1" strike="noStrike">
              <a:solidFill>
                <a:srgbClr val="000000"/>
              </a:solidFill>
              <a:latin typeface="Calibri"/>
            </a:endParaRPr>
          </a:p>
        </p:txBody>
      </p:sp>
      <p:sp>
        <p:nvSpPr>
          <p:cNvPr id="86"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87"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&lt;header&gt;</a:t>
            </a:r>
            <a:endParaRPr b="0" lang="en-US" sz="1400" spc="-1" strike="noStrike">
              <a:latin typeface="Times New Roman"/>
            </a:endParaRPr>
          </a:p>
        </p:txBody>
      </p:sp>
      <p:sp>
        <p:nvSpPr>
          <p:cNvPr id="88"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&lt;date/time&gt;</a:t>
            </a:r>
            <a:endParaRPr b="0" lang="en-US" sz="1400" spc="-1" strike="noStrike">
              <a:latin typeface="Times New Roman"/>
            </a:endParaRPr>
          </a:p>
        </p:txBody>
      </p:sp>
      <p:sp>
        <p:nvSpPr>
          <p:cNvPr id="89"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&lt;footer&gt;</a:t>
            </a:r>
            <a:endParaRPr b="0" lang="en-US" sz="1400" spc="-1" strike="noStrike">
              <a:latin typeface="Times New Roman"/>
            </a:endParaRPr>
          </a:p>
        </p:txBody>
      </p:sp>
      <p:sp>
        <p:nvSpPr>
          <p:cNvPr id="90" name="PlaceHolder 6"/>
          <p:cNvSpPr>
            <a:spLocks noGrp="1"/>
          </p:cNvSpPr>
          <p:nvPr>
            <p:ph type="sldNum"/>
          </p:nvPr>
        </p:nvSpPr>
        <p:spPr>
          <a:xfrm>
            <a:off x="4399200" y="9555480"/>
            <a:ext cx="3372840" cy="502560"/>
          </a:xfrm>
          <a:prstGeom prst="rect">
            <a:avLst/>
          </a:prstGeom>
        </p:spPr>
        <p:txBody>
          <a:bodyPr lIns="0" rIns="0" tIns="0" bIns="0" anchor="b"/>
          <a:p>
            <a:pPr algn="r"/>
            <a:fld id="{25060373-814E-4D9A-AA18-69D519DCB043}"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hyperlink" Target="https://presentation-creation.ru/powerpoint-templates.html" TargetMode="External"/><Relationship Id="rId2" Type="http://schemas.openxmlformats.org/officeDocument/2006/relationships/slide" Target="../slides/slide1.xml"/><Relationship Id="rId3"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sldImg"/>
          </p:nvPr>
        </p:nvSpPr>
        <p:spPr>
          <a:xfrm>
            <a:off x="1143000" y="685800"/>
            <a:ext cx="4571640" cy="3428640"/>
          </a:xfrm>
          <a:prstGeom prst="rect">
            <a:avLst/>
          </a:prstGeom>
        </p:spPr>
      </p:sp>
      <p:sp>
        <p:nvSpPr>
          <p:cNvPr id="178" name="PlaceHolder 2"/>
          <p:cNvSpPr>
            <a:spLocks noGrp="1"/>
          </p:cNvSpPr>
          <p:nvPr>
            <p:ph type="body"/>
          </p:nvPr>
        </p:nvSpPr>
        <p:spPr>
          <a:xfrm>
            <a:off x="685800" y="4343400"/>
            <a:ext cx="5486040" cy="4114440"/>
          </a:xfrm>
          <a:prstGeom prst="rect">
            <a:avLst/>
          </a:prstGeom>
        </p:spPr>
        <p:txBody>
          <a:bodyPr/>
          <a:p>
            <a:pPr marL="216000" indent="-216000">
              <a:lnSpc>
                <a:spcPct val="100000"/>
              </a:lnSpc>
            </a:pPr>
            <a:r>
              <a:rPr b="0" lang="en-US" sz="1200" spc="-1" strike="noStrike">
                <a:latin typeface="Arial"/>
              </a:rPr>
              <a:t>Оригинальные шаблоны для презентаций: </a:t>
            </a:r>
            <a:r>
              <a:rPr b="0" lang="en-US" sz="1200" spc="-1" strike="noStrike" u="sng">
                <a:solidFill>
                  <a:srgbClr val="000000"/>
                </a:solidFill>
                <a:uFillTx/>
                <a:latin typeface="Arial"/>
                <a:hlinkClick r:id="rId1"/>
              </a:rPr>
              <a:t>https://presentation-creation.ru/powerpoint-templates.html</a:t>
            </a:r>
            <a:r>
              <a:rPr b="0" lang="en-US" sz="1200" spc="-1" strike="noStrike">
                <a:solidFill>
                  <a:srgbClr val="000000"/>
                </a:solidFill>
                <a:latin typeface="Arial"/>
              </a:rPr>
              <a:t> </a:t>
            </a:r>
            <a:endParaRPr b="0" lang="en-US" sz="1200" spc="-1" strike="noStrike">
              <a:latin typeface="Arial"/>
            </a:endParaRPr>
          </a:p>
          <a:p>
            <a:pPr marL="216000" indent="-216000">
              <a:lnSpc>
                <a:spcPct val="100000"/>
              </a:lnSpc>
            </a:pPr>
            <a:r>
              <a:rPr b="0" lang="en-US" sz="1200" spc="-1" strike="noStrike">
                <a:solidFill>
                  <a:srgbClr val="000000"/>
                </a:solidFill>
                <a:latin typeface="Arial"/>
              </a:rPr>
              <a:t>Бесплатно и без регистрации.</a:t>
            </a:r>
            <a:endParaRPr b="0" lang="en-US" sz="1200" spc="-1" strike="noStrike">
              <a:latin typeface="Arial"/>
            </a:endParaRPr>
          </a:p>
          <a:p>
            <a:pPr marL="216000" indent="-216000">
              <a:lnSpc>
                <a:spcPct val="100000"/>
              </a:lnSpc>
            </a:pPr>
            <a:endParaRPr b="0" lang="en-US" sz="1200" spc="-1" strike="noStrike">
              <a:latin typeface="Arial"/>
            </a:endParaRPr>
          </a:p>
        </p:txBody>
      </p:sp>
      <p:sp>
        <p:nvSpPr>
          <p:cNvPr id="179" name="TextShape 3"/>
          <p:cNvSpPr txBox="1"/>
          <p:nvPr/>
        </p:nvSpPr>
        <p:spPr>
          <a:xfrm>
            <a:off x="3884760" y="8685360"/>
            <a:ext cx="2971440" cy="456840"/>
          </a:xfrm>
          <a:prstGeom prst="rect">
            <a:avLst/>
          </a:prstGeom>
          <a:noFill/>
          <a:ln>
            <a:noFill/>
          </a:ln>
        </p:spPr>
        <p:txBody>
          <a:bodyPr anchor="b"/>
          <a:p>
            <a:pPr algn="r">
              <a:lnSpc>
                <a:spcPct val="100000"/>
              </a:lnSpc>
            </a:pPr>
            <a:fld id="{B6F6B58F-BE00-46AD-B4D1-4CF1375CADB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07640" y="116640"/>
            <a:ext cx="8856720" cy="1223640"/>
          </a:xfrm>
          <a:prstGeom prst="rect">
            <a:avLst/>
          </a:prstGeom>
        </p:spPr>
        <p:txBody>
          <a:bodyPr lIns="0" rIns="0" tIns="0" bIns="0" anchor="ctr"/>
          <a:p>
            <a:endParaRPr b="0" lang="ru-RU" sz="1800" spc="-1" strike="noStrike">
              <a:solidFill>
                <a:srgbClr val="000000"/>
              </a:solidFill>
              <a:latin typeface="Calibri"/>
            </a:endParaRPr>
          </a:p>
        </p:txBody>
      </p:sp>
      <p:sp>
        <p:nvSpPr>
          <p:cNvPr id="28" name="PlaceHolder 2"/>
          <p:cNvSpPr>
            <a:spLocks noGrp="1"/>
          </p:cNvSpPr>
          <p:nvPr>
            <p:ph type="body"/>
          </p:nvPr>
        </p:nvSpPr>
        <p:spPr>
          <a:xfrm>
            <a:off x="107640" y="1412640"/>
            <a:ext cx="6552360" cy="1923120"/>
          </a:xfrm>
          <a:prstGeom prst="rect">
            <a:avLst/>
          </a:prstGeom>
        </p:spPr>
        <p:txBody>
          <a:bodyPr lIns="0" rIns="0" tIns="0" bIns="0">
            <a:normAutofit/>
          </a:bodyPr>
          <a:p>
            <a:endParaRPr b="0" lang="ru-RU" sz="3200" spc="-1" strike="noStrike">
              <a:solidFill>
                <a:srgbClr val="bfe1eb"/>
              </a:solidFill>
              <a:latin typeface="Calibri"/>
            </a:endParaRPr>
          </a:p>
        </p:txBody>
      </p:sp>
      <p:sp>
        <p:nvSpPr>
          <p:cNvPr id="29" name="PlaceHolder 3"/>
          <p:cNvSpPr>
            <a:spLocks noGrp="1"/>
          </p:cNvSpPr>
          <p:nvPr>
            <p:ph type="body"/>
          </p:nvPr>
        </p:nvSpPr>
        <p:spPr>
          <a:xfrm>
            <a:off x="107640" y="3519000"/>
            <a:ext cx="6552360" cy="1923120"/>
          </a:xfrm>
          <a:prstGeom prst="rect">
            <a:avLst/>
          </a:prstGeom>
        </p:spPr>
        <p:txBody>
          <a:bodyPr lIns="0" rIns="0" tIns="0" bIns="0">
            <a:normAutofit/>
          </a:bodyPr>
          <a:p>
            <a:endParaRPr b="0" lang="ru-RU" sz="3200" spc="-1" strike="noStrike">
              <a:solidFill>
                <a:srgbClr val="bfe1eb"/>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07640" y="116640"/>
            <a:ext cx="8856720" cy="1223640"/>
          </a:xfrm>
          <a:prstGeom prst="rect">
            <a:avLst/>
          </a:prstGeom>
        </p:spPr>
        <p:txBody>
          <a:bodyPr lIns="0" rIns="0" tIns="0" bIns="0" anchor="ctr"/>
          <a:p>
            <a:endParaRPr b="0" lang="ru-RU" sz="1800" spc="-1" strike="noStrike">
              <a:solidFill>
                <a:srgbClr val="000000"/>
              </a:solidFill>
              <a:latin typeface="Calibri"/>
            </a:endParaRPr>
          </a:p>
        </p:txBody>
      </p:sp>
      <p:sp>
        <p:nvSpPr>
          <p:cNvPr id="31" name="PlaceHolder 2"/>
          <p:cNvSpPr>
            <a:spLocks noGrp="1"/>
          </p:cNvSpPr>
          <p:nvPr>
            <p:ph type="body"/>
          </p:nvPr>
        </p:nvSpPr>
        <p:spPr>
          <a:xfrm>
            <a:off x="107640" y="1412640"/>
            <a:ext cx="3197520" cy="1923120"/>
          </a:xfrm>
          <a:prstGeom prst="rect">
            <a:avLst/>
          </a:prstGeom>
        </p:spPr>
        <p:txBody>
          <a:bodyPr lIns="0" rIns="0" tIns="0" bIns="0">
            <a:normAutofit/>
          </a:bodyPr>
          <a:p>
            <a:endParaRPr b="0" lang="ru-RU" sz="3200" spc="-1" strike="noStrike">
              <a:solidFill>
                <a:srgbClr val="bfe1eb"/>
              </a:solidFill>
              <a:latin typeface="Calibri"/>
            </a:endParaRPr>
          </a:p>
        </p:txBody>
      </p:sp>
      <p:sp>
        <p:nvSpPr>
          <p:cNvPr id="32" name="PlaceHolder 3"/>
          <p:cNvSpPr>
            <a:spLocks noGrp="1"/>
          </p:cNvSpPr>
          <p:nvPr>
            <p:ph type="body"/>
          </p:nvPr>
        </p:nvSpPr>
        <p:spPr>
          <a:xfrm>
            <a:off x="3465360" y="1412640"/>
            <a:ext cx="3197520" cy="1923120"/>
          </a:xfrm>
          <a:prstGeom prst="rect">
            <a:avLst/>
          </a:prstGeom>
        </p:spPr>
        <p:txBody>
          <a:bodyPr lIns="0" rIns="0" tIns="0" bIns="0">
            <a:normAutofit/>
          </a:bodyPr>
          <a:p>
            <a:endParaRPr b="0" lang="ru-RU" sz="3200" spc="-1" strike="noStrike">
              <a:solidFill>
                <a:srgbClr val="bfe1eb"/>
              </a:solidFill>
              <a:latin typeface="Calibri"/>
            </a:endParaRPr>
          </a:p>
        </p:txBody>
      </p:sp>
      <p:sp>
        <p:nvSpPr>
          <p:cNvPr id="33" name="PlaceHolder 4"/>
          <p:cNvSpPr>
            <a:spLocks noGrp="1"/>
          </p:cNvSpPr>
          <p:nvPr>
            <p:ph type="body"/>
          </p:nvPr>
        </p:nvSpPr>
        <p:spPr>
          <a:xfrm>
            <a:off x="107640" y="3519000"/>
            <a:ext cx="3197520" cy="1923120"/>
          </a:xfrm>
          <a:prstGeom prst="rect">
            <a:avLst/>
          </a:prstGeom>
        </p:spPr>
        <p:txBody>
          <a:bodyPr lIns="0" rIns="0" tIns="0" bIns="0">
            <a:normAutofit/>
          </a:bodyPr>
          <a:p>
            <a:endParaRPr b="0" lang="ru-RU" sz="3200" spc="-1" strike="noStrike">
              <a:solidFill>
                <a:srgbClr val="bfe1eb"/>
              </a:solidFill>
              <a:latin typeface="Calibri"/>
            </a:endParaRPr>
          </a:p>
        </p:txBody>
      </p:sp>
      <p:sp>
        <p:nvSpPr>
          <p:cNvPr id="34" name="PlaceHolder 5"/>
          <p:cNvSpPr>
            <a:spLocks noGrp="1"/>
          </p:cNvSpPr>
          <p:nvPr>
            <p:ph type="body"/>
          </p:nvPr>
        </p:nvSpPr>
        <p:spPr>
          <a:xfrm>
            <a:off x="3465360" y="3519000"/>
            <a:ext cx="3197520" cy="1923120"/>
          </a:xfrm>
          <a:prstGeom prst="rect">
            <a:avLst/>
          </a:prstGeom>
        </p:spPr>
        <p:txBody>
          <a:bodyPr lIns="0" rIns="0" tIns="0" bIns="0">
            <a:normAutofit/>
          </a:bodyPr>
          <a:p>
            <a:endParaRPr b="0" lang="ru-RU" sz="3200" spc="-1" strike="noStrike">
              <a:solidFill>
                <a:srgbClr val="bfe1eb"/>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7640" y="116640"/>
            <a:ext cx="8856720" cy="1223640"/>
          </a:xfrm>
          <a:prstGeom prst="rect">
            <a:avLst/>
          </a:prstGeom>
        </p:spPr>
        <p:txBody>
          <a:bodyPr lIns="0" rIns="0" tIns="0" bIns="0" anchor="ctr"/>
          <a:p>
            <a:endParaRPr b="0" lang="ru-RU" sz="1800" spc="-1" strike="noStrike">
              <a:solidFill>
                <a:srgbClr val="000000"/>
              </a:solidFill>
              <a:latin typeface="Calibri"/>
            </a:endParaRPr>
          </a:p>
        </p:txBody>
      </p:sp>
      <p:sp>
        <p:nvSpPr>
          <p:cNvPr id="36" name="PlaceHolder 2"/>
          <p:cNvSpPr>
            <a:spLocks noGrp="1"/>
          </p:cNvSpPr>
          <p:nvPr>
            <p:ph type="body"/>
          </p:nvPr>
        </p:nvSpPr>
        <p:spPr>
          <a:xfrm>
            <a:off x="107640" y="1412640"/>
            <a:ext cx="2109600" cy="1923120"/>
          </a:xfrm>
          <a:prstGeom prst="rect">
            <a:avLst/>
          </a:prstGeom>
        </p:spPr>
        <p:txBody>
          <a:bodyPr lIns="0" rIns="0" tIns="0" bIns="0">
            <a:normAutofit/>
          </a:bodyPr>
          <a:p>
            <a:endParaRPr b="0" lang="ru-RU" sz="3200" spc="-1" strike="noStrike">
              <a:solidFill>
                <a:srgbClr val="bfe1eb"/>
              </a:solidFill>
              <a:latin typeface="Calibri"/>
            </a:endParaRPr>
          </a:p>
        </p:txBody>
      </p:sp>
      <p:sp>
        <p:nvSpPr>
          <p:cNvPr id="37" name="PlaceHolder 3"/>
          <p:cNvSpPr>
            <a:spLocks noGrp="1"/>
          </p:cNvSpPr>
          <p:nvPr>
            <p:ph type="body"/>
          </p:nvPr>
        </p:nvSpPr>
        <p:spPr>
          <a:xfrm>
            <a:off x="2323080" y="1412640"/>
            <a:ext cx="2109600" cy="1923120"/>
          </a:xfrm>
          <a:prstGeom prst="rect">
            <a:avLst/>
          </a:prstGeom>
        </p:spPr>
        <p:txBody>
          <a:bodyPr lIns="0" rIns="0" tIns="0" bIns="0">
            <a:normAutofit/>
          </a:bodyPr>
          <a:p>
            <a:endParaRPr b="0" lang="ru-RU" sz="3200" spc="-1" strike="noStrike">
              <a:solidFill>
                <a:srgbClr val="bfe1eb"/>
              </a:solidFill>
              <a:latin typeface="Calibri"/>
            </a:endParaRPr>
          </a:p>
        </p:txBody>
      </p:sp>
      <p:sp>
        <p:nvSpPr>
          <p:cNvPr id="38" name="PlaceHolder 4"/>
          <p:cNvSpPr>
            <a:spLocks noGrp="1"/>
          </p:cNvSpPr>
          <p:nvPr>
            <p:ph type="body"/>
          </p:nvPr>
        </p:nvSpPr>
        <p:spPr>
          <a:xfrm>
            <a:off x="4538520" y="1412640"/>
            <a:ext cx="2109600" cy="1923120"/>
          </a:xfrm>
          <a:prstGeom prst="rect">
            <a:avLst/>
          </a:prstGeom>
        </p:spPr>
        <p:txBody>
          <a:bodyPr lIns="0" rIns="0" tIns="0" bIns="0">
            <a:normAutofit/>
          </a:bodyPr>
          <a:p>
            <a:endParaRPr b="0" lang="ru-RU" sz="3200" spc="-1" strike="noStrike">
              <a:solidFill>
                <a:srgbClr val="bfe1eb"/>
              </a:solidFill>
              <a:latin typeface="Calibri"/>
            </a:endParaRPr>
          </a:p>
        </p:txBody>
      </p:sp>
      <p:sp>
        <p:nvSpPr>
          <p:cNvPr id="39" name="PlaceHolder 5"/>
          <p:cNvSpPr>
            <a:spLocks noGrp="1"/>
          </p:cNvSpPr>
          <p:nvPr>
            <p:ph type="body"/>
          </p:nvPr>
        </p:nvSpPr>
        <p:spPr>
          <a:xfrm>
            <a:off x="107640" y="3519000"/>
            <a:ext cx="2109600" cy="1923120"/>
          </a:xfrm>
          <a:prstGeom prst="rect">
            <a:avLst/>
          </a:prstGeom>
        </p:spPr>
        <p:txBody>
          <a:bodyPr lIns="0" rIns="0" tIns="0" bIns="0">
            <a:normAutofit/>
          </a:bodyPr>
          <a:p>
            <a:endParaRPr b="0" lang="ru-RU" sz="3200" spc="-1" strike="noStrike">
              <a:solidFill>
                <a:srgbClr val="bfe1eb"/>
              </a:solidFill>
              <a:latin typeface="Calibri"/>
            </a:endParaRPr>
          </a:p>
        </p:txBody>
      </p:sp>
      <p:sp>
        <p:nvSpPr>
          <p:cNvPr id="40" name="PlaceHolder 6"/>
          <p:cNvSpPr>
            <a:spLocks noGrp="1"/>
          </p:cNvSpPr>
          <p:nvPr>
            <p:ph type="body"/>
          </p:nvPr>
        </p:nvSpPr>
        <p:spPr>
          <a:xfrm>
            <a:off x="2323080" y="3519000"/>
            <a:ext cx="2109600" cy="1923120"/>
          </a:xfrm>
          <a:prstGeom prst="rect">
            <a:avLst/>
          </a:prstGeom>
        </p:spPr>
        <p:txBody>
          <a:bodyPr lIns="0" rIns="0" tIns="0" bIns="0">
            <a:normAutofit/>
          </a:bodyPr>
          <a:p>
            <a:endParaRPr b="0" lang="ru-RU" sz="3200" spc="-1" strike="noStrike">
              <a:solidFill>
                <a:srgbClr val="bfe1eb"/>
              </a:solidFill>
              <a:latin typeface="Calibri"/>
            </a:endParaRPr>
          </a:p>
        </p:txBody>
      </p:sp>
      <p:sp>
        <p:nvSpPr>
          <p:cNvPr id="41" name="PlaceHolder 7"/>
          <p:cNvSpPr>
            <a:spLocks noGrp="1"/>
          </p:cNvSpPr>
          <p:nvPr>
            <p:ph type="body"/>
          </p:nvPr>
        </p:nvSpPr>
        <p:spPr>
          <a:xfrm>
            <a:off x="4538520" y="3519000"/>
            <a:ext cx="2109600" cy="1923120"/>
          </a:xfrm>
          <a:prstGeom prst="rect">
            <a:avLst/>
          </a:prstGeom>
        </p:spPr>
        <p:txBody>
          <a:bodyPr lIns="0" rIns="0" tIns="0" bIns="0">
            <a:normAutofit/>
          </a:bodyPr>
          <a:p>
            <a:endParaRPr b="0" lang="ru-RU" sz="3200" spc="-1" strike="noStrike">
              <a:solidFill>
                <a:srgbClr val="bfe1eb"/>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107640" y="116640"/>
            <a:ext cx="8856720" cy="1223640"/>
          </a:xfrm>
          <a:prstGeom prst="rect">
            <a:avLst/>
          </a:prstGeom>
        </p:spPr>
        <p:txBody>
          <a:bodyPr lIns="0" rIns="0" tIns="0" bIns="0" anchor="ctr"/>
          <a:p>
            <a:endParaRPr b="0" lang="ru-RU" sz="1800" spc="-1" strike="noStrike">
              <a:solidFill>
                <a:srgbClr val="000000"/>
              </a:solidFill>
              <a:latin typeface="Calibri"/>
            </a:endParaRPr>
          </a:p>
        </p:txBody>
      </p:sp>
      <p:sp>
        <p:nvSpPr>
          <p:cNvPr id="50" name="PlaceHolder 2"/>
          <p:cNvSpPr>
            <a:spLocks noGrp="1"/>
          </p:cNvSpPr>
          <p:nvPr>
            <p:ph type="subTitle"/>
          </p:nvPr>
        </p:nvSpPr>
        <p:spPr>
          <a:xfrm>
            <a:off x="107640" y="1412640"/>
            <a:ext cx="6552360" cy="40320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07640" y="116640"/>
            <a:ext cx="8856720" cy="1223640"/>
          </a:xfrm>
          <a:prstGeom prst="rect">
            <a:avLst/>
          </a:prstGeom>
        </p:spPr>
        <p:txBody>
          <a:bodyPr lIns="0" rIns="0" tIns="0" bIns="0" anchor="ctr"/>
          <a:p>
            <a:endParaRPr b="0" lang="ru-RU" sz="1800" spc="-1" strike="noStrike">
              <a:solidFill>
                <a:srgbClr val="000000"/>
              </a:solidFill>
              <a:latin typeface="Calibri"/>
            </a:endParaRPr>
          </a:p>
        </p:txBody>
      </p:sp>
      <p:sp>
        <p:nvSpPr>
          <p:cNvPr id="52" name="PlaceHolder 2"/>
          <p:cNvSpPr>
            <a:spLocks noGrp="1"/>
          </p:cNvSpPr>
          <p:nvPr>
            <p:ph type="body"/>
          </p:nvPr>
        </p:nvSpPr>
        <p:spPr>
          <a:xfrm>
            <a:off x="107640" y="1412640"/>
            <a:ext cx="6552360" cy="4032000"/>
          </a:xfrm>
          <a:prstGeom prst="rect">
            <a:avLst/>
          </a:prstGeom>
        </p:spPr>
        <p:txBody>
          <a:bodyPr lIns="0" rIns="0" tIns="0" bIns="0">
            <a:normAutofit/>
          </a:bodyPr>
          <a:p>
            <a:endParaRPr b="0" lang="ru-RU" sz="3200" spc="-1" strike="noStrike">
              <a:solidFill>
                <a:srgbClr val="bfe1eb"/>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07640" y="116640"/>
            <a:ext cx="8856720" cy="1223640"/>
          </a:xfrm>
          <a:prstGeom prst="rect">
            <a:avLst/>
          </a:prstGeom>
        </p:spPr>
        <p:txBody>
          <a:bodyPr lIns="0" rIns="0" tIns="0" bIns="0" anchor="ctr"/>
          <a:p>
            <a:endParaRPr b="0" lang="ru-RU" sz="1800" spc="-1" strike="noStrike">
              <a:solidFill>
                <a:srgbClr val="000000"/>
              </a:solidFill>
              <a:latin typeface="Calibri"/>
            </a:endParaRPr>
          </a:p>
        </p:txBody>
      </p:sp>
      <p:sp>
        <p:nvSpPr>
          <p:cNvPr id="54" name="PlaceHolder 2"/>
          <p:cNvSpPr>
            <a:spLocks noGrp="1"/>
          </p:cNvSpPr>
          <p:nvPr>
            <p:ph type="body"/>
          </p:nvPr>
        </p:nvSpPr>
        <p:spPr>
          <a:xfrm>
            <a:off x="107640" y="1412640"/>
            <a:ext cx="3197520" cy="4032000"/>
          </a:xfrm>
          <a:prstGeom prst="rect">
            <a:avLst/>
          </a:prstGeom>
        </p:spPr>
        <p:txBody>
          <a:bodyPr lIns="0" rIns="0" tIns="0" bIns="0">
            <a:normAutofit/>
          </a:bodyPr>
          <a:p>
            <a:endParaRPr b="0" lang="ru-RU" sz="3200" spc="-1" strike="noStrike">
              <a:solidFill>
                <a:srgbClr val="bfe1eb"/>
              </a:solidFill>
              <a:latin typeface="Calibri"/>
            </a:endParaRPr>
          </a:p>
        </p:txBody>
      </p:sp>
      <p:sp>
        <p:nvSpPr>
          <p:cNvPr id="55" name="PlaceHolder 3"/>
          <p:cNvSpPr>
            <a:spLocks noGrp="1"/>
          </p:cNvSpPr>
          <p:nvPr>
            <p:ph type="body"/>
          </p:nvPr>
        </p:nvSpPr>
        <p:spPr>
          <a:xfrm>
            <a:off x="3465360" y="1412640"/>
            <a:ext cx="3197520" cy="4032000"/>
          </a:xfrm>
          <a:prstGeom prst="rect">
            <a:avLst/>
          </a:prstGeom>
        </p:spPr>
        <p:txBody>
          <a:bodyPr lIns="0" rIns="0" tIns="0" bIns="0">
            <a:normAutofit/>
          </a:bodyPr>
          <a:p>
            <a:endParaRPr b="0" lang="ru-RU" sz="3200" spc="-1" strike="noStrike">
              <a:solidFill>
                <a:srgbClr val="bfe1eb"/>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107640" y="116640"/>
            <a:ext cx="8856720" cy="1223640"/>
          </a:xfrm>
          <a:prstGeom prst="rect">
            <a:avLst/>
          </a:prstGeom>
        </p:spPr>
        <p:txBody>
          <a:bodyPr lIns="0" rIns="0" tIns="0" bIns="0" anchor="ctr"/>
          <a:p>
            <a:endParaRPr b="0" lang="ru-RU"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107640" y="116640"/>
            <a:ext cx="8856720" cy="5673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107640" y="116640"/>
            <a:ext cx="8856720" cy="1223640"/>
          </a:xfrm>
          <a:prstGeom prst="rect">
            <a:avLst/>
          </a:prstGeom>
        </p:spPr>
        <p:txBody>
          <a:bodyPr lIns="0" rIns="0" tIns="0" bIns="0" anchor="ctr"/>
          <a:p>
            <a:endParaRPr b="0" lang="ru-RU" sz="1800" spc="-1" strike="noStrike">
              <a:solidFill>
                <a:srgbClr val="000000"/>
              </a:solidFill>
              <a:latin typeface="Calibri"/>
            </a:endParaRPr>
          </a:p>
        </p:txBody>
      </p:sp>
      <p:sp>
        <p:nvSpPr>
          <p:cNvPr id="59" name="PlaceHolder 2"/>
          <p:cNvSpPr>
            <a:spLocks noGrp="1"/>
          </p:cNvSpPr>
          <p:nvPr>
            <p:ph type="body"/>
          </p:nvPr>
        </p:nvSpPr>
        <p:spPr>
          <a:xfrm>
            <a:off x="107640" y="1412640"/>
            <a:ext cx="3197520" cy="1923120"/>
          </a:xfrm>
          <a:prstGeom prst="rect">
            <a:avLst/>
          </a:prstGeom>
        </p:spPr>
        <p:txBody>
          <a:bodyPr lIns="0" rIns="0" tIns="0" bIns="0">
            <a:normAutofit/>
          </a:bodyPr>
          <a:p>
            <a:endParaRPr b="0" lang="ru-RU" sz="3200" spc="-1" strike="noStrike">
              <a:solidFill>
                <a:srgbClr val="bfe1eb"/>
              </a:solidFill>
              <a:latin typeface="Calibri"/>
            </a:endParaRPr>
          </a:p>
        </p:txBody>
      </p:sp>
      <p:sp>
        <p:nvSpPr>
          <p:cNvPr id="60" name="PlaceHolder 3"/>
          <p:cNvSpPr>
            <a:spLocks noGrp="1"/>
          </p:cNvSpPr>
          <p:nvPr>
            <p:ph type="body"/>
          </p:nvPr>
        </p:nvSpPr>
        <p:spPr>
          <a:xfrm>
            <a:off x="3465360" y="1412640"/>
            <a:ext cx="3197520" cy="4032000"/>
          </a:xfrm>
          <a:prstGeom prst="rect">
            <a:avLst/>
          </a:prstGeom>
        </p:spPr>
        <p:txBody>
          <a:bodyPr lIns="0" rIns="0" tIns="0" bIns="0">
            <a:normAutofit/>
          </a:bodyPr>
          <a:p>
            <a:endParaRPr b="0" lang="ru-RU" sz="3200" spc="-1" strike="noStrike">
              <a:solidFill>
                <a:srgbClr val="bfe1eb"/>
              </a:solidFill>
              <a:latin typeface="Calibri"/>
            </a:endParaRPr>
          </a:p>
        </p:txBody>
      </p:sp>
      <p:sp>
        <p:nvSpPr>
          <p:cNvPr id="61" name="PlaceHolder 4"/>
          <p:cNvSpPr>
            <a:spLocks noGrp="1"/>
          </p:cNvSpPr>
          <p:nvPr>
            <p:ph type="body"/>
          </p:nvPr>
        </p:nvSpPr>
        <p:spPr>
          <a:xfrm>
            <a:off x="107640" y="3519000"/>
            <a:ext cx="3197520" cy="1923120"/>
          </a:xfrm>
          <a:prstGeom prst="rect">
            <a:avLst/>
          </a:prstGeom>
        </p:spPr>
        <p:txBody>
          <a:bodyPr lIns="0" rIns="0" tIns="0" bIns="0">
            <a:normAutofit/>
          </a:bodyPr>
          <a:p>
            <a:endParaRPr b="0" lang="ru-RU" sz="3200" spc="-1" strike="noStrike">
              <a:solidFill>
                <a:srgbClr val="bfe1eb"/>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07640" y="116640"/>
            <a:ext cx="8856720" cy="1223640"/>
          </a:xfrm>
          <a:prstGeom prst="rect">
            <a:avLst/>
          </a:prstGeom>
        </p:spPr>
        <p:txBody>
          <a:bodyPr lIns="0" rIns="0" tIns="0" bIns="0" anchor="ctr"/>
          <a:p>
            <a:endParaRPr b="0" lang="ru-RU" sz="1800" spc="-1" strike="noStrike">
              <a:solidFill>
                <a:srgbClr val="000000"/>
              </a:solidFill>
              <a:latin typeface="Calibri"/>
            </a:endParaRPr>
          </a:p>
        </p:txBody>
      </p:sp>
      <p:sp>
        <p:nvSpPr>
          <p:cNvPr id="7" name="PlaceHolder 2"/>
          <p:cNvSpPr>
            <a:spLocks noGrp="1"/>
          </p:cNvSpPr>
          <p:nvPr>
            <p:ph type="subTitle"/>
          </p:nvPr>
        </p:nvSpPr>
        <p:spPr>
          <a:xfrm>
            <a:off x="107640" y="1412640"/>
            <a:ext cx="6552360" cy="40320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07640" y="116640"/>
            <a:ext cx="8856720" cy="1223640"/>
          </a:xfrm>
          <a:prstGeom prst="rect">
            <a:avLst/>
          </a:prstGeom>
        </p:spPr>
        <p:txBody>
          <a:bodyPr lIns="0" rIns="0" tIns="0" bIns="0" anchor="ctr"/>
          <a:p>
            <a:endParaRPr b="0" lang="ru-RU" sz="1800" spc="-1" strike="noStrike">
              <a:solidFill>
                <a:srgbClr val="000000"/>
              </a:solidFill>
              <a:latin typeface="Calibri"/>
            </a:endParaRPr>
          </a:p>
        </p:txBody>
      </p:sp>
      <p:sp>
        <p:nvSpPr>
          <p:cNvPr id="63" name="PlaceHolder 2"/>
          <p:cNvSpPr>
            <a:spLocks noGrp="1"/>
          </p:cNvSpPr>
          <p:nvPr>
            <p:ph type="body"/>
          </p:nvPr>
        </p:nvSpPr>
        <p:spPr>
          <a:xfrm>
            <a:off x="107640" y="1412640"/>
            <a:ext cx="3197520" cy="4032000"/>
          </a:xfrm>
          <a:prstGeom prst="rect">
            <a:avLst/>
          </a:prstGeom>
        </p:spPr>
        <p:txBody>
          <a:bodyPr lIns="0" rIns="0" tIns="0" bIns="0">
            <a:normAutofit/>
          </a:bodyPr>
          <a:p>
            <a:endParaRPr b="0" lang="ru-RU" sz="3200" spc="-1" strike="noStrike">
              <a:solidFill>
                <a:srgbClr val="bfe1eb"/>
              </a:solidFill>
              <a:latin typeface="Calibri"/>
            </a:endParaRPr>
          </a:p>
        </p:txBody>
      </p:sp>
      <p:sp>
        <p:nvSpPr>
          <p:cNvPr id="64" name="PlaceHolder 3"/>
          <p:cNvSpPr>
            <a:spLocks noGrp="1"/>
          </p:cNvSpPr>
          <p:nvPr>
            <p:ph type="body"/>
          </p:nvPr>
        </p:nvSpPr>
        <p:spPr>
          <a:xfrm>
            <a:off x="3465360" y="1412640"/>
            <a:ext cx="3197520" cy="1923120"/>
          </a:xfrm>
          <a:prstGeom prst="rect">
            <a:avLst/>
          </a:prstGeom>
        </p:spPr>
        <p:txBody>
          <a:bodyPr lIns="0" rIns="0" tIns="0" bIns="0">
            <a:normAutofit/>
          </a:bodyPr>
          <a:p>
            <a:endParaRPr b="0" lang="ru-RU" sz="3200" spc="-1" strike="noStrike">
              <a:solidFill>
                <a:srgbClr val="bfe1eb"/>
              </a:solidFill>
              <a:latin typeface="Calibri"/>
            </a:endParaRPr>
          </a:p>
        </p:txBody>
      </p:sp>
      <p:sp>
        <p:nvSpPr>
          <p:cNvPr id="65" name="PlaceHolder 4"/>
          <p:cNvSpPr>
            <a:spLocks noGrp="1"/>
          </p:cNvSpPr>
          <p:nvPr>
            <p:ph type="body"/>
          </p:nvPr>
        </p:nvSpPr>
        <p:spPr>
          <a:xfrm>
            <a:off x="3465360" y="3519000"/>
            <a:ext cx="3197520" cy="1923120"/>
          </a:xfrm>
          <a:prstGeom prst="rect">
            <a:avLst/>
          </a:prstGeom>
        </p:spPr>
        <p:txBody>
          <a:bodyPr lIns="0" rIns="0" tIns="0" bIns="0">
            <a:normAutofit/>
          </a:bodyPr>
          <a:p>
            <a:endParaRPr b="0" lang="ru-RU" sz="3200" spc="-1" strike="noStrike">
              <a:solidFill>
                <a:srgbClr val="bfe1eb"/>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07640" y="116640"/>
            <a:ext cx="8856720" cy="1223640"/>
          </a:xfrm>
          <a:prstGeom prst="rect">
            <a:avLst/>
          </a:prstGeom>
        </p:spPr>
        <p:txBody>
          <a:bodyPr lIns="0" rIns="0" tIns="0" bIns="0" anchor="ctr"/>
          <a:p>
            <a:endParaRPr b="0" lang="ru-RU" sz="1800" spc="-1" strike="noStrike">
              <a:solidFill>
                <a:srgbClr val="000000"/>
              </a:solidFill>
              <a:latin typeface="Calibri"/>
            </a:endParaRPr>
          </a:p>
        </p:txBody>
      </p:sp>
      <p:sp>
        <p:nvSpPr>
          <p:cNvPr id="67" name="PlaceHolder 2"/>
          <p:cNvSpPr>
            <a:spLocks noGrp="1"/>
          </p:cNvSpPr>
          <p:nvPr>
            <p:ph type="body"/>
          </p:nvPr>
        </p:nvSpPr>
        <p:spPr>
          <a:xfrm>
            <a:off x="107640" y="1412640"/>
            <a:ext cx="3197520" cy="1923120"/>
          </a:xfrm>
          <a:prstGeom prst="rect">
            <a:avLst/>
          </a:prstGeom>
        </p:spPr>
        <p:txBody>
          <a:bodyPr lIns="0" rIns="0" tIns="0" bIns="0">
            <a:normAutofit/>
          </a:bodyPr>
          <a:p>
            <a:endParaRPr b="0" lang="ru-RU" sz="3200" spc="-1" strike="noStrike">
              <a:solidFill>
                <a:srgbClr val="bfe1eb"/>
              </a:solidFill>
              <a:latin typeface="Calibri"/>
            </a:endParaRPr>
          </a:p>
        </p:txBody>
      </p:sp>
      <p:sp>
        <p:nvSpPr>
          <p:cNvPr id="68" name="PlaceHolder 3"/>
          <p:cNvSpPr>
            <a:spLocks noGrp="1"/>
          </p:cNvSpPr>
          <p:nvPr>
            <p:ph type="body"/>
          </p:nvPr>
        </p:nvSpPr>
        <p:spPr>
          <a:xfrm>
            <a:off x="3465360" y="1412640"/>
            <a:ext cx="3197520" cy="1923120"/>
          </a:xfrm>
          <a:prstGeom prst="rect">
            <a:avLst/>
          </a:prstGeom>
        </p:spPr>
        <p:txBody>
          <a:bodyPr lIns="0" rIns="0" tIns="0" bIns="0">
            <a:normAutofit/>
          </a:bodyPr>
          <a:p>
            <a:endParaRPr b="0" lang="ru-RU" sz="3200" spc="-1" strike="noStrike">
              <a:solidFill>
                <a:srgbClr val="bfe1eb"/>
              </a:solidFill>
              <a:latin typeface="Calibri"/>
            </a:endParaRPr>
          </a:p>
        </p:txBody>
      </p:sp>
      <p:sp>
        <p:nvSpPr>
          <p:cNvPr id="69" name="PlaceHolder 4"/>
          <p:cNvSpPr>
            <a:spLocks noGrp="1"/>
          </p:cNvSpPr>
          <p:nvPr>
            <p:ph type="body"/>
          </p:nvPr>
        </p:nvSpPr>
        <p:spPr>
          <a:xfrm>
            <a:off x="107640" y="3519000"/>
            <a:ext cx="6552360" cy="1923120"/>
          </a:xfrm>
          <a:prstGeom prst="rect">
            <a:avLst/>
          </a:prstGeom>
        </p:spPr>
        <p:txBody>
          <a:bodyPr lIns="0" rIns="0" tIns="0" bIns="0">
            <a:normAutofit/>
          </a:bodyPr>
          <a:p>
            <a:endParaRPr b="0" lang="ru-RU" sz="3200" spc="-1" strike="noStrike">
              <a:solidFill>
                <a:srgbClr val="bfe1eb"/>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07640" y="116640"/>
            <a:ext cx="8856720" cy="1223640"/>
          </a:xfrm>
          <a:prstGeom prst="rect">
            <a:avLst/>
          </a:prstGeom>
        </p:spPr>
        <p:txBody>
          <a:bodyPr lIns="0" rIns="0" tIns="0" bIns="0" anchor="ctr"/>
          <a:p>
            <a:endParaRPr b="0" lang="ru-RU" sz="1800" spc="-1" strike="noStrike">
              <a:solidFill>
                <a:srgbClr val="000000"/>
              </a:solidFill>
              <a:latin typeface="Calibri"/>
            </a:endParaRPr>
          </a:p>
        </p:txBody>
      </p:sp>
      <p:sp>
        <p:nvSpPr>
          <p:cNvPr id="71" name="PlaceHolder 2"/>
          <p:cNvSpPr>
            <a:spLocks noGrp="1"/>
          </p:cNvSpPr>
          <p:nvPr>
            <p:ph type="body"/>
          </p:nvPr>
        </p:nvSpPr>
        <p:spPr>
          <a:xfrm>
            <a:off x="107640" y="1412640"/>
            <a:ext cx="6552360" cy="1923120"/>
          </a:xfrm>
          <a:prstGeom prst="rect">
            <a:avLst/>
          </a:prstGeom>
        </p:spPr>
        <p:txBody>
          <a:bodyPr lIns="0" rIns="0" tIns="0" bIns="0">
            <a:normAutofit/>
          </a:bodyPr>
          <a:p>
            <a:endParaRPr b="0" lang="ru-RU" sz="3200" spc="-1" strike="noStrike">
              <a:solidFill>
                <a:srgbClr val="bfe1eb"/>
              </a:solidFill>
              <a:latin typeface="Calibri"/>
            </a:endParaRPr>
          </a:p>
        </p:txBody>
      </p:sp>
      <p:sp>
        <p:nvSpPr>
          <p:cNvPr id="72" name="PlaceHolder 3"/>
          <p:cNvSpPr>
            <a:spLocks noGrp="1"/>
          </p:cNvSpPr>
          <p:nvPr>
            <p:ph type="body"/>
          </p:nvPr>
        </p:nvSpPr>
        <p:spPr>
          <a:xfrm>
            <a:off x="107640" y="3519000"/>
            <a:ext cx="6552360" cy="1923120"/>
          </a:xfrm>
          <a:prstGeom prst="rect">
            <a:avLst/>
          </a:prstGeom>
        </p:spPr>
        <p:txBody>
          <a:bodyPr lIns="0" rIns="0" tIns="0" bIns="0">
            <a:normAutofit/>
          </a:bodyPr>
          <a:p>
            <a:endParaRPr b="0" lang="ru-RU" sz="3200" spc="-1" strike="noStrike">
              <a:solidFill>
                <a:srgbClr val="bfe1eb"/>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07640" y="116640"/>
            <a:ext cx="8856720" cy="1223640"/>
          </a:xfrm>
          <a:prstGeom prst="rect">
            <a:avLst/>
          </a:prstGeom>
        </p:spPr>
        <p:txBody>
          <a:bodyPr lIns="0" rIns="0" tIns="0" bIns="0" anchor="ctr"/>
          <a:p>
            <a:endParaRPr b="0" lang="ru-RU" sz="1800" spc="-1" strike="noStrike">
              <a:solidFill>
                <a:srgbClr val="000000"/>
              </a:solidFill>
              <a:latin typeface="Calibri"/>
            </a:endParaRPr>
          </a:p>
        </p:txBody>
      </p:sp>
      <p:sp>
        <p:nvSpPr>
          <p:cNvPr id="74" name="PlaceHolder 2"/>
          <p:cNvSpPr>
            <a:spLocks noGrp="1"/>
          </p:cNvSpPr>
          <p:nvPr>
            <p:ph type="body"/>
          </p:nvPr>
        </p:nvSpPr>
        <p:spPr>
          <a:xfrm>
            <a:off x="107640" y="1412640"/>
            <a:ext cx="3197520" cy="1923120"/>
          </a:xfrm>
          <a:prstGeom prst="rect">
            <a:avLst/>
          </a:prstGeom>
        </p:spPr>
        <p:txBody>
          <a:bodyPr lIns="0" rIns="0" tIns="0" bIns="0">
            <a:normAutofit/>
          </a:bodyPr>
          <a:p>
            <a:endParaRPr b="0" lang="ru-RU" sz="3200" spc="-1" strike="noStrike">
              <a:solidFill>
                <a:srgbClr val="bfe1eb"/>
              </a:solidFill>
              <a:latin typeface="Calibri"/>
            </a:endParaRPr>
          </a:p>
        </p:txBody>
      </p:sp>
      <p:sp>
        <p:nvSpPr>
          <p:cNvPr id="75" name="PlaceHolder 3"/>
          <p:cNvSpPr>
            <a:spLocks noGrp="1"/>
          </p:cNvSpPr>
          <p:nvPr>
            <p:ph type="body"/>
          </p:nvPr>
        </p:nvSpPr>
        <p:spPr>
          <a:xfrm>
            <a:off x="3465360" y="1412640"/>
            <a:ext cx="3197520" cy="1923120"/>
          </a:xfrm>
          <a:prstGeom prst="rect">
            <a:avLst/>
          </a:prstGeom>
        </p:spPr>
        <p:txBody>
          <a:bodyPr lIns="0" rIns="0" tIns="0" bIns="0">
            <a:normAutofit/>
          </a:bodyPr>
          <a:p>
            <a:endParaRPr b="0" lang="ru-RU" sz="3200" spc="-1" strike="noStrike">
              <a:solidFill>
                <a:srgbClr val="bfe1eb"/>
              </a:solidFill>
              <a:latin typeface="Calibri"/>
            </a:endParaRPr>
          </a:p>
        </p:txBody>
      </p:sp>
      <p:sp>
        <p:nvSpPr>
          <p:cNvPr id="76" name="PlaceHolder 4"/>
          <p:cNvSpPr>
            <a:spLocks noGrp="1"/>
          </p:cNvSpPr>
          <p:nvPr>
            <p:ph type="body"/>
          </p:nvPr>
        </p:nvSpPr>
        <p:spPr>
          <a:xfrm>
            <a:off x="107640" y="3519000"/>
            <a:ext cx="3197520" cy="1923120"/>
          </a:xfrm>
          <a:prstGeom prst="rect">
            <a:avLst/>
          </a:prstGeom>
        </p:spPr>
        <p:txBody>
          <a:bodyPr lIns="0" rIns="0" tIns="0" bIns="0">
            <a:normAutofit/>
          </a:bodyPr>
          <a:p>
            <a:endParaRPr b="0" lang="ru-RU" sz="3200" spc="-1" strike="noStrike">
              <a:solidFill>
                <a:srgbClr val="bfe1eb"/>
              </a:solidFill>
              <a:latin typeface="Calibri"/>
            </a:endParaRPr>
          </a:p>
        </p:txBody>
      </p:sp>
      <p:sp>
        <p:nvSpPr>
          <p:cNvPr id="77" name="PlaceHolder 5"/>
          <p:cNvSpPr>
            <a:spLocks noGrp="1"/>
          </p:cNvSpPr>
          <p:nvPr>
            <p:ph type="body"/>
          </p:nvPr>
        </p:nvSpPr>
        <p:spPr>
          <a:xfrm>
            <a:off x="3465360" y="3519000"/>
            <a:ext cx="3197520" cy="1923120"/>
          </a:xfrm>
          <a:prstGeom prst="rect">
            <a:avLst/>
          </a:prstGeom>
        </p:spPr>
        <p:txBody>
          <a:bodyPr lIns="0" rIns="0" tIns="0" bIns="0">
            <a:normAutofit/>
          </a:bodyPr>
          <a:p>
            <a:endParaRPr b="0" lang="ru-RU" sz="3200" spc="-1" strike="noStrike">
              <a:solidFill>
                <a:srgbClr val="bfe1eb"/>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07640" y="116640"/>
            <a:ext cx="8856720" cy="1223640"/>
          </a:xfrm>
          <a:prstGeom prst="rect">
            <a:avLst/>
          </a:prstGeom>
        </p:spPr>
        <p:txBody>
          <a:bodyPr lIns="0" rIns="0" tIns="0" bIns="0" anchor="ctr"/>
          <a:p>
            <a:endParaRPr b="0" lang="ru-RU" sz="1800" spc="-1" strike="noStrike">
              <a:solidFill>
                <a:srgbClr val="000000"/>
              </a:solidFill>
              <a:latin typeface="Calibri"/>
            </a:endParaRPr>
          </a:p>
        </p:txBody>
      </p:sp>
      <p:sp>
        <p:nvSpPr>
          <p:cNvPr id="79" name="PlaceHolder 2"/>
          <p:cNvSpPr>
            <a:spLocks noGrp="1"/>
          </p:cNvSpPr>
          <p:nvPr>
            <p:ph type="body"/>
          </p:nvPr>
        </p:nvSpPr>
        <p:spPr>
          <a:xfrm>
            <a:off x="107640" y="1412640"/>
            <a:ext cx="2109600" cy="1923120"/>
          </a:xfrm>
          <a:prstGeom prst="rect">
            <a:avLst/>
          </a:prstGeom>
        </p:spPr>
        <p:txBody>
          <a:bodyPr lIns="0" rIns="0" tIns="0" bIns="0">
            <a:normAutofit/>
          </a:bodyPr>
          <a:p>
            <a:endParaRPr b="0" lang="ru-RU" sz="3200" spc="-1" strike="noStrike">
              <a:solidFill>
                <a:srgbClr val="bfe1eb"/>
              </a:solidFill>
              <a:latin typeface="Calibri"/>
            </a:endParaRPr>
          </a:p>
        </p:txBody>
      </p:sp>
      <p:sp>
        <p:nvSpPr>
          <p:cNvPr id="80" name="PlaceHolder 3"/>
          <p:cNvSpPr>
            <a:spLocks noGrp="1"/>
          </p:cNvSpPr>
          <p:nvPr>
            <p:ph type="body"/>
          </p:nvPr>
        </p:nvSpPr>
        <p:spPr>
          <a:xfrm>
            <a:off x="2323080" y="1412640"/>
            <a:ext cx="2109600" cy="1923120"/>
          </a:xfrm>
          <a:prstGeom prst="rect">
            <a:avLst/>
          </a:prstGeom>
        </p:spPr>
        <p:txBody>
          <a:bodyPr lIns="0" rIns="0" tIns="0" bIns="0">
            <a:normAutofit/>
          </a:bodyPr>
          <a:p>
            <a:endParaRPr b="0" lang="ru-RU" sz="3200" spc="-1" strike="noStrike">
              <a:solidFill>
                <a:srgbClr val="bfe1eb"/>
              </a:solidFill>
              <a:latin typeface="Calibri"/>
            </a:endParaRPr>
          </a:p>
        </p:txBody>
      </p:sp>
      <p:sp>
        <p:nvSpPr>
          <p:cNvPr id="81" name="PlaceHolder 4"/>
          <p:cNvSpPr>
            <a:spLocks noGrp="1"/>
          </p:cNvSpPr>
          <p:nvPr>
            <p:ph type="body"/>
          </p:nvPr>
        </p:nvSpPr>
        <p:spPr>
          <a:xfrm>
            <a:off x="4538520" y="1412640"/>
            <a:ext cx="2109600" cy="1923120"/>
          </a:xfrm>
          <a:prstGeom prst="rect">
            <a:avLst/>
          </a:prstGeom>
        </p:spPr>
        <p:txBody>
          <a:bodyPr lIns="0" rIns="0" tIns="0" bIns="0">
            <a:normAutofit/>
          </a:bodyPr>
          <a:p>
            <a:endParaRPr b="0" lang="ru-RU" sz="3200" spc="-1" strike="noStrike">
              <a:solidFill>
                <a:srgbClr val="bfe1eb"/>
              </a:solidFill>
              <a:latin typeface="Calibri"/>
            </a:endParaRPr>
          </a:p>
        </p:txBody>
      </p:sp>
      <p:sp>
        <p:nvSpPr>
          <p:cNvPr id="82" name="PlaceHolder 5"/>
          <p:cNvSpPr>
            <a:spLocks noGrp="1"/>
          </p:cNvSpPr>
          <p:nvPr>
            <p:ph type="body"/>
          </p:nvPr>
        </p:nvSpPr>
        <p:spPr>
          <a:xfrm>
            <a:off x="107640" y="3519000"/>
            <a:ext cx="2109600" cy="1923120"/>
          </a:xfrm>
          <a:prstGeom prst="rect">
            <a:avLst/>
          </a:prstGeom>
        </p:spPr>
        <p:txBody>
          <a:bodyPr lIns="0" rIns="0" tIns="0" bIns="0">
            <a:normAutofit/>
          </a:bodyPr>
          <a:p>
            <a:endParaRPr b="0" lang="ru-RU" sz="3200" spc="-1" strike="noStrike">
              <a:solidFill>
                <a:srgbClr val="bfe1eb"/>
              </a:solidFill>
              <a:latin typeface="Calibri"/>
            </a:endParaRPr>
          </a:p>
        </p:txBody>
      </p:sp>
      <p:sp>
        <p:nvSpPr>
          <p:cNvPr id="83" name="PlaceHolder 6"/>
          <p:cNvSpPr>
            <a:spLocks noGrp="1"/>
          </p:cNvSpPr>
          <p:nvPr>
            <p:ph type="body"/>
          </p:nvPr>
        </p:nvSpPr>
        <p:spPr>
          <a:xfrm>
            <a:off x="2323080" y="3519000"/>
            <a:ext cx="2109600" cy="1923120"/>
          </a:xfrm>
          <a:prstGeom prst="rect">
            <a:avLst/>
          </a:prstGeom>
        </p:spPr>
        <p:txBody>
          <a:bodyPr lIns="0" rIns="0" tIns="0" bIns="0">
            <a:normAutofit/>
          </a:bodyPr>
          <a:p>
            <a:endParaRPr b="0" lang="ru-RU" sz="3200" spc="-1" strike="noStrike">
              <a:solidFill>
                <a:srgbClr val="bfe1eb"/>
              </a:solidFill>
              <a:latin typeface="Calibri"/>
            </a:endParaRPr>
          </a:p>
        </p:txBody>
      </p:sp>
      <p:sp>
        <p:nvSpPr>
          <p:cNvPr id="84" name="PlaceHolder 7"/>
          <p:cNvSpPr>
            <a:spLocks noGrp="1"/>
          </p:cNvSpPr>
          <p:nvPr>
            <p:ph type="body"/>
          </p:nvPr>
        </p:nvSpPr>
        <p:spPr>
          <a:xfrm>
            <a:off x="4538520" y="3519000"/>
            <a:ext cx="2109600" cy="1923120"/>
          </a:xfrm>
          <a:prstGeom prst="rect">
            <a:avLst/>
          </a:prstGeom>
        </p:spPr>
        <p:txBody>
          <a:bodyPr lIns="0" rIns="0" tIns="0" bIns="0">
            <a:normAutofit/>
          </a:bodyPr>
          <a:p>
            <a:endParaRPr b="0" lang="ru-RU" sz="3200" spc="-1" strike="noStrike">
              <a:solidFill>
                <a:srgbClr val="bfe1eb"/>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07640" y="116640"/>
            <a:ext cx="8856720" cy="1223640"/>
          </a:xfrm>
          <a:prstGeom prst="rect">
            <a:avLst/>
          </a:prstGeom>
        </p:spPr>
        <p:txBody>
          <a:bodyPr lIns="0" rIns="0" tIns="0" bIns="0" anchor="ctr"/>
          <a:p>
            <a:endParaRPr b="0" lang="ru-RU" sz="1800" spc="-1" strike="noStrike">
              <a:solidFill>
                <a:srgbClr val="000000"/>
              </a:solidFill>
              <a:latin typeface="Calibri"/>
            </a:endParaRPr>
          </a:p>
        </p:txBody>
      </p:sp>
      <p:sp>
        <p:nvSpPr>
          <p:cNvPr id="9" name="PlaceHolder 2"/>
          <p:cNvSpPr>
            <a:spLocks noGrp="1"/>
          </p:cNvSpPr>
          <p:nvPr>
            <p:ph type="body"/>
          </p:nvPr>
        </p:nvSpPr>
        <p:spPr>
          <a:xfrm>
            <a:off x="107640" y="1412640"/>
            <a:ext cx="6552360" cy="4032000"/>
          </a:xfrm>
          <a:prstGeom prst="rect">
            <a:avLst/>
          </a:prstGeom>
        </p:spPr>
        <p:txBody>
          <a:bodyPr lIns="0" rIns="0" tIns="0" bIns="0">
            <a:normAutofit/>
          </a:bodyPr>
          <a:p>
            <a:endParaRPr b="0" lang="ru-RU" sz="3200" spc="-1" strike="noStrike">
              <a:solidFill>
                <a:srgbClr val="bfe1eb"/>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07640" y="116640"/>
            <a:ext cx="8856720" cy="1223640"/>
          </a:xfrm>
          <a:prstGeom prst="rect">
            <a:avLst/>
          </a:prstGeom>
        </p:spPr>
        <p:txBody>
          <a:bodyPr lIns="0" rIns="0" tIns="0" bIns="0" anchor="ctr"/>
          <a:p>
            <a:endParaRPr b="0" lang="ru-RU" sz="1800" spc="-1" strike="noStrike">
              <a:solidFill>
                <a:srgbClr val="000000"/>
              </a:solidFill>
              <a:latin typeface="Calibri"/>
            </a:endParaRPr>
          </a:p>
        </p:txBody>
      </p:sp>
      <p:sp>
        <p:nvSpPr>
          <p:cNvPr id="11" name="PlaceHolder 2"/>
          <p:cNvSpPr>
            <a:spLocks noGrp="1"/>
          </p:cNvSpPr>
          <p:nvPr>
            <p:ph type="body"/>
          </p:nvPr>
        </p:nvSpPr>
        <p:spPr>
          <a:xfrm>
            <a:off x="107640" y="1412640"/>
            <a:ext cx="3197520" cy="4032000"/>
          </a:xfrm>
          <a:prstGeom prst="rect">
            <a:avLst/>
          </a:prstGeom>
        </p:spPr>
        <p:txBody>
          <a:bodyPr lIns="0" rIns="0" tIns="0" bIns="0">
            <a:normAutofit/>
          </a:bodyPr>
          <a:p>
            <a:endParaRPr b="0" lang="ru-RU" sz="3200" spc="-1" strike="noStrike">
              <a:solidFill>
                <a:srgbClr val="bfe1eb"/>
              </a:solidFill>
              <a:latin typeface="Calibri"/>
            </a:endParaRPr>
          </a:p>
        </p:txBody>
      </p:sp>
      <p:sp>
        <p:nvSpPr>
          <p:cNvPr id="12" name="PlaceHolder 3"/>
          <p:cNvSpPr>
            <a:spLocks noGrp="1"/>
          </p:cNvSpPr>
          <p:nvPr>
            <p:ph type="body"/>
          </p:nvPr>
        </p:nvSpPr>
        <p:spPr>
          <a:xfrm>
            <a:off x="3465360" y="1412640"/>
            <a:ext cx="3197520" cy="4032000"/>
          </a:xfrm>
          <a:prstGeom prst="rect">
            <a:avLst/>
          </a:prstGeom>
        </p:spPr>
        <p:txBody>
          <a:bodyPr lIns="0" rIns="0" tIns="0" bIns="0">
            <a:normAutofit/>
          </a:bodyPr>
          <a:p>
            <a:endParaRPr b="0" lang="ru-RU" sz="3200" spc="-1" strike="noStrike">
              <a:solidFill>
                <a:srgbClr val="bfe1eb"/>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07640" y="116640"/>
            <a:ext cx="8856720" cy="1223640"/>
          </a:xfrm>
          <a:prstGeom prst="rect">
            <a:avLst/>
          </a:prstGeom>
        </p:spPr>
        <p:txBody>
          <a:bodyPr lIns="0" rIns="0" tIns="0" bIns="0" anchor="ctr"/>
          <a:p>
            <a:endParaRPr b="0" lang="ru-RU"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07640" y="116640"/>
            <a:ext cx="8856720" cy="5673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07640" y="116640"/>
            <a:ext cx="8856720" cy="1223640"/>
          </a:xfrm>
          <a:prstGeom prst="rect">
            <a:avLst/>
          </a:prstGeom>
        </p:spPr>
        <p:txBody>
          <a:bodyPr lIns="0" rIns="0" tIns="0" bIns="0" anchor="ctr"/>
          <a:p>
            <a:endParaRPr b="0" lang="ru-RU" sz="1800" spc="-1" strike="noStrike">
              <a:solidFill>
                <a:srgbClr val="000000"/>
              </a:solidFill>
              <a:latin typeface="Calibri"/>
            </a:endParaRPr>
          </a:p>
        </p:txBody>
      </p:sp>
      <p:sp>
        <p:nvSpPr>
          <p:cNvPr id="16" name="PlaceHolder 2"/>
          <p:cNvSpPr>
            <a:spLocks noGrp="1"/>
          </p:cNvSpPr>
          <p:nvPr>
            <p:ph type="body"/>
          </p:nvPr>
        </p:nvSpPr>
        <p:spPr>
          <a:xfrm>
            <a:off x="107640" y="1412640"/>
            <a:ext cx="3197520" cy="1923120"/>
          </a:xfrm>
          <a:prstGeom prst="rect">
            <a:avLst/>
          </a:prstGeom>
        </p:spPr>
        <p:txBody>
          <a:bodyPr lIns="0" rIns="0" tIns="0" bIns="0">
            <a:normAutofit/>
          </a:bodyPr>
          <a:p>
            <a:endParaRPr b="0" lang="ru-RU" sz="3200" spc="-1" strike="noStrike">
              <a:solidFill>
                <a:srgbClr val="bfe1eb"/>
              </a:solidFill>
              <a:latin typeface="Calibri"/>
            </a:endParaRPr>
          </a:p>
        </p:txBody>
      </p:sp>
      <p:sp>
        <p:nvSpPr>
          <p:cNvPr id="17" name="PlaceHolder 3"/>
          <p:cNvSpPr>
            <a:spLocks noGrp="1"/>
          </p:cNvSpPr>
          <p:nvPr>
            <p:ph type="body"/>
          </p:nvPr>
        </p:nvSpPr>
        <p:spPr>
          <a:xfrm>
            <a:off x="3465360" y="1412640"/>
            <a:ext cx="3197520" cy="4032000"/>
          </a:xfrm>
          <a:prstGeom prst="rect">
            <a:avLst/>
          </a:prstGeom>
        </p:spPr>
        <p:txBody>
          <a:bodyPr lIns="0" rIns="0" tIns="0" bIns="0">
            <a:normAutofit/>
          </a:bodyPr>
          <a:p>
            <a:endParaRPr b="0" lang="ru-RU" sz="3200" spc="-1" strike="noStrike">
              <a:solidFill>
                <a:srgbClr val="bfe1eb"/>
              </a:solidFill>
              <a:latin typeface="Calibri"/>
            </a:endParaRPr>
          </a:p>
        </p:txBody>
      </p:sp>
      <p:sp>
        <p:nvSpPr>
          <p:cNvPr id="18" name="PlaceHolder 4"/>
          <p:cNvSpPr>
            <a:spLocks noGrp="1"/>
          </p:cNvSpPr>
          <p:nvPr>
            <p:ph type="body"/>
          </p:nvPr>
        </p:nvSpPr>
        <p:spPr>
          <a:xfrm>
            <a:off x="107640" y="3519000"/>
            <a:ext cx="3197520" cy="1923120"/>
          </a:xfrm>
          <a:prstGeom prst="rect">
            <a:avLst/>
          </a:prstGeom>
        </p:spPr>
        <p:txBody>
          <a:bodyPr lIns="0" rIns="0" tIns="0" bIns="0">
            <a:normAutofit/>
          </a:bodyPr>
          <a:p>
            <a:endParaRPr b="0" lang="ru-RU" sz="3200" spc="-1" strike="noStrike">
              <a:solidFill>
                <a:srgbClr val="bfe1eb"/>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07640" y="116640"/>
            <a:ext cx="8856720" cy="1223640"/>
          </a:xfrm>
          <a:prstGeom prst="rect">
            <a:avLst/>
          </a:prstGeom>
        </p:spPr>
        <p:txBody>
          <a:bodyPr lIns="0" rIns="0" tIns="0" bIns="0" anchor="ctr"/>
          <a:p>
            <a:endParaRPr b="0" lang="ru-RU" sz="1800" spc="-1" strike="noStrike">
              <a:solidFill>
                <a:srgbClr val="000000"/>
              </a:solidFill>
              <a:latin typeface="Calibri"/>
            </a:endParaRPr>
          </a:p>
        </p:txBody>
      </p:sp>
      <p:sp>
        <p:nvSpPr>
          <p:cNvPr id="20" name="PlaceHolder 2"/>
          <p:cNvSpPr>
            <a:spLocks noGrp="1"/>
          </p:cNvSpPr>
          <p:nvPr>
            <p:ph type="body"/>
          </p:nvPr>
        </p:nvSpPr>
        <p:spPr>
          <a:xfrm>
            <a:off x="107640" y="1412640"/>
            <a:ext cx="3197520" cy="4032000"/>
          </a:xfrm>
          <a:prstGeom prst="rect">
            <a:avLst/>
          </a:prstGeom>
        </p:spPr>
        <p:txBody>
          <a:bodyPr lIns="0" rIns="0" tIns="0" bIns="0">
            <a:normAutofit/>
          </a:bodyPr>
          <a:p>
            <a:endParaRPr b="0" lang="ru-RU" sz="3200" spc="-1" strike="noStrike">
              <a:solidFill>
                <a:srgbClr val="bfe1eb"/>
              </a:solidFill>
              <a:latin typeface="Calibri"/>
            </a:endParaRPr>
          </a:p>
        </p:txBody>
      </p:sp>
      <p:sp>
        <p:nvSpPr>
          <p:cNvPr id="21" name="PlaceHolder 3"/>
          <p:cNvSpPr>
            <a:spLocks noGrp="1"/>
          </p:cNvSpPr>
          <p:nvPr>
            <p:ph type="body"/>
          </p:nvPr>
        </p:nvSpPr>
        <p:spPr>
          <a:xfrm>
            <a:off x="3465360" y="1412640"/>
            <a:ext cx="3197520" cy="1923120"/>
          </a:xfrm>
          <a:prstGeom prst="rect">
            <a:avLst/>
          </a:prstGeom>
        </p:spPr>
        <p:txBody>
          <a:bodyPr lIns="0" rIns="0" tIns="0" bIns="0">
            <a:normAutofit/>
          </a:bodyPr>
          <a:p>
            <a:endParaRPr b="0" lang="ru-RU" sz="3200" spc="-1" strike="noStrike">
              <a:solidFill>
                <a:srgbClr val="bfe1eb"/>
              </a:solidFill>
              <a:latin typeface="Calibri"/>
            </a:endParaRPr>
          </a:p>
        </p:txBody>
      </p:sp>
      <p:sp>
        <p:nvSpPr>
          <p:cNvPr id="22" name="PlaceHolder 4"/>
          <p:cNvSpPr>
            <a:spLocks noGrp="1"/>
          </p:cNvSpPr>
          <p:nvPr>
            <p:ph type="body"/>
          </p:nvPr>
        </p:nvSpPr>
        <p:spPr>
          <a:xfrm>
            <a:off x="3465360" y="3519000"/>
            <a:ext cx="3197520" cy="1923120"/>
          </a:xfrm>
          <a:prstGeom prst="rect">
            <a:avLst/>
          </a:prstGeom>
        </p:spPr>
        <p:txBody>
          <a:bodyPr lIns="0" rIns="0" tIns="0" bIns="0">
            <a:normAutofit/>
          </a:bodyPr>
          <a:p>
            <a:endParaRPr b="0" lang="ru-RU" sz="3200" spc="-1" strike="noStrike">
              <a:solidFill>
                <a:srgbClr val="bfe1eb"/>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07640" y="116640"/>
            <a:ext cx="8856720" cy="1223640"/>
          </a:xfrm>
          <a:prstGeom prst="rect">
            <a:avLst/>
          </a:prstGeom>
        </p:spPr>
        <p:txBody>
          <a:bodyPr lIns="0" rIns="0" tIns="0" bIns="0" anchor="ctr"/>
          <a:p>
            <a:endParaRPr b="0" lang="ru-RU" sz="1800" spc="-1" strike="noStrike">
              <a:solidFill>
                <a:srgbClr val="000000"/>
              </a:solidFill>
              <a:latin typeface="Calibri"/>
            </a:endParaRPr>
          </a:p>
        </p:txBody>
      </p:sp>
      <p:sp>
        <p:nvSpPr>
          <p:cNvPr id="24" name="PlaceHolder 2"/>
          <p:cNvSpPr>
            <a:spLocks noGrp="1"/>
          </p:cNvSpPr>
          <p:nvPr>
            <p:ph type="body"/>
          </p:nvPr>
        </p:nvSpPr>
        <p:spPr>
          <a:xfrm>
            <a:off x="107640" y="1412640"/>
            <a:ext cx="3197520" cy="1923120"/>
          </a:xfrm>
          <a:prstGeom prst="rect">
            <a:avLst/>
          </a:prstGeom>
        </p:spPr>
        <p:txBody>
          <a:bodyPr lIns="0" rIns="0" tIns="0" bIns="0">
            <a:normAutofit/>
          </a:bodyPr>
          <a:p>
            <a:endParaRPr b="0" lang="ru-RU" sz="3200" spc="-1" strike="noStrike">
              <a:solidFill>
                <a:srgbClr val="bfe1eb"/>
              </a:solidFill>
              <a:latin typeface="Calibri"/>
            </a:endParaRPr>
          </a:p>
        </p:txBody>
      </p:sp>
      <p:sp>
        <p:nvSpPr>
          <p:cNvPr id="25" name="PlaceHolder 3"/>
          <p:cNvSpPr>
            <a:spLocks noGrp="1"/>
          </p:cNvSpPr>
          <p:nvPr>
            <p:ph type="body"/>
          </p:nvPr>
        </p:nvSpPr>
        <p:spPr>
          <a:xfrm>
            <a:off x="3465360" y="1412640"/>
            <a:ext cx="3197520" cy="1923120"/>
          </a:xfrm>
          <a:prstGeom prst="rect">
            <a:avLst/>
          </a:prstGeom>
        </p:spPr>
        <p:txBody>
          <a:bodyPr lIns="0" rIns="0" tIns="0" bIns="0">
            <a:normAutofit/>
          </a:bodyPr>
          <a:p>
            <a:endParaRPr b="0" lang="ru-RU" sz="3200" spc="-1" strike="noStrike">
              <a:solidFill>
                <a:srgbClr val="bfe1eb"/>
              </a:solidFill>
              <a:latin typeface="Calibri"/>
            </a:endParaRPr>
          </a:p>
        </p:txBody>
      </p:sp>
      <p:sp>
        <p:nvSpPr>
          <p:cNvPr id="26" name="PlaceHolder 4"/>
          <p:cNvSpPr>
            <a:spLocks noGrp="1"/>
          </p:cNvSpPr>
          <p:nvPr>
            <p:ph type="body"/>
          </p:nvPr>
        </p:nvSpPr>
        <p:spPr>
          <a:xfrm>
            <a:off x="107640" y="3519000"/>
            <a:ext cx="6552360" cy="1923120"/>
          </a:xfrm>
          <a:prstGeom prst="rect">
            <a:avLst/>
          </a:prstGeom>
        </p:spPr>
        <p:txBody>
          <a:bodyPr lIns="0" rIns="0" tIns="0" bIns="0">
            <a:normAutofit/>
          </a:bodyPr>
          <a:p>
            <a:endParaRPr b="0" lang="ru-RU" sz="3200" spc="-1" strike="noStrike">
              <a:solidFill>
                <a:srgbClr val="bfe1eb"/>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0" name="Рисунок 6" descr=""/>
          <p:cNvPicPr/>
          <p:nvPr/>
        </p:nvPicPr>
        <p:blipFill>
          <a:blip r:embed="rId3"/>
          <a:stretch/>
        </p:blipFill>
        <p:spPr>
          <a:xfrm>
            <a:off x="-1620720" y="45720"/>
            <a:ext cx="757440" cy="757440"/>
          </a:xfrm>
          <a:prstGeom prst="rect">
            <a:avLst/>
          </a:prstGeom>
          <a:ln>
            <a:noFill/>
          </a:ln>
        </p:spPr>
      </p:pic>
      <p:sp>
        <p:nvSpPr>
          <p:cNvPr id="1" name="PlaceHolder 1"/>
          <p:cNvSpPr>
            <a:spLocks noGrp="1"/>
          </p:cNvSpPr>
          <p:nvPr>
            <p:ph type="title"/>
          </p:nvPr>
        </p:nvSpPr>
        <p:spPr>
          <a:xfrm>
            <a:off x="395640" y="188640"/>
            <a:ext cx="7056360" cy="1412280"/>
          </a:xfrm>
          <a:prstGeom prst="rect">
            <a:avLst/>
          </a:prstGeom>
        </p:spPr>
        <p:txBody>
          <a:bodyPr anchor="ctr"/>
          <a:p>
            <a:pPr algn="ctr">
              <a:lnSpc>
                <a:spcPct val="100000"/>
              </a:lnSpc>
            </a:pPr>
            <a:r>
              <a:rPr b="1" lang="ru-RU" sz="4400" spc="-1" strike="noStrike">
                <a:solidFill>
                  <a:srgbClr val="bfe1eb"/>
                </a:solidFill>
                <a:latin typeface="Calibri"/>
              </a:rPr>
              <a:t>Образец заголовка</a:t>
            </a:r>
            <a:endParaRPr b="0" lang="ru-RU" sz="4400" spc="-1" strike="noStrike">
              <a:solidFill>
                <a:srgbClr val="000000"/>
              </a:solidFill>
              <a:latin typeface="Calibri"/>
            </a:endParaRPr>
          </a:p>
        </p:txBody>
      </p:sp>
      <p:sp>
        <p:nvSpPr>
          <p:cNvPr id="2" name="PlaceHolder 2"/>
          <p:cNvSpPr>
            <a:spLocks noGrp="1"/>
          </p:cNvSpPr>
          <p:nvPr>
            <p:ph type="dt"/>
          </p:nvPr>
        </p:nvSpPr>
        <p:spPr>
          <a:xfrm>
            <a:off x="457200" y="6356520"/>
            <a:ext cx="2133360" cy="364680"/>
          </a:xfrm>
          <a:prstGeom prst="rect">
            <a:avLst/>
          </a:prstGeom>
        </p:spPr>
        <p:txBody>
          <a:bodyPr anchor="ctr"/>
          <a:p>
            <a:pPr>
              <a:lnSpc>
                <a:spcPct val="100000"/>
              </a:lnSpc>
            </a:pPr>
            <a:fld id="{268E7B17-825F-4850-86E7-B464065122D4}" type="datetime">
              <a:rPr b="0" lang="en-US" sz="1200" spc="-1" strike="noStrike">
                <a:solidFill>
                  <a:srgbClr val="e6f3f7"/>
                </a:solidFill>
                <a:latin typeface="Calibri"/>
              </a:rPr>
              <a:t>5/19/20</a:t>
            </a:fld>
            <a:endParaRPr b="0" lang="en-US" sz="1200" spc="-1" strike="noStrike">
              <a:latin typeface="Times New Roman"/>
            </a:endParaRPr>
          </a:p>
        </p:txBody>
      </p:sp>
      <p:sp>
        <p:nvSpPr>
          <p:cNvPr id="3" name="PlaceHolder 3"/>
          <p:cNvSpPr>
            <a:spLocks noGrp="1"/>
          </p:cNvSpPr>
          <p:nvPr>
            <p:ph type="ftr"/>
          </p:nvPr>
        </p:nvSpPr>
        <p:spPr>
          <a:xfrm>
            <a:off x="3124080" y="6356520"/>
            <a:ext cx="2895120" cy="364680"/>
          </a:xfrm>
          <a:prstGeom prst="rect">
            <a:avLst/>
          </a:prstGeom>
        </p:spPr>
        <p:txBody>
          <a:bodyPr anchor="ctr"/>
          <a:p>
            <a:endParaRPr b="0" lang="en-US" sz="2400" spc="-1" strike="noStrike">
              <a:latin typeface="Times New Roman"/>
            </a:endParaRPr>
          </a:p>
        </p:txBody>
      </p:sp>
      <p:sp>
        <p:nvSpPr>
          <p:cNvPr id="4" name="PlaceHolder 4"/>
          <p:cNvSpPr>
            <a:spLocks noGrp="1"/>
          </p:cNvSpPr>
          <p:nvPr>
            <p:ph type="sldNum"/>
          </p:nvPr>
        </p:nvSpPr>
        <p:spPr>
          <a:xfrm>
            <a:off x="6553080" y="6356520"/>
            <a:ext cx="2133360" cy="364680"/>
          </a:xfrm>
          <a:prstGeom prst="rect">
            <a:avLst/>
          </a:prstGeom>
        </p:spPr>
        <p:txBody>
          <a:bodyPr anchor="ctr"/>
          <a:p>
            <a:pPr algn="r">
              <a:lnSpc>
                <a:spcPct val="100000"/>
              </a:lnSpc>
            </a:pPr>
            <a:fld id="{BE629A11-D96C-41B1-9928-733C7A1BB9C6}" type="slidenum">
              <a:rPr b="0" lang="en-US" sz="1200" spc="-1" strike="noStrike">
                <a:solidFill>
                  <a:srgbClr val="e6f3f7"/>
                </a:solidFill>
                <a:latin typeface="Calibri"/>
              </a:rPr>
              <a:t>&lt;number&gt;</a:t>
            </a:fld>
            <a:endParaRPr b="0" lang="en-US" sz="1200" spc="-1" strike="noStrike">
              <a:latin typeface="Times New Roman"/>
            </a:endParaRPr>
          </a:p>
        </p:txBody>
      </p:sp>
      <p:sp>
        <p:nvSpPr>
          <p:cNvPr id="5"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3200" spc="-1" strike="noStrike">
                <a:solidFill>
                  <a:srgbClr val="bfe1eb"/>
                </a:solidFill>
                <a:latin typeface="Calibri"/>
              </a:rPr>
              <a:t>Click to edit the outline text format</a:t>
            </a:r>
            <a:endParaRPr b="0" lang="ru-RU" sz="3200" spc="-1" strike="noStrike">
              <a:solidFill>
                <a:srgbClr val="bfe1eb"/>
              </a:solidFill>
              <a:latin typeface="Calibri"/>
            </a:endParaRPr>
          </a:p>
          <a:p>
            <a:pPr lvl="1" marL="864000" indent="-324000">
              <a:spcBef>
                <a:spcPts val="1134"/>
              </a:spcBef>
              <a:buClr>
                <a:srgbClr val="000000"/>
              </a:buClr>
              <a:buSzPct val="75000"/>
              <a:buFont typeface="Symbol" charset="2"/>
              <a:buChar char=""/>
            </a:pPr>
            <a:r>
              <a:rPr b="0" lang="ru-RU" sz="2400" spc="-1" strike="noStrike">
                <a:solidFill>
                  <a:srgbClr val="bfe1eb"/>
                </a:solidFill>
                <a:latin typeface="Calibri"/>
              </a:rPr>
              <a:t>Second Outline Level</a:t>
            </a:r>
            <a:endParaRPr b="0" lang="ru-RU" sz="2400" spc="-1" strike="noStrike">
              <a:solidFill>
                <a:srgbClr val="bfe1eb"/>
              </a:solidFill>
              <a:latin typeface="Calibri"/>
            </a:endParaRPr>
          </a:p>
          <a:p>
            <a:pPr lvl="2" marL="1296000" indent="-288000">
              <a:spcBef>
                <a:spcPts val="850"/>
              </a:spcBef>
              <a:buClr>
                <a:srgbClr val="000000"/>
              </a:buClr>
              <a:buSzPct val="45000"/>
              <a:buFont typeface="Wingdings" charset="2"/>
              <a:buChar char=""/>
            </a:pPr>
            <a:r>
              <a:rPr b="0" lang="ru-RU" sz="2000" spc="-1" strike="noStrike">
                <a:solidFill>
                  <a:srgbClr val="bfe1eb"/>
                </a:solidFill>
                <a:latin typeface="Calibri"/>
              </a:rPr>
              <a:t>Third Outline Level</a:t>
            </a:r>
            <a:endParaRPr b="0" lang="ru-RU" sz="2000" spc="-1" strike="noStrike">
              <a:solidFill>
                <a:srgbClr val="bfe1eb"/>
              </a:solidFill>
              <a:latin typeface="Calibri"/>
            </a:endParaRPr>
          </a:p>
          <a:p>
            <a:pPr lvl="3" marL="1728000" indent="-216000">
              <a:spcBef>
                <a:spcPts val="567"/>
              </a:spcBef>
              <a:buClr>
                <a:srgbClr val="000000"/>
              </a:buClr>
              <a:buSzPct val="75000"/>
              <a:buFont typeface="Symbol" charset="2"/>
              <a:buChar char=""/>
            </a:pPr>
            <a:r>
              <a:rPr b="0" lang="ru-RU" sz="2000" spc="-1" strike="noStrike">
                <a:solidFill>
                  <a:srgbClr val="bfe1eb"/>
                </a:solidFill>
                <a:latin typeface="Calibri"/>
              </a:rPr>
              <a:t>Fourth Outline Level</a:t>
            </a:r>
            <a:endParaRPr b="0" lang="ru-RU" sz="2000" spc="-1" strike="noStrike">
              <a:solidFill>
                <a:srgbClr val="bfe1eb"/>
              </a:solidFill>
              <a:latin typeface="Calibri"/>
            </a:endParaRPr>
          </a:p>
          <a:p>
            <a:pPr lvl="4" marL="2160000" indent="-216000">
              <a:spcBef>
                <a:spcPts val="283"/>
              </a:spcBef>
              <a:buClr>
                <a:srgbClr val="000000"/>
              </a:buClr>
              <a:buSzPct val="45000"/>
              <a:buFont typeface="Wingdings" charset="2"/>
              <a:buChar char=""/>
            </a:pPr>
            <a:r>
              <a:rPr b="0" lang="ru-RU" sz="2000" spc="-1" strike="noStrike">
                <a:solidFill>
                  <a:srgbClr val="bfe1eb"/>
                </a:solidFill>
                <a:latin typeface="Calibri"/>
              </a:rPr>
              <a:t>Fifth Outline Level</a:t>
            </a:r>
            <a:endParaRPr b="0" lang="ru-RU" sz="2000" spc="-1" strike="noStrike">
              <a:solidFill>
                <a:srgbClr val="bfe1eb"/>
              </a:solidFill>
              <a:latin typeface="Calibri"/>
            </a:endParaRPr>
          </a:p>
          <a:p>
            <a:pPr lvl="5" marL="2592000" indent="-216000">
              <a:spcBef>
                <a:spcPts val="283"/>
              </a:spcBef>
              <a:buClr>
                <a:srgbClr val="000000"/>
              </a:buClr>
              <a:buSzPct val="45000"/>
              <a:buFont typeface="Wingdings" charset="2"/>
              <a:buChar char=""/>
            </a:pPr>
            <a:r>
              <a:rPr b="0" lang="ru-RU" sz="2000" spc="-1" strike="noStrike">
                <a:solidFill>
                  <a:srgbClr val="bfe1eb"/>
                </a:solidFill>
                <a:latin typeface="Calibri"/>
              </a:rPr>
              <a:t>Sixth Outline Level</a:t>
            </a:r>
            <a:endParaRPr b="0" lang="ru-RU" sz="2000" spc="-1" strike="noStrike">
              <a:solidFill>
                <a:srgbClr val="bfe1eb"/>
              </a:solidFill>
              <a:latin typeface="Calibri"/>
            </a:endParaRPr>
          </a:p>
          <a:p>
            <a:pPr lvl="6" marL="3024000" indent="-216000">
              <a:spcBef>
                <a:spcPts val="283"/>
              </a:spcBef>
              <a:buClr>
                <a:srgbClr val="000000"/>
              </a:buClr>
              <a:buSzPct val="45000"/>
              <a:buFont typeface="Wingdings" charset="2"/>
              <a:buChar char=""/>
            </a:pPr>
            <a:r>
              <a:rPr b="0" lang="ru-RU" sz="2000" spc="-1" strike="noStrike">
                <a:solidFill>
                  <a:srgbClr val="bfe1eb"/>
                </a:solidFill>
                <a:latin typeface="Calibri"/>
              </a:rPr>
              <a:t>Seventh Outline Level</a:t>
            </a:r>
            <a:endParaRPr b="0" lang="ru-RU" sz="2000" spc="-1" strike="noStrike">
              <a:solidFill>
                <a:srgbClr val="bfe1eb"/>
              </a:solidFill>
              <a:latin typeface="Calibri"/>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42" name="Рисунок 6" descr=""/>
          <p:cNvPicPr/>
          <p:nvPr/>
        </p:nvPicPr>
        <p:blipFill>
          <a:blip r:embed="rId3"/>
          <a:stretch/>
        </p:blipFill>
        <p:spPr>
          <a:xfrm>
            <a:off x="-1620720" y="45720"/>
            <a:ext cx="757440" cy="757440"/>
          </a:xfrm>
          <a:prstGeom prst="rect">
            <a:avLst/>
          </a:prstGeom>
          <a:ln>
            <a:noFill/>
          </a:ln>
        </p:spPr>
      </p:pic>
      <p:sp>
        <p:nvSpPr>
          <p:cNvPr id="43" name="PlaceHolder 1"/>
          <p:cNvSpPr>
            <a:spLocks noGrp="1"/>
          </p:cNvSpPr>
          <p:nvPr>
            <p:ph type="dt"/>
          </p:nvPr>
        </p:nvSpPr>
        <p:spPr>
          <a:xfrm>
            <a:off x="457200" y="6356520"/>
            <a:ext cx="2133360" cy="364680"/>
          </a:xfrm>
          <a:prstGeom prst="rect">
            <a:avLst/>
          </a:prstGeom>
        </p:spPr>
        <p:txBody>
          <a:bodyPr anchor="ctr"/>
          <a:p>
            <a:pPr>
              <a:lnSpc>
                <a:spcPct val="100000"/>
              </a:lnSpc>
            </a:pPr>
            <a:fld id="{80989D26-72B7-43CC-A552-F5BCE439240C}" type="datetime">
              <a:rPr b="0" lang="en-US" sz="1200" spc="-1" strike="noStrike">
                <a:solidFill>
                  <a:srgbClr val="d9edf3"/>
                </a:solidFill>
                <a:latin typeface="Calibri"/>
              </a:rPr>
              <a:t>5/19/20</a:t>
            </a:fld>
            <a:endParaRPr b="0" lang="en-US" sz="1200" spc="-1" strike="noStrike">
              <a:latin typeface="Times New Roman"/>
            </a:endParaRPr>
          </a:p>
        </p:txBody>
      </p:sp>
      <p:sp>
        <p:nvSpPr>
          <p:cNvPr id="44" name="PlaceHolder 2"/>
          <p:cNvSpPr>
            <a:spLocks noGrp="1"/>
          </p:cNvSpPr>
          <p:nvPr>
            <p:ph type="ftr"/>
          </p:nvPr>
        </p:nvSpPr>
        <p:spPr>
          <a:xfrm>
            <a:off x="3124080" y="6356520"/>
            <a:ext cx="2895120" cy="364680"/>
          </a:xfrm>
          <a:prstGeom prst="rect">
            <a:avLst/>
          </a:prstGeom>
        </p:spPr>
        <p:txBody>
          <a:bodyPr anchor="ctr"/>
          <a:p>
            <a:endParaRPr b="0" lang="en-US" sz="2400" spc="-1" strike="noStrike">
              <a:latin typeface="Times New Roman"/>
            </a:endParaRPr>
          </a:p>
        </p:txBody>
      </p:sp>
      <p:sp>
        <p:nvSpPr>
          <p:cNvPr id="45" name="PlaceHolder 3"/>
          <p:cNvSpPr>
            <a:spLocks noGrp="1"/>
          </p:cNvSpPr>
          <p:nvPr>
            <p:ph type="sldNum"/>
          </p:nvPr>
        </p:nvSpPr>
        <p:spPr>
          <a:xfrm>
            <a:off x="6553080" y="6356520"/>
            <a:ext cx="2133360" cy="364680"/>
          </a:xfrm>
          <a:prstGeom prst="rect">
            <a:avLst/>
          </a:prstGeom>
        </p:spPr>
        <p:txBody>
          <a:bodyPr anchor="ctr"/>
          <a:p>
            <a:pPr algn="r">
              <a:lnSpc>
                <a:spcPct val="100000"/>
              </a:lnSpc>
            </a:pPr>
            <a:fld id="{6FC9DC03-8406-4C6F-B726-B6AC0E1D2E3B}" type="slidenum">
              <a:rPr b="0" lang="en-US" sz="1200" spc="-1" strike="noStrike">
                <a:solidFill>
                  <a:srgbClr val="d9edf3"/>
                </a:solidFill>
                <a:latin typeface="Calibri"/>
              </a:rPr>
              <a:t>&lt;number&gt;</a:t>
            </a:fld>
            <a:endParaRPr b="0" lang="en-US" sz="1200" spc="-1" strike="noStrike">
              <a:latin typeface="Times New Roman"/>
            </a:endParaRPr>
          </a:p>
        </p:txBody>
      </p:sp>
      <p:sp>
        <p:nvSpPr>
          <p:cNvPr id="46" name="CustomShape 4"/>
          <p:cNvSpPr/>
          <p:nvPr/>
        </p:nvSpPr>
        <p:spPr>
          <a:xfrm>
            <a:off x="6705720" y="6508800"/>
            <a:ext cx="2133360" cy="364680"/>
          </a:xfrm>
          <a:prstGeom prst="rect">
            <a:avLst/>
          </a:prstGeom>
          <a:noFill/>
          <a:ln>
            <a:noFill/>
          </a:ln>
        </p:spPr>
        <p:style>
          <a:lnRef idx="0"/>
          <a:fillRef idx="0"/>
          <a:effectRef idx="0"/>
          <a:fontRef idx="minor"/>
        </p:style>
      </p:sp>
      <p:sp>
        <p:nvSpPr>
          <p:cNvPr id="47" name="PlaceHolder 5"/>
          <p:cNvSpPr>
            <a:spLocks noGrp="1"/>
          </p:cNvSpPr>
          <p:nvPr>
            <p:ph type="title"/>
          </p:nvPr>
        </p:nvSpPr>
        <p:spPr>
          <a:xfrm>
            <a:off x="107640" y="116640"/>
            <a:ext cx="8856720" cy="1223640"/>
          </a:xfrm>
          <a:prstGeom prst="rect">
            <a:avLst/>
          </a:prstGeom>
        </p:spPr>
        <p:txBody>
          <a:bodyPr anchor="ctr">
            <a:normAutofit/>
          </a:bodyPr>
          <a:p>
            <a:pPr algn="ctr">
              <a:lnSpc>
                <a:spcPct val="100000"/>
              </a:lnSpc>
            </a:pPr>
            <a:r>
              <a:rPr b="0" lang="ru-RU" sz="4400" spc="-1" strike="noStrike">
                <a:solidFill>
                  <a:srgbClr val="bfe1eb"/>
                </a:solidFill>
                <a:latin typeface="Calibri"/>
              </a:rPr>
              <a:t>Образец заголовка</a:t>
            </a:r>
            <a:endParaRPr b="0" lang="ru-RU" sz="4400" spc="-1" strike="noStrike">
              <a:solidFill>
                <a:srgbClr val="000000"/>
              </a:solidFill>
              <a:latin typeface="Calibri"/>
            </a:endParaRPr>
          </a:p>
        </p:txBody>
      </p:sp>
      <p:sp>
        <p:nvSpPr>
          <p:cNvPr id="48" name="PlaceHolder 6"/>
          <p:cNvSpPr>
            <a:spLocks noGrp="1"/>
          </p:cNvSpPr>
          <p:nvPr>
            <p:ph type="body"/>
          </p:nvPr>
        </p:nvSpPr>
        <p:spPr>
          <a:xfrm>
            <a:off x="107640" y="1412640"/>
            <a:ext cx="6552360" cy="4032000"/>
          </a:xfrm>
          <a:prstGeom prst="rect">
            <a:avLst/>
          </a:prstGeom>
        </p:spPr>
        <p:txBody>
          <a:bodyPr>
            <a:normAutofit/>
          </a:bodyPr>
          <a:p>
            <a:pPr marL="343080" indent="-342720">
              <a:lnSpc>
                <a:spcPct val="100000"/>
              </a:lnSpc>
              <a:spcBef>
                <a:spcPts val="641"/>
              </a:spcBef>
              <a:buClr>
                <a:srgbClr val="bfe1eb"/>
              </a:buClr>
              <a:buFont typeface="Arial"/>
              <a:buChar char="•"/>
            </a:pPr>
            <a:r>
              <a:rPr b="0" lang="ru-RU" sz="3200" spc="-1" strike="noStrike">
                <a:solidFill>
                  <a:srgbClr val="bfe1eb"/>
                </a:solidFill>
                <a:latin typeface="Calibri"/>
              </a:rPr>
              <a:t>Образец текста</a:t>
            </a:r>
            <a:endParaRPr b="0" lang="ru-RU" sz="3200" spc="-1" strike="noStrike">
              <a:solidFill>
                <a:srgbClr val="bfe1eb"/>
              </a:solidFill>
              <a:latin typeface="Calibri"/>
            </a:endParaRPr>
          </a:p>
          <a:p>
            <a:pPr lvl="1" marL="743040" indent="-285480">
              <a:lnSpc>
                <a:spcPct val="100000"/>
              </a:lnSpc>
              <a:spcBef>
                <a:spcPts val="561"/>
              </a:spcBef>
              <a:buClr>
                <a:srgbClr val="bfe1eb"/>
              </a:buClr>
              <a:buFont typeface="Arial"/>
              <a:buChar char="–"/>
            </a:pPr>
            <a:r>
              <a:rPr b="0" lang="ru-RU" sz="2800" spc="-1" strike="noStrike">
                <a:solidFill>
                  <a:srgbClr val="bfe1eb"/>
                </a:solidFill>
                <a:latin typeface="Calibri"/>
              </a:rPr>
              <a:t>Второй уровень</a:t>
            </a:r>
            <a:endParaRPr b="0" lang="ru-RU" sz="2800" spc="-1" strike="noStrike">
              <a:solidFill>
                <a:srgbClr val="bfe1eb"/>
              </a:solidFill>
              <a:latin typeface="Calibri"/>
            </a:endParaRPr>
          </a:p>
          <a:p>
            <a:pPr lvl="2" marL="1143000" indent="-228240">
              <a:lnSpc>
                <a:spcPct val="100000"/>
              </a:lnSpc>
              <a:spcBef>
                <a:spcPts val="479"/>
              </a:spcBef>
              <a:buClr>
                <a:srgbClr val="bfe1eb"/>
              </a:buClr>
              <a:buFont typeface="Arial"/>
              <a:buChar char="•"/>
            </a:pPr>
            <a:r>
              <a:rPr b="0" lang="ru-RU" sz="2400" spc="-1" strike="noStrike">
                <a:solidFill>
                  <a:srgbClr val="bfe1eb"/>
                </a:solidFill>
                <a:latin typeface="Calibri"/>
              </a:rPr>
              <a:t>Третий уровень</a:t>
            </a:r>
            <a:endParaRPr b="0" lang="ru-RU" sz="2400" spc="-1" strike="noStrike">
              <a:solidFill>
                <a:srgbClr val="bfe1eb"/>
              </a:solidFill>
              <a:latin typeface="Calibri"/>
            </a:endParaRPr>
          </a:p>
          <a:p>
            <a:pPr lvl="3" marL="1600200" indent="-228240">
              <a:lnSpc>
                <a:spcPct val="100000"/>
              </a:lnSpc>
              <a:spcBef>
                <a:spcPts val="400"/>
              </a:spcBef>
              <a:buClr>
                <a:srgbClr val="bfe1eb"/>
              </a:buClr>
              <a:buFont typeface="Arial"/>
              <a:buChar char="–"/>
            </a:pPr>
            <a:r>
              <a:rPr b="0" lang="ru-RU" sz="2000" spc="-1" strike="noStrike">
                <a:solidFill>
                  <a:srgbClr val="bfe1eb"/>
                </a:solidFill>
                <a:latin typeface="Calibri"/>
              </a:rPr>
              <a:t>Четвертый уровень</a:t>
            </a:r>
            <a:endParaRPr b="0" lang="ru-RU" sz="2000" spc="-1" strike="noStrike">
              <a:solidFill>
                <a:srgbClr val="bfe1eb"/>
              </a:solidFill>
              <a:latin typeface="Calibri"/>
            </a:endParaRPr>
          </a:p>
          <a:p>
            <a:pPr lvl="4" marL="2057400" indent="-228240">
              <a:lnSpc>
                <a:spcPct val="100000"/>
              </a:lnSpc>
              <a:spcBef>
                <a:spcPts val="400"/>
              </a:spcBef>
              <a:buClr>
                <a:srgbClr val="bfe1eb"/>
              </a:buClr>
              <a:buFont typeface="Arial"/>
              <a:buChar char="»"/>
            </a:pPr>
            <a:r>
              <a:rPr b="0" lang="ru-RU" sz="2000" spc="-1" strike="noStrike">
                <a:solidFill>
                  <a:srgbClr val="bfe1eb"/>
                </a:solidFill>
                <a:latin typeface="Calibri"/>
              </a:rPr>
              <a:t>Пятый уровень</a:t>
            </a:r>
            <a:endParaRPr b="0" lang="ru-RU" sz="2000" spc="-1" strike="noStrike">
              <a:solidFill>
                <a:srgbClr val="bfe1eb"/>
              </a:solidFill>
              <a:latin typeface="Calibri"/>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8.gif"/><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jpe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95640" y="188640"/>
            <a:ext cx="7056360" cy="1412280"/>
          </a:xfrm>
          <a:prstGeom prst="rect">
            <a:avLst/>
          </a:prstGeom>
          <a:noFill/>
          <a:ln>
            <a:noFill/>
          </a:ln>
        </p:spPr>
        <p:txBody>
          <a:bodyPr anchor="ctr"/>
          <a:p>
            <a:pPr algn="ctr">
              <a:lnSpc>
                <a:spcPct val="100000"/>
              </a:lnSpc>
            </a:pPr>
            <a:r>
              <a:rPr b="1" lang="ru-RU" sz="4800" spc="-1" strike="noStrike">
                <a:solidFill>
                  <a:srgbClr val="bfe1eb"/>
                </a:solidFill>
                <a:latin typeface="Calibri"/>
              </a:rPr>
              <a:t>OS function's &amp; uses</a:t>
            </a:r>
            <a:endParaRPr b="0" lang="ru-RU" sz="4800" spc="-1" strike="noStrike">
              <a:solidFill>
                <a:srgbClr val="000000"/>
              </a:solidFill>
              <a:latin typeface="Calibri"/>
            </a:endParaRPr>
          </a:p>
        </p:txBody>
      </p:sp>
    </p:spTree>
  </p:cSld>
  <p:transition spd="med">
    <p:fade/>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107640" y="116640"/>
            <a:ext cx="8856720" cy="1223640"/>
          </a:xfrm>
          <a:prstGeom prst="rect">
            <a:avLst/>
          </a:prstGeom>
          <a:noFill/>
          <a:ln>
            <a:noFill/>
          </a:ln>
        </p:spPr>
        <p:txBody>
          <a:bodyPr anchor="ctr"/>
          <a:p>
            <a:pPr algn="ctr">
              <a:lnSpc>
                <a:spcPct val="100000"/>
              </a:lnSpc>
            </a:pPr>
            <a:r>
              <a:rPr b="1" lang="ru-RU" sz="4400" spc="-1" strike="noStrike">
                <a:solidFill>
                  <a:srgbClr val="bfe1eb"/>
                </a:solidFill>
                <a:latin typeface="Calibri"/>
              </a:rPr>
              <a:t>5 main function's</a:t>
            </a:r>
            <a:endParaRPr b="1" lang="ru-RU" sz="4400" spc="-1" strike="noStrike">
              <a:solidFill>
                <a:srgbClr val="000000"/>
              </a:solidFill>
              <a:latin typeface="Calibri"/>
            </a:endParaRPr>
          </a:p>
        </p:txBody>
      </p:sp>
      <p:sp>
        <p:nvSpPr>
          <p:cNvPr id="93" name="Line 2"/>
          <p:cNvSpPr/>
          <p:nvPr/>
        </p:nvSpPr>
        <p:spPr>
          <a:xfrm>
            <a:off x="1004760" y="4845600"/>
            <a:ext cx="4800600" cy="360"/>
          </a:xfrm>
          <a:prstGeom prst="line">
            <a:avLst/>
          </a:prstGeom>
          <a:ln cap="rnd" w="25560">
            <a:solidFill>
              <a:schemeClr val="accent2">
                <a:lumMod val="40000"/>
                <a:lumOff val="60000"/>
              </a:schemeClr>
            </a:solidFill>
            <a:custDash>
              <a:ds d="100000" sp="100000"/>
            </a:custDash>
            <a:round/>
            <a:tailEnd len="med" type="oval" w="med"/>
          </a:ln>
        </p:spPr>
        <p:style>
          <a:lnRef idx="0"/>
          <a:fillRef idx="0"/>
          <a:effectRef idx="0"/>
          <a:fontRef idx="minor"/>
        </p:style>
      </p:sp>
      <p:sp>
        <p:nvSpPr>
          <p:cNvPr id="94" name="CustomShape 3"/>
          <p:cNvSpPr/>
          <p:nvPr/>
        </p:nvSpPr>
        <p:spPr>
          <a:xfrm rot="3419400">
            <a:off x="721080" y="4269600"/>
            <a:ext cx="479160" cy="520200"/>
          </a:xfrm>
          <a:prstGeom prst="rect">
            <a:avLst/>
          </a:prstGeom>
          <a:gradFill rotWithShape="0">
            <a:gsLst>
              <a:gs pos="0">
                <a:schemeClr val="folHlink"/>
              </a:gs>
              <a:gs pos="100000">
                <a:schemeClr val="folHlink">
                  <a:gamma val="-1"/>
                  <a:shade val="46275"/>
                  <a:invGamma val="-1"/>
                </a:schemeClr>
              </a:gs>
            </a:gsLst>
            <a:lin ang="8814000"/>
          </a:gradFill>
          <a:ln w="9360">
            <a:noFill/>
          </a:ln>
          <a:scene3d>
            <a:camera prst="legacyPerspectiveFront">
              <a:rot lat="0" lon="1500000" rev="0"/>
            </a:camera>
            <a:lightRig dir="b" rig="legacyFlat4"/>
          </a:scene3d>
          <a:sp3d extrusionH="430200" prstMaterial="legacyMatte">
            <a:bevelT prst="angle" w="13500" h="13500"/>
            <a:bevelB prst="angle" w="13500" h="13500"/>
            <a:extrusionClr>
              <a:schemeClr val="folHlink"/>
            </a:extrusionClr>
          </a:sp3d>
        </p:spPr>
        <p:style>
          <a:lnRef idx="0"/>
          <a:fillRef idx="0"/>
          <a:effectRef idx="0"/>
          <a:fontRef idx="minor"/>
        </p:style>
      </p:sp>
      <p:sp>
        <p:nvSpPr>
          <p:cNvPr id="95" name="CustomShape 4"/>
          <p:cNvSpPr/>
          <p:nvPr/>
        </p:nvSpPr>
        <p:spPr>
          <a:xfrm>
            <a:off x="777600" y="4312440"/>
            <a:ext cx="350280" cy="45612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US" sz="2400" spc="-1" strike="noStrike">
                <a:solidFill>
                  <a:srgbClr val="ffffff"/>
                </a:solidFill>
                <a:latin typeface="Arial"/>
              </a:rPr>
              <a:t>4</a:t>
            </a:r>
            <a:endParaRPr b="0" lang="en-US" sz="2400" spc="-1" strike="noStrike">
              <a:latin typeface="DejaVu Sans Light"/>
            </a:endParaRPr>
          </a:p>
        </p:txBody>
      </p:sp>
      <p:sp>
        <p:nvSpPr>
          <p:cNvPr id="96" name="Line 5"/>
          <p:cNvSpPr/>
          <p:nvPr/>
        </p:nvSpPr>
        <p:spPr>
          <a:xfrm>
            <a:off x="1004760" y="2331000"/>
            <a:ext cx="4800600" cy="360"/>
          </a:xfrm>
          <a:prstGeom prst="line">
            <a:avLst/>
          </a:prstGeom>
          <a:ln cap="rnd" w="25560">
            <a:solidFill>
              <a:schemeClr val="accent2">
                <a:lumMod val="40000"/>
                <a:lumOff val="60000"/>
              </a:schemeClr>
            </a:solidFill>
            <a:custDash>
              <a:ds d="100000" sp="100000"/>
            </a:custDash>
            <a:round/>
            <a:tailEnd len="med" type="oval" w="med"/>
          </a:ln>
        </p:spPr>
        <p:style>
          <a:lnRef idx="0"/>
          <a:fillRef idx="0"/>
          <a:effectRef idx="0"/>
          <a:fontRef idx="minor"/>
        </p:style>
      </p:sp>
      <p:sp>
        <p:nvSpPr>
          <p:cNvPr id="97" name="CustomShape 6"/>
          <p:cNvSpPr/>
          <p:nvPr/>
        </p:nvSpPr>
        <p:spPr>
          <a:xfrm rot="3419400">
            <a:off x="649080" y="1755000"/>
            <a:ext cx="479160" cy="520200"/>
          </a:xfrm>
          <a:prstGeom prst="rect">
            <a:avLst/>
          </a:prstGeom>
          <a:gradFill rotWithShape="0">
            <a:gsLst>
              <a:gs pos="0">
                <a:schemeClr val="accent1"/>
              </a:gs>
              <a:gs pos="100000">
                <a:schemeClr val="accent1">
                  <a:gamma val="-1"/>
                  <a:shade val="46275"/>
                  <a:invGamma val="-1"/>
                </a:schemeClr>
              </a:gs>
            </a:gsLst>
            <a:lin ang="8814000"/>
          </a:gradFill>
          <a:ln w="9360">
            <a:noFill/>
          </a:ln>
          <a:scene3d>
            <a:camera prst="legacyPerspectiveFront">
              <a:rot lat="0" lon="1500000" rev="0"/>
            </a:camera>
            <a:lightRig dir="b" rig="legacyFlat4"/>
          </a:scene3d>
          <a:sp3d extrusionH="430200" prstMaterial="legacyMatte">
            <a:bevelT prst="angle" w="13500" h="13500"/>
            <a:bevelB prst="angle" w="13500" h="13500"/>
            <a:extrusionClr>
              <a:schemeClr val="accent1"/>
            </a:extrusionClr>
          </a:sp3d>
        </p:spPr>
        <p:style>
          <a:lnRef idx="0"/>
          <a:fillRef idx="0"/>
          <a:effectRef idx="0"/>
          <a:fontRef idx="minor"/>
        </p:style>
      </p:sp>
      <p:sp>
        <p:nvSpPr>
          <p:cNvPr id="98" name="CustomShape 7"/>
          <p:cNvSpPr/>
          <p:nvPr/>
        </p:nvSpPr>
        <p:spPr>
          <a:xfrm>
            <a:off x="1862640" y="1842480"/>
            <a:ext cx="3414960" cy="45612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2400" spc="-1" strike="noStrike">
                <a:solidFill>
                  <a:srgbClr val="bfe1eb"/>
                </a:solidFill>
                <a:latin typeface="Arial"/>
              </a:rPr>
              <a:t>Processor Management</a:t>
            </a:r>
            <a:endParaRPr b="0" lang="en-US" sz="2400" spc="-1" strike="noStrike">
              <a:latin typeface="DejaVu Sans Light"/>
            </a:endParaRPr>
          </a:p>
        </p:txBody>
      </p:sp>
      <p:sp>
        <p:nvSpPr>
          <p:cNvPr id="99" name="CustomShape 8"/>
          <p:cNvSpPr/>
          <p:nvPr/>
        </p:nvSpPr>
        <p:spPr>
          <a:xfrm>
            <a:off x="777600" y="1797840"/>
            <a:ext cx="350280" cy="45612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US" sz="2400" spc="-1" strike="noStrike">
                <a:solidFill>
                  <a:srgbClr val="ffffff"/>
                </a:solidFill>
                <a:latin typeface="Arial"/>
              </a:rPr>
              <a:t>1</a:t>
            </a:r>
            <a:endParaRPr b="0" lang="en-US" sz="2400" spc="-1" strike="noStrike">
              <a:latin typeface="DejaVu Sans Light"/>
            </a:endParaRPr>
          </a:p>
        </p:txBody>
      </p:sp>
      <p:sp>
        <p:nvSpPr>
          <p:cNvPr id="100" name="Line 9"/>
          <p:cNvSpPr/>
          <p:nvPr/>
        </p:nvSpPr>
        <p:spPr>
          <a:xfrm>
            <a:off x="1004760" y="3169440"/>
            <a:ext cx="4800600" cy="360"/>
          </a:xfrm>
          <a:prstGeom prst="line">
            <a:avLst/>
          </a:prstGeom>
          <a:ln cap="rnd" w="25560">
            <a:solidFill>
              <a:schemeClr val="accent2">
                <a:lumMod val="40000"/>
                <a:lumOff val="60000"/>
              </a:schemeClr>
            </a:solidFill>
            <a:custDash>
              <a:ds d="100000" sp="100000"/>
            </a:custDash>
            <a:round/>
            <a:tailEnd len="med" type="oval" w="med"/>
          </a:ln>
        </p:spPr>
        <p:style>
          <a:lnRef idx="0"/>
          <a:fillRef idx="0"/>
          <a:effectRef idx="0"/>
          <a:fontRef idx="minor"/>
        </p:style>
      </p:sp>
      <p:sp>
        <p:nvSpPr>
          <p:cNvPr id="101" name="CustomShape 10"/>
          <p:cNvSpPr/>
          <p:nvPr/>
        </p:nvSpPr>
        <p:spPr>
          <a:xfrm rot="3419400">
            <a:off x="721080" y="2593080"/>
            <a:ext cx="479160" cy="520200"/>
          </a:xfrm>
          <a:prstGeom prst="rect">
            <a:avLst/>
          </a:prstGeom>
          <a:gradFill rotWithShape="0">
            <a:gsLst>
              <a:gs pos="0">
                <a:schemeClr val="accent2"/>
              </a:gs>
              <a:gs pos="100000">
                <a:schemeClr val="accent2">
                  <a:gamma val="-1"/>
                  <a:shade val="46275"/>
                  <a:invGamma val="-1"/>
                </a:schemeClr>
              </a:gs>
            </a:gsLst>
            <a:lin ang="8814000"/>
          </a:gradFill>
          <a:ln w="9360">
            <a:noFill/>
          </a:ln>
          <a:scene3d>
            <a:camera prst="legacyPerspectiveFront">
              <a:rot lat="0" lon="1500000" rev="0"/>
            </a:camera>
            <a:lightRig dir="b" rig="legacyFlat4"/>
          </a:scene3d>
          <a:sp3d extrusionH="430200" prstMaterial="legacyMatte">
            <a:bevelT prst="angle" w="13500" h="13500"/>
            <a:bevelB prst="angle" w="13500" h="13500"/>
            <a:extrusionClr>
              <a:schemeClr val="accent2"/>
            </a:extrusionClr>
          </a:sp3d>
        </p:spPr>
        <p:style>
          <a:lnRef idx="0"/>
          <a:fillRef idx="0"/>
          <a:effectRef idx="0"/>
          <a:fontRef idx="minor"/>
        </p:style>
      </p:sp>
      <p:sp>
        <p:nvSpPr>
          <p:cNvPr id="102" name="CustomShape 11"/>
          <p:cNvSpPr/>
          <p:nvPr/>
        </p:nvSpPr>
        <p:spPr>
          <a:xfrm>
            <a:off x="777600" y="2635920"/>
            <a:ext cx="350280" cy="45612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US" sz="2400" spc="-1" strike="noStrike">
                <a:solidFill>
                  <a:srgbClr val="ffffff"/>
                </a:solidFill>
                <a:latin typeface="Arial"/>
              </a:rPr>
              <a:t>2</a:t>
            </a:r>
            <a:endParaRPr b="0" lang="en-US" sz="2400" spc="-1" strike="noStrike">
              <a:latin typeface="DejaVu Sans Light"/>
            </a:endParaRPr>
          </a:p>
        </p:txBody>
      </p:sp>
      <p:sp>
        <p:nvSpPr>
          <p:cNvPr id="103" name="Line 12"/>
          <p:cNvSpPr/>
          <p:nvPr/>
        </p:nvSpPr>
        <p:spPr>
          <a:xfrm>
            <a:off x="1006200" y="4006080"/>
            <a:ext cx="4799160" cy="1440"/>
          </a:xfrm>
          <a:prstGeom prst="line">
            <a:avLst/>
          </a:prstGeom>
          <a:ln cap="rnd" w="25560">
            <a:solidFill>
              <a:schemeClr val="accent2">
                <a:lumMod val="40000"/>
                <a:lumOff val="60000"/>
              </a:schemeClr>
            </a:solidFill>
            <a:custDash>
              <a:ds d="100000" sp="100000"/>
            </a:custDash>
            <a:round/>
            <a:tailEnd len="med" type="oval" w="med"/>
          </a:ln>
        </p:spPr>
        <p:style>
          <a:lnRef idx="0"/>
          <a:fillRef idx="0"/>
          <a:effectRef idx="0"/>
          <a:fontRef idx="minor"/>
        </p:style>
      </p:sp>
      <p:sp>
        <p:nvSpPr>
          <p:cNvPr id="104" name="CustomShape 13"/>
          <p:cNvSpPr/>
          <p:nvPr/>
        </p:nvSpPr>
        <p:spPr>
          <a:xfrm rot="3419400">
            <a:off x="721080" y="3431520"/>
            <a:ext cx="479160" cy="520200"/>
          </a:xfrm>
          <a:prstGeom prst="rect">
            <a:avLst/>
          </a:prstGeom>
          <a:gradFill rotWithShape="0">
            <a:gsLst>
              <a:gs pos="0">
                <a:schemeClr val="hlink"/>
              </a:gs>
              <a:gs pos="100000">
                <a:schemeClr val="hlink">
                  <a:gamma val="-1"/>
                  <a:shade val="46275"/>
                  <a:invGamma val="-1"/>
                </a:schemeClr>
              </a:gs>
            </a:gsLst>
            <a:lin ang="8814000"/>
          </a:gradFill>
          <a:ln w="9360">
            <a:noFill/>
          </a:ln>
          <a:scene3d>
            <a:camera prst="legacyPerspectiveFront">
              <a:rot lat="0" lon="1500000" rev="0"/>
            </a:camera>
            <a:lightRig dir="b" rig="legacyFlat4"/>
          </a:scene3d>
          <a:sp3d extrusionH="430200" prstMaterial="legacyMatte">
            <a:bevelT prst="angle" w="13500" h="13500"/>
            <a:bevelB prst="angle" w="13500" h="13500"/>
            <a:extrusionClr>
              <a:schemeClr val="hlink"/>
            </a:extrusionClr>
          </a:sp3d>
        </p:spPr>
        <p:style>
          <a:lnRef idx="0"/>
          <a:fillRef idx="0"/>
          <a:effectRef idx="0"/>
          <a:fontRef idx="minor"/>
        </p:style>
      </p:sp>
      <p:sp>
        <p:nvSpPr>
          <p:cNvPr id="105" name="CustomShape 14"/>
          <p:cNvSpPr/>
          <p:nvPr/>
        </p:nvSpPr>
        <p:spPr>
          <a:xfrm>
            <a:off x="777600" y="3474360"/>
            <a:ext cx="350280" cy="45612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US" sz="2400" spc="-1" strike="noStrike">
                <a:solidFill>
                  <a:srgbClr val="ffffff"/>
                </a:solidFill>
                <a:latin typeface="Arial"/>
              </a:rPr>
              <a:t>3</a:t>
            </a:r>
            <a:endParaRPr b="0" lang="en-US" sz="2400" spc="-1" strike="noStrike">
              <a:latin typeface="DejaVu Sans Light"/>
            </a:endParaRPr>
          </a:p>
        </p:txBody>
      </p:sp>
      <p:sp>
        <p:nvSpPr>
          <p:cNvPr id="106" name="CustomShape 15"/>
          <p:cNvSpPr/>
          <p:nvPr/>
        </p:nvSpPr>
        <p:spPr>
          <a:xfrm>
            <a:off x="1956240" y="2704320"/>
            <a:ext cx="3230640" cy="45612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2400" spc="-1" strike="noStrike">
                <a:solidFill>
                  <a:srgbClr val="bfe1eb"/>
                </a:solidFill>
                <a:latin typeface="Arial"/>
              </a:rPr>
              <a:t>Memory Management </a:t>
            </a:r>
            <a:endParaRPr b="0" lang="en-US" sz="2400" spc="-1" strike="noStrike">
              <a:latin typeface="DejaVu Sans Light"/>
            </a:endParaRPr>
          </a:p>
        </p:txBody>
      </p:sp>
      <p:sp>
        <p:nvSpPr>
          <p:cNvPr id="107" name="CustomShape 16"/>
          <p:cNvSpPr/>
          <p:nvPr/>
        </p:nvSpPr>
        <p:spPr>
          <a:xfrm>
            <a:off x="1838880" y="3544200"/>
            <a:ext cx="3466800" cy="45612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2400" spc="-1" strike="noStrike">
                <a:solidFill>
                  <a:srgbClr val="bfe1eb"/>
                </a:solidFill>
                <a:latin typeface="Arial"/>
              </a:rPr>
              <a:t>I/O Device Management</a:t>
            </a:r>
            <a:endParaRPr b="0" lang="en-US" sz="2400" spc="-1" strike="noStrike">
              <a:latin typeface="DejaVu Sans Light"/>
            </a:endParaRPr>
          </a:p>
        </p:txBody>
      </p:sp>
      <p:sp>
        <p:nvSpPr>
          <p:cNvPr id="108" name="CustomShape 17"/>
          <p:cNvSpPr/>
          <p:nvPr/>
        </p:nvSpPr>
        <p:spPr>
          <a:xfrm>
            <a:off x="2016000" y="4385520"/>
            <a:ext cx="3111840" cy="45612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2400" spc="-1" strike="noStrike">
                <a:solidFill>
                  <a:srgbClr val="bfe1eb"/>
                </a:solidFill>
                <a:latin typeface="Arial"/>
              </a:rPr>
              <a:t>Storage Management</a:t>
            </a:r>
            <a:endParaRPr b="0" lang="en-US" sz="2400" spc="-1" strike="noStrike">
              <a:latin typeface="DejaVu Sans Light"/>
            </a:endParaRPr>
          </a:p>
        </p:txBody>
      </p:sp>
      <p:sp>
        <p:nvSpPr>
          <p:cNvPr id="109" name="Line 18"/>
          <p:cNvSpPr/>
          <p:nvPr/>
        </p:nvSpPr>
        <p:spPr>
          <a:xfrm>
            <a:off x="1023840" y="5679720"/>
            <a:ext cx="4800600" cy="360"/>
          </a:xfrm>
          <a:prstGeom prst="line">
            <a:avLst/>
          </a:prstGeom>
          <a:ln cap="rnd" w="25560">
            <a:solidFill>
              <a:schemeClr val="accent2">
                <a:lumMod val="40000"/>
                <a:lumOff val="60000"/>
              </a:schemeClr>
            </a:solidFill>
            <a:custDash>
              <a:ds d="100000" sp="100000"/>
            </a:custDash>
            <a:round/>
            <a:tailEnd len="med" type="oval" w="med"/>
          </a:ln>
        </p:spPr>
        <p:style>
          <a:lnRef idx="0"/>
          <a:fillRef idx="0"/>
          <a:effectRef idx="0"/>
          <a:fontRef idx="minor"/>
        </p:style>
      </p:sp>
      <p:sp>
        <p:nvSpPr>
          <p:cNvPr id="110" name="CustomShape 19"/>
          <p:cNvSpPr/>
          <p:nvPr/>
        </p:nvSpPr>
        <p:spPr>
          <a:xfrm rot="3419400">
            <a:off x="740160" y="5103720"/>
            <a:ext cx="479160" cy="520200"/>
          </a:xfrm>
          <a:prstGeom prst="rect">
            <a:avLst/>
          </a:prstGeom>
          <a:gradFill rotWithShape="0">
            <a:gsLst>
              <a:gs pos="0">
                <a:schemeClr val="folHlink"/>
              </a:gs>
              <a:gs pos="100000">
                <a:schemeClr val="folHlink">
                  <a:gamma val="-1"/>
                  <a:shade val="46275"/>
                  <a:invGamma val="-1"/>
                </a:schemeClr>
              </a:gs>
            </a:gsLst>
            <a:lin ang="8814000"/>
          </a:gradFill>
          <a:ln w="9360">
            <a:noFill/>
          </a:ln>
          <a:scene3d>
            <a:camera prst="legacyPerspectiveFront">
              <a:rot lat="0" lon="1500000" rev="0"/>
            </a:camera>
            <a:lightRig dir="b" rig="legacyFlat4"/>
          </a:scene3d>
          <a:sp3d extrusionH="430200" prstMaterial="legacyMatte">
            <a:bevelT prst="angle" w="13500" h="13500"/>
            <a:bevelB prst="angle" w="13500" h="13500"/>
            <a:extrusionClr>
              <a:schemeClr val="folHlink"/>
            </a:extrusionClr>
          </a:sp3d>
        </p:spPr>
        <p:style>
          <a:lnRef idx="0"/>
          <a:fillRef idx="0"/>
          <a:effectRef idx="0"/>
          <a:fontRef idx="minor"/>
        </p:style>
      </p:sp>
      <p:sp>
        <p:nvSpPr>
          <p:cNvPr id="111" name="CustomShape 20"/>
          <p:cNvSpPr/>
          <p:nvPr/>
        </p:nvSpPr>
        <p:spPr>
          <a:xfrm>
            <a:off x="796680" y="5146560"/>
            <a:ext cx="350280" cy="456120"/>
          </a:xfrm>
          <a:prstGeom prst="rect">
            <a:avLst/>
          </a:prstGeom>
          <a:noFill/>
          <a:ln w="9360">
            <a:noFill/>
          </a:ln>
        </p:spPr>
        <p:style>
          <a:lnRef idx="0"/>
          <a:fillRef idx="0"/>
          <a:effectRef idx="0"/>
          <a:fontRef idx="minor"/>
        </p:style>
        <p:txBody>
          <a:bodyPr wrap="none" lIns="90000" rIns="90000" tIns="45000" bIns="45000"/>
          <a:p>
            <a:pPr algn="ctr">
              <a:lnSpc>
                <a:spcPct val="100000"/>
              </a:lnSpc>
            </a:pPr>
            <a:r>
              <a:rPr b="1" lang="en-US" sz="2400" spc="-1" strike="noStrike">
                <a:solidFill>
                  <a:srgbClr val="ffffff"/>
                </a:solidFill>
                <a:latin typeface="Arial"/>
              </a:rPr>
              <a:t>5</a:t>
            </a:r>
            <a:endParaRPr b="0" lang="en-US" sz="2400" spc="-1" strike="noStrike">
              <a:latin typeface="DejaVu Sans Light"/>
            </a:endParaRPr>
          </a:p>
        </p:txBody>
      </p:sp>
      <p:sp>
        <p:nvSpPr>
          <p:cNvPr id="112" name="CustomShape 21"/>
          <p:cNvSpPr/>
          <p:nvPr/>
        </p:nvSpPr>
        <p:spPr>
          <a:xfrm>
            <a:off x="2078280" y="5219640"/>
            <a:ext cx="3025080" cy="45612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US" sz="2400" spc="-1" strike="noStrike">
                <a:solidFill>
                  <a:srgbClr val="bfe1eb"/>
                </a:solidFill>
                <a:latin typeface="Arial"/>
              </a:rPr>
              <a:t>S</a:t>
            </a:r>
            <a:r>
              <a:rPr b="0" lang="en-US" sz="2400" spc="-1" strike="noStrike">
                <a:solidFill>
                  <a:srgbClr val="bfe1eb"/>
                </a:solidFill>
                <a:latin typeface="Arial"/>
              </a:rPr>
              <a:t>e</a:t>
            </a:r>
            <a:r>
              <a:rPr b="0" lang="en-US" sz="2400" spc="-1" strike="noStrike">
                <a:solidFill>
                  <a:srgbClr val="bfe1eb"/>
                </a:solidFill>
                <a:latin typeface="Arial"/>
              </a:rPr>
              <a:t>c</a:t>
            </a:r>
            <a:r>
              <a:rPr b="0" lang="en-US" sz="2400" spc="-1" strike="noStrike">
                <a:solidFill>
                  <a:srgbClr val="bfe1eb"/>
                </a:solidFill>
                <a:latin typeface="Arial"/>
              </a:rPr>
              <a:t>ur</a:t>
            </a:r>
            <a:r>
              <a:rPr b="0" lang="en-US" sz="2400" spc="-1" strike="noStrike">
                <a:solidFill>
                  <a:srgbClr val="bfe1eb"/>
                </a:solidFill>
                <a:latin typeface="Arial"/>
              </a:rPr>
              <a:t>it</a:t>
            </a:r>
            <a:r>
              <a:rPr b="0" lang="en-US" sz="2400" spc="-1" strike="noStrike">
                <a:solidFill>
                  <a:srgbClr val="bfe1eb"/>
                </a:solidFill>
                <a:latin typeface="Arial"/>
              </a:rPr>
              <a:t>y </a:t>
            </a:r>
            <a:r>
              <a:rPr b="0" lang="en-US" sz="2400" spc="-1" strike="noStrike">
                <a:solidFill>
                  <a:srgbClr val="bfe1eb"/>
                </a:solidFill>
                <a:latin typeface="Arial"/>
              </a:rPr>
              <a:t>&amp; </a:t>
            </a:r>
            <a:r>
              <a:rPr b="0" lang="en-US" sz="2400" spc="-1" strike="noStrike">
                <a:solidFill>
                  <a:srgbClr val="bfe1eb"/>
                </a:solidFill>
                <a:latin typeface="Arial"/>
              </a:rPr>
              <a:t>P</a:t>
            </a:r>
            <a:r>
              <a:rPr b="0" lang="en-US" sz="2400" spc="-1" strike="noStrike">
                <a:solidFill>
                  <a:srgbClr val="bfe1eb"/>
                </a:solidFill>
                <a:latin typeface="Arial"/>
              </a:rPr>
              <a:t>ro</a:t>
            </a:r>
            <a:r>
              <a:rPr b="0" lang="en-US" sz="2400" spc="-1" strike="noStrike">
                <a:solidFill>
                  <a:srgbClr val="bfe1eb"/>
                </a:solidFill>
                <a:latin typeface="Arial"/>
              </a:rPr>
              <a:t>te</a:t>
            </a:r>
            <a:r>
              <a:rPr b="0" lang="en-US" sz="2400" spc="-1" strike="noStrike">
                <a:solidFill>
                  <a:srgbClr val="bfe1eb"/>
                </a:solidFill>
                <a:latin typeface="Arial"/>
              </a:rPr>
              <a:t>ct</a:t>
            </a:r>
            <a:r>
              <a:rPr b="0" lang="en-US" sz="2400" spc="-1" strike="noStrike">
                <a:solidFill>
                  <a:srgbClr val="bfe1eb"/>
                </a:solidFill>
                <a:latin typeface="Arial"/>
              </a:rPr>
              <a:t>io</a:t>
            </a:r>
            <a:r>
              <a:rPr b="0" lang="en-US" sz="2400" spc="-1" strike="noStrike">
                <a:solidFill>
                  <a:srgbClr val="bfe1eb"/>
                </a:solidFill>
                <a:latin typeface="Arial"/>
              </a:rPr>
              <a:t>n</a:t>
            </a:r>
            <a:endParaRPr b="0" lang="en-US" sz="2400" spc="-1" strike="noStrike">
              <a:latin typeface="DejaVu Sans Light"/>
            </a:endParaRPr>
          </a:p>
        </p:txBody>
      </p:sp>
    </p:spTree>
  </p:cSld>
  <p:transition spd="med">
    <p:fade/>
  </p:transition>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107640" y="422280"/>
            <a:ext cx="8856720" cy="1223640"/>
          </a:xfrm>
          <a:prstGeom prst="rect">
            <a:avLst/>
          </a:prstGeom>
          <a:noFill/>
          <a:ln>
            <a:noFill/>
          </a:ln>
        </p:spPr>
        <p:txBody>
          <a:bodyPr anchor="ctr"/>
          <a:p>
            <a:pPr algn="ctr">
              <a:lnSpc>
                <a:spcPct val="100000"/>
              </a:lnSpc>
            </a:pPr>
            <a:r>
              <a:rPr b="0" i="1" lang="ru-RU" sz="3600" spc="-1" strike="noStrike">
                <a:solidFill>
                  <a:srgbClr val="bfe1eb"/>
                </a:solidFill>
                <a:latin typeface="Calibri"/>
              </a:rPr>
              <a:t>Little about the operating system</a:t>
            </a:r>
            <a:br/>
            <a:endParaRPr b="0" i="1" lang="ru-RU" sz="3600" spc="-1" strike="noStrike">
              <a:solidFill>
                <a:srgbClr val="000000"/>
              </a:solidFill>
              <a:latin typeface="Calibri"/>
            </a:endParaRPr>
          </a:p>
        </p:txBody>
      </p:sp>
      <p:sp>
        <p:nvSpPr>
          <p:cNvPr id="114" name="TextShape 2"/>
          <p:cNvSpPr txBox="1"/>
          <p:nvPr/>
        </p:nvSpPr>
        <p:spPr>
          <a:xfrm>
            <a:off x="381960" y="1412640"/>
            <a:ext cx="1446840" cy="690480"/>
          </a:xfrm>
          <a:prstGeom prst="rect">
            <a:avLst/>
          </a:prstGeom>
          <a:noFill/>
          <a:ln>
            <a:noFill/>
          </a:ln>
        </p:spPr>
        <p:txBody>
          <a:bodyPr>
            <a:normAutofit/>
          </a:bodyPr>
          <a:p>
            <a:pPr marL="343080" indent="-342720">
              <a:lnSpc>
                <a:spcPct val="100000"/>
              </a:lnSpc>
              <a:spcBef>
                <a:spcPts val="641"/>
              </a:spcBef>
              <a:buClr>
                <a:srgbClr val="bfe1eb"/>
              </a:buClr>
              <a:buFont typeface="Arial"/>
              <a:buChar char="•"/>
            </a:pPr>
            <a:r>
              <a:rPr b="0" lang="ru-RU" sz="2200" spc="-1" strike="noStrike">
                <a:solidFill>
                  <a:srgbClr val="bfe1eb"/>
                </a:solidFill>
                <a:latin typeface="Calibri"/>
              </a:rPr>
              <a:t>User</a:t>
            </a:r>
            <a:endParaRPr b="0" lang="ru-RU" sz="2200" spc="-1" strike="noStrike">
              <a:solidFill>
                <a:srgbClr val="bfe1eb"/>
              </a:solidFill>
              <a:latin typeface="Calibri"/>
            </a:endParaRPr>
          </a:p>
          <a:p>
            <a:pPr>
              <a:lnSpc>
                <a:spcPct val="100000"/>
              </a:lnSpc>
              <a:spcBef>
                <a:spcPts val="641"/>
              </a:spcBef>
            </a:pPr>
            <a:endParaRPr b="0" lang="ru-RU" sz="2200" spc="-1" strike="noStrike">
              <a:solidFill>
                <a:srgbClr val="bfe1eb"/>
              </a:solidFill>
              <a:latin typeface="Calibri"/>
            </a:endParaRPr>
          </a:p>
        </p:txBody>
      </p:sp>
      <p:sp>
        <p:nvSpPr>
          <p:cNvPr id="115" name="TextShape 3"/>
          <p:cNvSpPr txBox="1"/>
          <p:nvPr/>
        </p:nvSpPr>
        <p:spPr>
          <a:xfrm>
            <a:off x="5943600" y="2342520"/>
            <a:ext cx="1920240" cy="583560"/>
          </a:xfrm>
          <a:prstGeom prst="rect">
            <a:avLst/>
          </a:prstGeom>
          <a:noFill/>
          <a:ln>
            <a:noFill/>
          </a:ln>
        </p:spPr>
      </p:sp>
      <p:sp>
        <p:nvSpPr>
          <p:cNvPr id="116" name="TextShape 4"/>
          <p:cNvSpPr txBox="1"/>
          <p:nvPr/>
        </p:nvSpPr>
        <p:spPr>
          <a:xfrm>
            <a:off x="3676680" y="1412640"/>
            <a:ext cx="613440" cy="445320"/>
          </a:xfrm>
          <a:prstGeom prst="rect">
            <a:avLst/>
          </a:prstGeom>
          <a:noFill/>
          <a:ln>
            <a:noFill/>
          </a:ln>
        </p:spPr>
        <p:txBody>
          <a:bodyPr lIns="90000" rIns="90000" tIns="45000" bIns="45000"/>
          <a:p>
            <a:r>
              <a:rPr b="0" lang="en-US" sz="2400" spc="-1" strike="noStrike">
                <a:latin typeface="DejaVu Sans Light"/>
              </a:rPr>
              <a:t>OS</a:t>
            </a:r>
            <a:endParaRPr b="0" lang="en-US" sz="2400" spc="-1" strike="noStrike">
              <a:latin typeface="DejaVu Sans Light"/>
            </a:endParaRPr>
          </a:p>
        </p:txBody>
      </p:sp>
      <p:sp>
        <p:nvSpPr>
          <p:cNvPr id="117" name="TextShape 5"/>
          <p:cNvSpPr txBox="1"/>
          <p:nvPr/>
        </p:nvSpPr>
        <p:spPr>
          <a:xfrm>
            <a:off x="6660000" y="1371600"/>
            <a:ext cx="1776240" cy="474480"/>
          </a:xfrm>
          <a:prstGeom prst="rect">
            <a:avLst/>
          </a:prstGeom>
          <a:noFill/>
          <a:ln>
            <a:noFill/>
          </a:ln>
        </p:spPr>
        <p:txBody>
          <a:bodyPr lIns="90000" rIns="90000" tIns="45000" bIns="45000"/>
          <a:p>
            <a:r>
              <a:rPr b="0" lang="en-US" sz="2600" spc="-1" strike="noStrike">
                <a:latin typeface="DejaVu Sans Light"/>
              </a:rPr>
              <a:t>Hardware</a:t>
            </a:r>
            <a:endParaRPr b="0" lang="en-US" sz="2600" spc="-1" strike="noStrike">
              <a:latin typeface="DejaVu Sans Light"/>
            </a:endParaRPr>
          </a:p>
        </p:txBody>
      </p:sp>
      <p:sp>
        <p:nvSpPr>
          <p:cNvPr id="118" name="CustomShape 6"/>
          <p:cNvSpPr/>
          <p:nvPr/>
        </p:nvSpPr>
        <p:spPr>
          <a:xfrm>
            <a:off x="1848240" y="1427040"/>
            <a:ext cx="1554480" cy="365760"/>
          </a:xfrm>
          <a:custGeom>
            <a:avLst/>
            <a:gdLst/>
            <a:ahLst/>
            <a:rect l="0" t="0" r="r" b="b"/>
            <a:pathLst>
              <a:path w="4320" h="1018">
                <a:moveTo>
                  <a:pt x="0" y="508"/>
                </a:moveTo>
                <a:lnTo>
                  <a:pt x="859" y="0"/>
                </a:lnTo>
                <a:lnTo>
                  <a:pt x="859" y="254"/>
                </a:lnTo>
                <a:lnTo>
                  <a:pt x="3459" y="254"/>
                </a:lnTo>
                <a:lnTo>
                  <a:pt x="3459" y="0"/>
                </a:lnTo>
                <a:lnTo>
                  <a:pt x="4319" y="508"/>
                </a:lnTo>
                <a:lnTo>
                  <a:pt x="3459" y="1017"/>
                </a:lnTo>
                <a:lnTo>
                  <a:pt x="3459" y="762"/>
                </a:lnTo>
                <a:lnTo>
                  <a:pt x="859" y="762"/>
                </a:lnTo>
                <a:lnTo>
                  <a:pt x="859" y="1017"/>
                </a:lnTo>
                <a:lnTo>
                  <a:pt x="0" y="508"/>
                </a:lnTo>
              </a:path>
            </a:pathLst>
          </a:custGeom>
          <a:solidFill>
            <a:srgbClr val="729fcf"/>
          </a:solidFill>
          <a:ln>
            <a:solidFill>
              <a:srgbClr val="3465a4"/>
            </a:solidFill>
          </a:ln>
        </p:spPr>
        <p:style>
          <a:lnRef idx="0"/>
          <a:fillRef idx="0"/>
          <a:effectRef idx="0"/>
          <a:fontRef idx="minor"/>
        </p:style>
      </p:sp>
      <p:sp>
        <p:nvSpPr>
          <p:cNvPr id="119" name="CustomShape 7"/>
          <p:cNvSpPr/>
          <p:nvPr/>
        </p:nvSpPr>
        <p:spPr>
          <a:xfrm>
            <a:off x="4764600" y="1427400"/>
            <a:ext cx="1554480" cy="365760"/>
          </a:xfrm>
          <a:custGeom>
            <a:avLst/>
            <a:gdLst/>
            <a:ahLst/>
            <a:rect l="0" t="0" r="r" b="b"/>
            <a:pathLst>
              <a:path w="4320" h="1018">
                <a:moveTo>
                  <a:pt x="0" y="508"/>
                </a:moveTo>
                <a:lnTo>
                  <a:pt x="859" y="0"/>
                </a:lnTo>
                <a:lnTo>
                  <a:pt x="859" y="254"/>
                </a:lnTo>
                <a:lnTo>
                  <a:pt x="3459" y="254"/>
                </a:lnTo>
                <a:lnTo>
                  <a:pt x="3459" y="0"/>
                </a:lnTo>
                <a:lnTo>
                  <a:pt x="4319" y="508"/>
                </a:lnTo>
                <a:lnTo>
                  <a:pt x="3459" y="1017"/>
                </a:lnTo>
                <a:lnTo>
                  <a:pt x="3459" y="762"/>
                </a:lnTo>
                <a:lnTo>
                  <a:pt x="859" y="762"/>
                </a:lnTo>
                <a:lnTo>
                  <a:pt x="859" y="1017"/>
                </a:lnTo>
                <a:lnTo>
                  <a:pt x="0" y="508"/>
                </a:lnTo>
              </a:path>
            </a:pathLst>
          </a:custGeom>
          <a:solidFill>
            <a:srgbClr val="729fcf"/>
          </a:solidFill>
          <a:ln>
            <a:solidFill>
              <a:srgbClr val="3465a4"/>
            </a:solidFill>
          </a:ln>
        </p:spPr>
        <p:style>
          <a:lnRef idx="0"/>
          <a:fillRef idx="0"/>
          <a:effectRef idx="0"/>
          <a:fontRef idx="minor"/>
        </p:style>
      </p:sp>
      <p:sp>
        <p:nvSpPr>
          <p:cNvPr id="120" name="TextShape 8"/>
          <p:cNvSpPr txBox="1"/>
          <p:nvPr/>
        </p:nvSpPr>
        <p:spPr>
          <a:xfrm>
            <a:off x="382320" y="2132640"/>
            <a:ext cx="6475680" cy="690480"/>
          </a:xfrm>
          <a:prstGeom prst="rect">
            <a:avLst/>
          </a:prstGeom>
          <a:noFill/>
          <a:ln>
            <a:noFill/>
          </a:ln>
        </p:spPr>
        <p:txBody>
          <a:bodyPr>
            <a:normAutofit/>
          </a:bodyPr>
          <a:p>
            <a:pPr marL="343080" indent="-342720">
              <a:lnSpc>
                <a:spcPct val="100000"/>
              </a:lnSpc>
              <a:spcBef>
                <a:spcPts val="641"/>
              </a:spcBef>
              <a:buClr>
                <a:srgbClr val="bfe1eb"/>
              </a:buClr>
              <a:buFont typeface="Arial"/>
              <a:buChar char="•"/>
            </a:pPr>
            <a:r>
              <a:rPr b="0" lang="ru-RU" sz="2200" spc="-1" strike="noStrike">
                <a:solidFill>
                  <a:srgbClr val="bfe1eb"/>
                </a:solidFill>
                <a:latin typeface="Calibri"/>
              </a:rPr>
              <a:t>Ex of resoure manager  </a:t>
            </a:r>
            <a:endParaRPr b="0" lang="ru-RU" sz="2200" spc="-1" strike="noStrike">
              <a:solidFill>
                <a:srgbClr val="bfe1eb"/>
              </a:solidFill>
              <a:latin typeface="Calibri"/>
            </a:endParaRPr>
          </a:p>
          <a:p>
            <a:pPr>
              <a:lnSpc>
                <a:spcPct val="100000"/>
              </a:lnSpc>
              <a:spcBef>
                <a:spcPts val="641"/>
              </a:spcBef>
            </a:pPr>
            <a:endParaRPr b="0" lang="ru-RU" sz="2200" spc="-1" strike="noStrike">
              <a:solidFill>
                <a:srgbClr val="bfe1eb"/>
              </a:solidFill>
              <a:latin typeface="Calibri"/>
            </a:endParaRPr>
          </a:p>
        </p:txBody>
      </p:sp>
      <p:sp>
        <p:nvSpPr>
          <p:cNvPr id="121" name="CustomShape 9"/>
          <p:cNvSpPr/>
          <p:nvPr/>
        </p:nvSpPr>
        <p:spPr>
          <a:xfrm>
            <a:off x="4377600" y="2158560"/>
            <a:ext cx="1097280" cy="365760"/>
          </a:xfrm>
          <a:custGeom>
            <a:avLst/>
            <a:gdLst/>
            <a:ahLst/>
            <a:rect l="0" t="0" r="r" b="b"/>
            <a:pathLst>
              <a:path w="3050" h="1018">
                <a:moveTo>
                  <a:pt x="0" y="254"/>
                </a:moveTo>
                <a:lnTo>
                  <a:pt x="2286" y="254"/>
                </a:lnTo>
                <a:lnTo>
                  <a:pt x="2286" y="0"/>
                </a:lnTo>
                <a:lnTo>
                  <a:pt x="3049" y="508"/>
                </a:lnTo>
                <a:lnTo>
                  <a:pt x="2286" y="1017"/>
                </a:lnTo>
                <a:lnTo>
                  <a:pt x="2286" y="762"/>
                </a:lnTo>
                <a:lnTo>
                  <a:pt x="0" y="762"/>
                </a:lnTo>
                <a:lnTo>
                  <a:pt x="381" y="508"/>
                </a:lnTo>
                <a:lnTo>
                  <a:pt x="0" y="254"/>
                </a:lnTo>
              </a:path>
            </a:pathLst>
          </a:custGeom>
          <a:solidFill>
            <a:srgbClr val="729fcf"/>
          </a:solidFill>
          <a:ln>
            <a:solidFill>
              <a:srgbClr val="3465a4"/>
            </a:solidFill>
          </a:ln>
        </p:spPr>
        <p:style>
          <a:lnRef idx="0"/>
          <a:fillRef idx="0"/>
          <a:effectRef idx="0"/>
          <a:fontRef idx="minor"/>
        </p:style>
      </p:sp>
      <p:sp>
        <p:nvSpPr>
          <p:cNvPr id="122" name="TextShape 10"/>
          <p:cNvSpPr txBox="1"/>
          <p:nvPr/>
        </p:nvSpPr>
        <p:spPr>
          <a:xfrm>
            <a:off x="5657760" y="2158560"/>
            <a:ext cx="747720" cy="415080"/>
          </a:xfrm>
          <a:prstGeom prst="rect">
            <a:avLst/>
          </a:prstGeom>
          <a:noFill/>
          <a:ln>
            <a:noFill/>
          </a:ln>
        </p:spPr>
        <p:txBody>
          <a:bodyPr lIns="90000" rIns="90000" tIns="45000" bIns="45000"/>
          <a:p>
            <a:r>
              <a:rPr b="0" lang="en-US" sz="2200" spc="-1" strike="noStrike">
                <a:latin typeface="DejaVu Sans Light"/>
              </a:rPr>
              <a:t>CPU</a:t>
            </a:r>
            <a:endParaRPr b="0" lang="en-US" sz="2200" spc="-1" strike="noStrike">
              <a:latin typeface="DejaVu Sans Light"/>
            </a:endParaRPr>
          </a:p>
        </p:txBody>
      </p:sp>
      <p:sp>
        <p:nvSpPr>
          <p:cNvPr id="123" name="TextShape 11"/>
          <p:cNvSpPr txBox="1"/>
          <p:nvPr/>
        </p:nvSpPr>
        <p:spPr>
          <a:xfrm>
            <a:off x="5657760" y="2698920"/>
            <a:ext cx="1314720" cy="415080"/>
          </a:xfrm>
          <a:prstGeom prst="rect">
            <a:avLst/>
          </a:prstGeom>
          <a:noFill/>
          <a:ln>
            <a:noFill/>
          </a:ln>
        </p:spPr>
        <p:txBody>
          <a:bodyPr lIns="90000" rIns="90000" tIns="45000" bIns="45000"/>
          <a:p>
            <a:r>
              <a:rPr b="0" lang="en-US" sz="2200" spc="-1" strike="noStrike">
                <a:latin typeface="DejaVu Sans Light"/>
              </a:rPr>
              <a:t>Memory</a:t>
            </a:r>
            <a:endParaRPr b="0" lang="en-US" sz="2200" spc="-1" strike="noStrike">
              <a:latin typeface="DejaVu Sans Light"/>
            </a:endParaRPr>
          </a:p>
        </p:txBody>
      </p:sp>
      <p:sp>
        <p:nvSpPr>
          <p:cNvPr id="124" name="TextShape 12"/>
          <p:cNvSpPr txBox="1"/>
          <p:nvPr/>
        </p:nvSpPr>
        <p:spPr>
          <a:xfrm>
            <a:off x="5657760" y="3203280"/>
            <a:ext cx="1727640" cy="415080"/>
          </a:xfrm>
          <a:prstGeom prst="rect">
            <a:avLst/>
          </a:prstGeom>
          <a:noFill/>
          <a:ln>
            <a:noFill/>
          </a:ln>
        </p:spPr>
        <p:txBody>
          <a:bodyPr lIns="90000" rIns="90000" tIns="45000" bIns="45000"/>
          <a:p>
            <a:r>
              <a:rPr b="0" lang="en-US" sz="2200" spc="-1" strike="noStrike">
                <a:latin typeface="DejaVu Sans Light"/>
              </a:rPr>
              <a:t>I/O devices</a:t>
            </a:r>
            <a:endParaRPr b="0" lang="en-US" sz="2200" spc="-1" strike="noStrike">
              <a:latin typeface="DejaVu Sans Light"/>
            </a:endParaRPr>
          </a:p>
        </p:txBody>
      </p:sp>
      <p:sp>
        <p:nvSpPr>
          <p:cNvPr id="125" name="CustomShape 13"/>
          <p:cNvSpPr/>
          <p:nvPr/>
        </p:nvSpPr>
        <p:spPr>
          <a:xfrm>
            <a:off x="4377960" y="2698920"/>
            <a:ext cx="1097280" cy="365760"/>
          </a:xfrm>
          <a:custGeom>
            <a:avLst/>
            <a:gdLst/>
            <a:ahLst/>
            <a:rect l="0" t="0" r="r" b="b"/>
            <a:pathLst>
              <a:path w="3050" h="1018">
                <a:moveTo>
                  <a:pt x="0" y="254"/>
                </a:moveTo>
                <a:lnTo>
                  <a:pt x="2286" y="254"/>
                </a:lnTo>
                <a:lnTo>
                  <a:pt x="2286" y="0"/>
                </a:lnTo>
                <a:lnTo>
                  <a:pt x="3049" y="508"/>
                </a:lnTo>
                <a:lnTo>
                  <a:pt x="2286" y="1017"/>
                </a:lnTo>
                <a:lnTo>
                  <a:pt x="2286" y="762"/>
                </a:lnTo>
                <a:lnTo>
                  <a:pt x="0" y="762"/>
                </a:lnTo>
                <a:lnTo>
                  <a:pt x="381" y="508"/>
                </a:lnTo>
                <a:lnTo>
                  <a:pt x="0" y="254"/>
                </a:lnTo>
              </a:path>
            </a:pathLst>
          </a:custGeom>
          <a:solidFill>
            <a:srgbClr val="729fcf"/>
          </a:solidFill>
          <a:ln>
            <a:solidFill>
              <a:srgbClr val="3465a4"/>
            </a:solidFill>
          </a:ln>
        </p:spPr>
        <p:style>
          <a:lnRef idx="0"/>
          <a:fillRef idx="0"/>
          <a:effectRef idx="0"/>
          <a:fontRef idx="minor"/>
        </p:style>
      </p:sp>
      <p:sp>
        <p:nvSpPr>
          <p:cNvPr id="126" name="CustomShape 14"/>
          <p:cNvSpPr/>
          <p:nvPr/>
        </p:nvSpPr>
        <p:spPr>
          <a:xfrm>
            <a:off x="4378320" y="3239280"/>
            <a:ext cx="1097280" cy="365760"/>
          </a:xfrm>
          <a:custGeom>
            <a:avLst/>
            <a:gdLst/>
            <a:ahLst/>
            <a:rect l="0" t="0" r="r" b="b"/>
            <a:pathLst>
              <a:path w="3050" h="1018">
                <a:moveTo>
                  <a:pt x="0" y="254"/>
                </a:moveTo>
                <a:lnTo>
                  <a:pt x="2286" y="254"/>
                </a:lnTo>
                <a:lnTo>
                  <a:pt x="2286" y="0"/>
                </a:lnTo>
                <a:lnTo>
                  <a:pt x="3049" y="508"/>
                </a:lnTo>
                <a:lnTo>
                  <a:pt x="2286" y="1017"/>
                </a:lnTo>
                <a:lnTo>
                  <a:pt x="2286" y="762"/>
                </a:lnTo>
                <a:lnTo>
                  <a:pt x="0" y="762"/>
                </a:lnTo>
                <a:lnTo>
                  <a:pt x="381" y="508"/>
                </a:lnTo>
                <a:lnTo>
                  <a:pt x="0" y="254"/>
                </a:lnTo>
              </a:path>
            </a:pathLst>
          </a:custGeom>
          <a:solidFill>
            <a:srgbClr val="729fcf"/>
          </a:solidFill>
          <a:ln>
            <a:solidFill>
              <a:srgbClr val="3465a4"/>
            </a:solidFill>
          </a:ln>
        </p:spPr>
        <p:style>
          <a:lnRef idx="0"/>
          <a:fillRef idx="0"/>
          <a:effectRef idx="0"/>
          <a:fontRef idx="minor"/>
        </p:style>
      </p:sp>
      <p:sp>
        <p:nvSpPr>
          <p:cNvPr id="127" name="TextShape 15"/>
          <p:cNvSpPr txBox="1"/>
          <p:nvPr/>
        </p:nvSpPr>
        <p:spPr>
          <a:xfrm>
            <a:off x="382320" y="3824640"/>
            <a:ext cx="6475680" cy="690480"/>
          </a:xfrm>
          <a:prstGeom prst="rect">
            <a:avLst/>
          </a:prstGeom>
          <a:noFill/>
          <a:ln>
            <a:noFill/>
          </a:ln>
        </p:spPr>
      </p:sp>
      <p:sp>
        <p:nvSpPr>
          <p:cNvPr id="128" name="TextShape 16"/>
          <p:cNvSpPr txBox="1"/>
          <p:nvPr/>
        </p:nvSpPr>
        <p:spPr>
          <a:xfrm>
            <a:off x="382320" y="2132640"/>
            <a:ext cx="6475680" cy="690480"/>
          </a:xfrm>
          <a:prstGeom prst="rect">
            <a:avLst/>
          </a:prstGeom>
          <a:noFill/>
          <a:ln>
            <a:noFill/>
          </a:ln>
        </p:spPr>
        <p:txBody>
          <a:bodyPr>
            <a:normAutofit/>
          </a:bodyPr>
          <a:p>
            <a:pPr marL="343080" indent="-342720">
              <a:lnSpc>
                <a:spcPct val="100000"/>
              </a:lnSpc>
              <a:spcBef>
                <a:spcPts val="641"/>
              </a:spcBef>
              <a:buClr>
                <a:srgbClr val="bfe1eb"/>
              </a:buClr>
              <a:buFont typeface="Arial"/>
              <a:buChar char="•"/>
            </a:pPr>
            <a:r>
              <a:rPr b="0" lang="ru-RU" sz="2200" spc="-1" strike="noStrike">
                <a:solidFill>
                  <a:srgbClr val="bfe1eb"/>
                </a:solidFill>
                <a:latin typeface="Calibri"/>
              </a:rPr>
              <a:t>  </a:t>
            </a:r>
            <a:endParaRPr b="0" lang="ru-RU" sz="2200" spc="-1" strike="noStrike">
              <a:solidFill>
                <a:srgbClr val="bfe1eb"/>
              </a:solidFill>
              <a:latin typeface="Calibri"/>
            </a:endParaRPr>
          </a:p>
          <a:p>
            <a:pPr>
              <a:lnSpc>
                <a:spcPct val="100000"/>
              </a:lnSpc>
              <a:spcBef>
                <a:spcPts val="641"/>
              </a:spcBef>
            </a:pPr>
            <a:endParaRPr b="0" lang="ru-RU" sz="2200" spc="-1" strike="noStrike">
              <a:solidFill>
                <a:srgbClr val="bfe1eb"/>
              </a:solidFill>
              <a:latin typeface="Calibri"/>
            </a:endParaRPr>
          </a:p>
        </p:txBody>
      </p:sp>
      <p:sp>
        <p:nvSpPr>
          <p:cNvPr id="129" name="TextShape 17"/>
          <p:cNvSpPr txBox="1"/>
          <p:nvPr/>
        </p:nvSpPr>
        <p:spPr>
          <a:xfrm>
            <a:off x="457200" y="4023360"/>
            <a:ext cx="5328720" cy="1236960"/>
          </a:xfrm>
          <a:prstGeom prst="rect">
            <a:avLst/>
          </a:prstGeom>
          <a:noFill/>
          <a:ln>
            <a:noFill/>
          </a:ln>
        </p:spPr>
        <p:txBody>
          <a:bodyPr lIns="90000" rIns="90000" tIns="45000" bIns="45000"/>
          <a:p>
            <a:pPr>
              <a:lnSpc>
                <a:spcPct val="100000"/>
              </a:lnSpc>
              <a:spcBef>
                <a:spcPts val="641"/>
              </a:spcBef>
            </a:pPr>
            <a:r>
              <a:rPr b="0" lang="en-US" sz="2000" spc="-1" strike="noStrike" u="sng">
                <a:solidFill>
                  <a:srgbClr val="bfe1eb"/>
                </a:solidFill>
                <a:uFillTx/>
                <a:latin typeface="Calibri"/>
              </a:rPr>
              <a:t>OS manage or locate this resources </a:t>
            </a:r>
            <a:endParaRPr b="0" lang="en-US" sz="2000" spc="-1" strike="noStrike">
              <a:latin typeface="DejaVu Sans Light"/>
            </a:endParaRPr>
          </a:p>
          <a:p>
            <a:pPr>
              <a:lnSpc>
                <a:spcPct val="100000"/>
              </a:lnSpc>
              <a:spcBef>
                <a:spcPts val="641"/>
              </a:spcBef>
            </a:pPr>
            <a:r>
              <a:rPr b="0" lang="en-US" sz="2000" spc="-1" strike="noStrike" u="sng">
                <a:solidFill>
                  <a:srgbClr val="bfe1eb"/>
                </a:solidFill>
                <a:uFillTx/>
                <a:latin typeface="Calibri"/>
              </a:rPr>
              <a:t>into some process (ex: Memory manag.)</a:t>
            </a:r>
            <a:endParaRPr b="0" lang="en-US" sz="2000" spc="-1" strike="noStrike">
              <a:latin typeface="DejaVu Sans Light"/>
            </a:endParaRPr>
          </a:p>
          <a:p>
            <a:endParaRPr b="0" lang="en-US" sz="2000" spc="-1" strike="noStrike">
              <a:latin typeface="DejaVu Sans Light"/>
            </a:endParaRPr>
          </a:p>
        </p:txBody>
      </p:sp>
    </p:spTree>
  </p:cSld>
  <p:transition spd="med">
    <p:fade/>
  </p:transition>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107640" y="116640"/>
            <a:ext cx="8856720" cy="1223640"/>
          </a:xfrm>
          <a:prstGeom prst="rect">
            <a:avLst/>
          </a:prstGeom>
          <a:noFill/>
          <a:ln>
            <a:noFill/>
          </a:ln>
        </p:spPr>
        <p:txBody>
          <a:bodyPr anchor="ctr"/>
          <a:p>
            <a:pPr algn="ctr">
              <a:lnSpc>
                <a:spcPct val="100000"/>
              </a:lnSpc>
            </a:pPr>
            <a:r>
              <a:rPr b="0" lang="ru-RU" sz="3600" spc="-1" strike="noStrike">
                <a:solidFill>
                  <a:srgbClr val="bfe1eb"/>
                </a:solidFill>
                <a:latin typeface="Arial"/>
              </a:rPr>
              <a:t>Processor Management(Scheduling)</a:t>
            </a:r>
            <a:endParaRPr b="0" lang="ru-RU" sz="3600" spc="-1" strike="noStrike">
              <a:solidFill>
                <a:srgbClr val="bfe1eb"/>
              </a:solidFill>
              <a:latin typeface="Calibri"/>
            </a:endParaRPr>
          </a:p>
        </p:txBody>
      </p:sp>
      <p:sp>
        <p:nvSpPr>
          <p:cNvPr id="131" name="TextShape 2"/>
          <p:cNvSpPr txBox="1"/>
          <p:nvPr/>
        </p:nvSpPr>
        <p:spPr>
          <a:xfrm>
            <a:off x="107640" y="1304640"/>
            <a:ext cx="8487720" cy="1604880"/>
          </a:xfrm>
          <a:prstGeom prst="rect">
            <a:avLst/>
          </a:prstGeom>
          <a:noFill/>
          <a:ln>
            <a:noFill/>
          </a:ln>
        </p:spPr>
        <p:txBody>
          <a:bodyPr>
            <a:normAutofit/>
          </a:bodyPr>
          <a:p>
            <a:pPr marL="343080" indent="-342720">
              <a:lnSpc>
                <a:spcPct val="100000"/>
              </a:lnSpc>
              <a:spcBef>
                <a:spcPts val="479"/>
              </a:spcBef>
              <a:buClr>
                <a:srgbClr val="bfe1eb"/>
              </a:buClr>
              <a:buFont typeface="Arial"/>
              <a:buChar char="•"/>
            </a:pPr>
            <a:r>
              <a:rPr b="0" lang="ru-RU" sz="1800" spc="-1" strike="noStrike">
                <a:solidFill>
                  <a:srgbClr val="bfe1eb"/>
                </a:solidFill>
                <a:latin typeface="Calibri"/>
              </a:rPr>
              <a:t>In a multi programming environment, the OS decides the order in which processes have access to the processor, and how much processing time each process has. This function of OS is called process scheduling. An Operating System performs the following activities for processor management.</a:t>
            </a:r>
            <a:endParaRPr b="0" lang="ru-RU" sz="1800" spc="-1" strike="noStrike">
              <a:solidFill>
                <a:srgbClr val="bfe1eb"/>
              </a:solidFill>
              <a:latin typeface="Calibri"/>
            </a:endParaRPr>
          </a:p>
          <a:p>
            <a:pPr marL="343080" indent="-342720">
              <a:lnSpc>
                <a:spcPct val="100000"/>
              </a:lnSpc>
              <a:spcBef>
                <a:spcPts val="479"/>
              </a:spcBef>
              <a:buClr>
                <a:srgbClr val="bfe1eb"/>
              </a:buClr>
              <a:buFont typeface="Arial"/>
              <a:buChar char="•"/>
            </a:pPr>
            <a:endParaRPr b="0" lang="ru-RU" sz="1800" spc="-1" strike="noStrike">
              <a:solidFill>
                <a:srgbClr val="bfe1eb"/>
              </a:solidFill>
              <a:latin typeface="Calibri"/>
            </a:endParaRPr>
          </a:p>
        </p:txBody>
      </p:sp>
      <p:pic>
        <p:nvPicPr>
          <p:cNvPr id="132" name="" descr=""/>
          <p:cNvPicPr/>
          <p:nvPr/>
        </p:nvPicPr>
        <p:blipFill>
          <a:blip r:embed="rId1"/>
          <a:stretch/>
        </p:blipFill>
        <p:spPr>
          <a:xfrm>
            <a:off x="5212080" y="2837880"/>
            <a:ext cx="3209400" cy="3654360"/>
          </a:xfrm>
          <a:prstGeom prst="rect">
            <a:avLst/>
          </a:prstGeom>
          <a:ln>
            <a:noFill/>
          </a:ln>
        </p:spPr>
      </p:pic>
      <p:sp>
        <p:nvSpPr>
          <p:cNvPr id="133" name="TextShape 3"/>
          <p:cNvSpPr txBox="1"/>
          <p:nvPr/>
        </p:nvSpPr>
        <p:spPr>
          <a:xfrm>
            <a:off x="108000" y="2859840"/>
            <a:ext cx="4829760" cy="1604880"/>
          </a:xfrm>
          <a:prstGeom prst="rect">
            <a:avLst/>
          </a:prstGeom>
          <a:noFill/>
          <a:ln>
            <a:noFill/>
          </a:ln>
        </p:spPr>
        <p:txBody>
          <a:bodyPr>
            <a:normAutofit/>
          </a:bodyPr>
          <a:p>
            <a:pPr marL="343080" indent="-342720">
              <a:lnSpc>
                <a:spcPct val="100000"/>
              </a:lnSpc>
              <a:spcBef>
                <a:spcPts val="479"/>
              </a:spcBef>
              <a:buClr>
                <a:srgbClr val="bfe1eb"/>
              </a:buClr>
              <a:buFont typeface="Arial"/>
              <a:buChar char="•"/>
            </a:pPr>
            <a:r>
              <a:rPr b="0" lang="ru-RU" sz="1800" spc="-1" strike="noStrike">
                <a:solidFill>
                  <a:srgbClr val="bfe1eb"/>
                </a:solidFill>
                <a:latin typeface="Calibri"/>
              </a:rPr>
              <a:t>F.e: Task manager </a:t>
            </a:r>
            <a:endParaRPr b="0" lang="ru-RU" sz="1800" spc="-1" strike="noStrike">
              <a:solidFill>
                <a:srgbClr val="bfe1eb"/>
              </a:solidFill>
              <a:latin typeface="Calibri"/>
            </a:endParaRPr>
          </a:p>
          <a:p>
            <a:pPr marL="343080" indent="-342720">
              <a:lnSpc>
                <a:spcPct val="100000"/>
              </a:lnSpc>
              <a:spcBef>
                <a:spcPts val="479"/>
              </a:spcBef>
              <a:buClr>
                <a:srgbClr val="bfe1eb"/>
              </a:buClr>
              <a:buFont typeface="Arial"/>
              <a:buChar char="•"/>
            </a:pPr>
            <a:r>
              <a:rPr b="0" lang="ru-RU" sz="1800" spc="-1" strike="noStrike">
                <a:solidFill>
                  <a:srgbClr val="bfe1eb"/>
                </a:solidFill>
                <a:latin typeface="Calibri"/>
              </a:rPr>
              <a:t>It shows to you processes running on your computer </a:t>
            </a:r>
            <a:endParaRPr b="0" lang="ru-RU" sz="1800" spc="-1" strike="noStrike">
              <a:solidFill>
                <a:srgbClr val="bfe1eb"/>
              </a:solidFill>
              <a:latin typeface="Calibri"/>
            </a:endParaRPr>
          </a:p>
          <a:p>
            <a:pPr marL="343080" indent="-342720">
              <a:lnSpc>
                <a:spcPct val="100000"/>
              </a:lnSpc>
              <a:spcBef>
                <a:spcPts val="479"/>
              </a:spcBef>
              <a:buClr>
                <a:srgbClr val="bfe1eb"/>
              </a:buClr>
              <a:buFont typeface="Arial"/>
              <a:buChar char="•"/>
            </a:pPr>
            <a:endParaRPr b="0" lang="ru-RU" sz="1800" spc="-1" strike="noStrike">
              <a:solidFill>
                <a:srgbClr val="bfe1eb"/>
              </a:solidFill>
              <a:latin typeface="Calibri"/>
            </a:endParaRPr>
          </a:p>
        </p:txBody>
      </p:sp>
      <p:pic>
        <p:nvPicPr>
          <p:cNvPr id="134" name="" descr=""/>
          <p:cNvPicPr/>
          <p:nvPr/>
        </p:nvPicPr>
        <p:blipFill>
          <a:blip r:embed="rId2"/>
          <a:stretch/>
        </p:blipFill>
        <p:spPr>
          <a:xfrm>
            <a:off x="457200" y="3969000"/>
            <a:ext cx="4480560" cy="2614680"/>
          </a:xfrm>
          <a:prstGeom prst="rect">
            <a:avLst/>
          </a:prstGeom>
          <a:ln>
            <a:noFill/>
          </a:ln>
        </p:spPr>
      </p:pic>
    </p:spTree>
  </p:cSld>
  <p:transition spd="med">
    <p:fade/>
  </p:transition>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107640" y="-63360"/>
            <a:ext cx="8856720" cy="1223640"/>
          </a:xfrm>
          <a:prstGeom prst="rect">
            <a:avLst/>
          </a:prstGeom>
          <a:noFill/>
          <a:ln>
            <a:noFill/>
          </a:ln>
        </p:spPr>
        <p:txBody>
          <a:bodyPr anchor="ctr"/>
          <a:p>
            <a:pPr algn="ctr">
              <a:lnSpc>
                <a:spcPct val="100000"/>
              </a:lnSpc>
            </a:pPr>
            <a:r>
              <a:rPr b="0" lang="ru-RU" sz="4000" spc="-1" strike="noStrike">
                <a:solidFill>
                  <a:srgbClr val="bfe1eb"/>
                </a:solidFill>
                <a:latin typeface="Calibri"/>
              </a:rPr>
              <a:t>Memory Managment</a:t>
            </a:r>
            <a:endParaRPr b="0" lang="ru-RU" sz="4000" spc="-1" strike="noStrike">
              <a:solidFill>
                <a:srgbClr val="bfe1eb"/>
              </a:solidFill>
              <a:latin typeface="Calibri"/>
            </a:endParaRPr>
          </a:p>
        </p:txBody>
      </p:sp>
      <p:sp>
        <p:nvSpPr>
          <p:cNvPr id="136" name="TextShape 2"/>
          <p:cNvSpPr txBox="1"/>
          <p:nvPr/>
        </p:nvSpPr>
        <p:spPr>
          <a:xfrm>
            <a:off x="107640" y="1124640"/>
            <a:ext cx="8853480" cy="1892880"/>
          </a:xfrm>
          <a:prstGeom prst="rect">
            <a:avLst/>
          </a:prstGeom>
          <a:noFill/>
          <a:ln>
            <a:noFill/>
          </a:ln>
        </p:spPr>
        <p:txBody>
          <a:bodyPr>
            <a:normAutofit/>
          </a:bodyPr>
          <a:p>
            <a:pPr marL="343080" indent="-342720">
              <a:lnSpc>
                <a:spcPct val="100000"/>
              </a:lnSpc>
              <a:spcBef>
                <a:spcPts val="479"/>
              </a:spcBef>
              <a:buClr>
                <a:srgbClr val="bfe1eb"/>
              </a:buClr>
              <a:buFont typeface="Arial"/>
              <a:buChar char="•"/>
            </a:pPr>
            <a:r>
              <a:rPr b="0" lang="ru-RU" sz="1800" spc="-1" strike="noStrike">
                <a:solidFill>
                  <a:srgbClr val="bfe1eb"/>
                </a:solidFill>
                <a:latin typeface="Calibri"/>
              </a:rPr>
              <a:t>The operating system manages the Primary Memory or Main Memory. Main memory is made up of a large array of bytes or words where each byte or word is assigned a certain address. Main memory is a fast storage and it can be accessed directly by the CPU. For a program to be executed, it should be first loaded in the main memory. An Operating System performs the following activities for memory management:</a:t>
            </a:r>
            <a:endParaRPr b="0" lang="ru-RU" sz="1800" spc="-1" strike="noStrike">
              <a:solidFill>
                <a:srgbClr val="bfe1eb"/>
              </a:solidFill>
              <a:latin typeface="Calibri"/>
            </a:endParaRPr>
          </a:p>
          <a:p>
            <a:pPr marL="343080" indent="-342720">
              <a:lnSpc>
                <a:spcPct val="100000"/>
              </a:lnSpc>
              <a:spcBef>
                <a:spcPts val="479"/>
              </a:spcBef>
              <a:buClr>
                <a:srgbClr val="bfe1eb"/>
              </a:buClr>
              <a:buFont typeface="Arial"/>
              <a:buChar char="•"/>
            </a:pPr>
            <a:endParaRPr b="0" lang="ru-RU" sz="1800" spc="-1" strike="noStrike">
              <a:solidFill>
                <a:srgbClr val="bfe1eb"/>
              </a:solidFill>
              <a:latin typeface="Calibri"/>
            </a:endParaRPr>
          </a:p>
          <a:p>
            <a:pPr marL="343080" indent="-342720">
              <a:lnSpc>
                <a:spcPct val="100000"/>
              </a:lnSpc>
              <a:spcBef>
                <a:spcPts val="479"/>
              </a:spcBef>
              <a:buClr>
                <a:srgbClr val="bfe1eb"/>
              </a:buClr>
              <a:buFont typeface="Arial"/>
              <a:buChar char="•"/>
            </a:pPr>
            <a:endParaRPr b="0" lang="ru-RU" sz="1800" spc="-1" strike="noStrike">
              <a:solidFill>
                <a:srgbClr val="bfe1eb"/>
              </a:solidFill>
              <a:latin typeface="Calibri"/>
            </a:endParaRPr>
          </a:p>
        </p:txBody>
      </p:sp>
      <p:sp>
        <p:nvSpPr>
          <p:cNvPr id="137" name="TextShape 3"/>
          <p:cNvSpPr txBox="1"/>
          <p:nvPr/>
        </p:nvSpPr>
        <p:spPr>
          <a:xfrm>
            <a:off x="238320" y="3291840"/>
            <a:ext cx="3024360" cy="2575080"/>
          </a:xfrm>
          <a:prstGeom prst="rect">
            <a:avLst/>
          </a:prstGeom>
          <a:noFill/>
          <a:ln>
            <a:noFill/>
          </a:ln>
        </p:spPr>
        <p:txBody>
          <a:bodyPr lIns="90000" rIns="90000" tIns="45000" bIns="45000"/>
          <a:p>
            <a:pPr algn="ctr"/>
            <a:r>
              <a:rPr b="0" lang="en-US" sz="2400" spc="-1" strike="noStrike">
                <a:latin typeface="DejaVu Sans Light"/>
              </a:rPr>
              <a:t>User</a:t>
            </a:r>
            <a:endParaRPr b="0" lang="en-US" sz="2400" spc="-1" strike="noStrike">
              <a:latin typeface="DejaVu Sans Light"/>
            </a:endParaRPr>
          </a:p>
          <a:p>
            <a:pPr algn="ctr"/>
            <a:endParaRPr b="0" lang="en-US" sz="2400" spc="-1" strike="noStrike">
              <a:latin typeface="DejaVu Sans Light"/>
            </a:endParaRPr>
          </a:p>
          <a:p>
            <a:pPr algn="ctr"/>
            <a:r>
              <a:rPr b="0" lang="en-US" sz="2400" spc="-1" strike="noStrike">
                <a:latin typeface="DejaVu Sans Light"/>
              </a:rPr>
              <a:t>Application </a:t>
            </a:r>
            <a:endParaRPr b="0" lang="en-US" sz="2400" spc="-1" strike="noStrike">
              <a:latin typeface="DejaVu Sans Light"/>
            </a:endParaRPr>
          </a:p>
          <a:p>
            <a:pPr algn="ctr"/>
            <a:endParaRPr b="0" lang="en-US" sz="2400" spc="-1" strike="noStrike">
              <a:latin typeface="DejaVu Sans Light"/>
            </a:endParaRPr>
          </a:p>
          <a:p>
            <a:pPr algn="ctr"/>
            <a:r>
              <a:rPr b="0" lang="en-US" sz="2400" spc="-1" strike="noStrike">
                <a:latin typeface="DejaVu Sans Light"/>
              </a:rPr>
              <a:t>Operating System </a:t>
            </a:r>
            <a:endParaRPr b="0" lang="en-US" sz="2400" spc="-1" strike="noStrike">
              <a:latin typeface="DejaVu Sans Light"/>
            </a:endParaRPr>
          </a:p>
          <a:p>
            <a:pPr algn="ctr"/>
            <a:endParaRPr b="0" lang="en-US" sz="2400" spc="-1" strike="noStrike">
              <a:latin typeface="DejaVu Sans Light"/>
            </a:endParaRPr>
          </a:p>
          <a:p>
            <a:pPr algn="ctr"/>
            <a:r>
              <a:rPr b="0" lang="en-US" sz="2400" spc="-1" strike="noStrike">
                <a:latin typeface="DejaVu Sans Light"/>
              </a:rPr>
              <a:t>Hardware </a:t>
            </a:r>
            <a:endParaRPr b="0" lang="en-US" sz="2400" spc="-1" strike="noStrike">
              <a:latin typeface="DejaVu Sans Light"/>
            </a:endParaRPr>
          </a:p>
        </p:txBody>
      </p:sp>
      <p:sp>
        <p:nvSpPr>
          <p:cNvPr id="138" name="CustomShape 4"/>
          <p:cNvSpPr/>
          <p:nvPr/>
        </p:nvSpPr>
        <p:spPr>
          <a:xfrm>
            <a:off x="1280160" y="3657600"/>
            <a:ext cx="182880" cy="365760"/>
          </a:xfrm>
          <a:custGeom>
            <a:avLst/>
            <a:gdLst/>
            <a:ahLst/>
            <a:rect l="0" t="0" r="r" b="b"/>
            <a:pathLst>
              <a:path w="510" h="1018">
                <a:moveTo>
                  <a:pt x="127" y="1017"/>
                </a:moveTo>
                <a:lnTo>
                  <a:pt x="127" y="254"/>
                </a:lnTo>
                <a:lnTo>
                  <a:pt x="0" y="254"/>
                </a:lnTo>
                <a:lnTo>
                  <a:pt x="254" y="0"/>
                </a:lnTo>
                <a:lnTo>
                  <a:pt x="509" y="254"/>
                </a:lnTo>
                <a:lnTo>
                  <a:pt x="381" y="254"/>
                </a:lnTo>
                <a:lnTo>
                  <a:pt x="381" y="1017"/>
                </a:lnTo>
                <a:lnTo>
                  <a:pt x="127" y="1017"/>
                </a:lnTo>
              </a:path>
            </a:pathLst>
          </a:custGeom>
          <a:solidFill>
            <a:srgbClr val="729fcf"/>
          </a:solidFill>
          <a:ln>
            <a:solidFill>
              <a:srgbClr val="3465a4"/>
            </a:solidFill>
          </a:ln>
        </p:spPr>
        <p:style>
          <a:lnRef idx="0"/>
          <a:fillRef idx="0"/>
          <a:effectRef idx="0"/>
          <a:fontRef idx="minor"/>
        </p:style>
      </p:sp>
      <p:sp>
        <p:nvSpPr>
          <p:cNvPr id="139" name="CustomShape 5"/>
          <p:cNvSpPr/>
          <p:nvPr/>
        </p:nvSpPr>
        <p:spPr>
          <a:xfrm>
            <a:off x="1280520" y="4341960"/>
            <a:ext cx="182880" cy="365760"/>
          </a:xfrm>
          <a:custGeom>
            <a:avLst/>
            <a:gdLst/>
            <a:ahLst/>
            <a:rect l="0" t="0" r="r" b="b"/>
            <a:pathLst>
              <a:path w="510" h="1018">
                <a:moveTo>
                  <a:pt x="127" y="1017"/>
                </a:moveTo>
                <a:lnTo>
                  <a:pt x="127" y="254"/>
                </a:lnTo>
                <a:lnTo>
                  <a:pt x="0" y="254"/>
                </a:lnTo>
                <a:lnTo>
                  <a:pt x="254" y="0"/>
                </a:lnTo>
                <a:lnTo>
                  <a:pt x="509" y="254"/>
                </a:lnTo>
                <a:lnTo>
                  <a:pt x="381" y="254"/>
                </a:lnTo>
                <a:lnTo>
                  <a:pt x="381" y="1017"/>
                </a:lnTo>
                <a:lnTo>
                  <a:pt x="127" y="1017"/>
                </a:lnTo>
              </a:path>
            </a:pathLst>
          </a:custGeom>
          <a:solidFill>
            <a:srgbClr val="729fcf"/>
          </a:solidFill>
          <a:ln>
            <a:solidFill>
              <a:srgbClr val="3465a4"/>
            </a:solidFill>
          </a:ln>
        </p:spPr>
        <p:style>
          <a:lnRef idx="0"/>
          <a:fillRef idx="0"/>
          <a:effectRef idx="0"/>
          <a:fontRef idx="minor"/>
        </p:style>
      </p:sp>
      <p:sp>
        <p:nvSpPr>
          <p:cNvPr id="140" name="CustomShape 6"/>
          <p:cNvSpPr/>
          <p:nvPr/>
        </p:nvSpPr>
        <p:spPr>
          <a:xfrm>
            <a:off x="1280880" y="5026320"/>
            <a:ext cx="182880" cy="365760"/>
          </a:xfrm>
          <a:custGeom>
            <a:avLst/>
            <a:gdLst/>
            <a:ahLst/>
            <a:rect l="0" t="0" r="r" b="b"/>
            <a:pathLst>
              <a:path w="510" h="1018">
                <a:moveTo>
                  <a:pt x="127" y="1017"/>
                </a:moveTo>
                <a:lnTo>
                  <a:pt x="127" y="254"/>
                </a:lnTo>
                <a:lnTo>
                  <a:pt x="0" y="254"/>
                </a:lnTo>
                <a:lnTo>
                  <a:pt x="254" y="0"/>
                </a:lnTo>
                <a:lnTo>
                  <a:pt x="509" y="254"/>
                </a:lnTo>
                <a:lnTo>
                  <a:pt x="381" y="254"/>
                </a:lnTo>
                <a:lnTo>
                  <a:pt x="381" y="1017"/>
                </a:lnTo>
                <a:lnTo>
                  <a:pt x="127" y="1017"/>
                </a:lnTo>
              </a:path>
            </a:pathLst>
          </a:custGeom>
          <a:solidFill>
            <a:srgbClr val="729fcf"/>
          </a:solidFill>
          <a:ln>
            <a:solidFill>
              <a:srgbClr val="3465a4"/>
            </a:solidFill>
          </a:ln>
        </p:spPr>
        <p:style>
          <a:lnRef idx="0"/>
          <a:fillRef idx="0"/>
          <a:effectRef idx="0"/>
          <a:fontRef idx="minor"/>
        </p:style>
      </p:sp>
      <p:sp>
        <p:nvSpPr>
          <p:cNvPr id="141" name="CustomShape 7"/>
          <p:cNvSpPr/>
          <p:nvPr/>
        </p:nvSpPr>
        <p:spPr>
          <a:xfrm>
            <a:off x="1629360" y="3657600"/>
            <a:ext cx="182880" cy="365760"/>
          </a:xfrm>
          <a:custGeom>
            <a:avLst/>
            <a:gdLst/>
            <a:ahLst/>
            <a:rect l="0" t="0" r="r" b="b"/>
            <a:pathLst>
              <a:path w="510" h="1018">
                <a:moveTo>
                  <a:pt x="127" y="0"/>
                </a:moveTo>
                <a:lnTo>
                  <a:pt x="127" y="762"/>
                </a:lnTo>
                <a:lnTo>
                  <a:pt x="0" y="762"/>
                </a:lnTo>
                <a:lnTo>
                  <a:pt x="254" y="1017"/>
                </a:lnTo>
                <a:lnTo>
                  <a:pt x="509" y="762"/>
                </a:lnTo>
                <a:lnTo>
                  <a:pt x="381" y="762"/>
                </a:lnTo>
                <a:lnTo>
                  <a:pt x="381" y="0"/>
                </a:lnTo>
                <a:lnTo>
                  <a:pt x="127" y="0"/>
                </a:lnTo>
              </a:path>
            </a:pathLst>
          </a:custGeom>
          <a:solidFill>
            <a:srgbClr val="729fcf"/>
          </a:solidFill>
          <a:ln>
            <a:solidFill>
              <a:srgbClr val="3465a4"/>
            </a:solidFill>
          </a:ln>
        </p:spPr>
        <p:style>
          <a:lnRef idx="0"/>
          <a:fillRef idx="0"/>
          <a:effectRef idx="0"/>
          <a:fontRef idx="minor"/>
        </p:style>
      </p:sp>
      <p:sp>
        <p:nvSpPr>
          <p:cNvPr id="142" name="CustomShape 8"/>
          <p:cNvSpPr/>
          <p:nvPr/>
        </p:nvSpPr>
        <p:spPr>
          <a:xfrm>
            <a:off x="1629720" y="4341960"/>
            <a:ext cx="182880" cy="365760"/>
          </a:xfrm>
          <a:custGeom>
            <a:avLst/>
            <a:gdLst/>
            <a:ahLst/>
            <a:rect l="0" t="0" r="r" b="b"/>
            <a:pathLst>
              <a:path w="510" h="1018">
                <a:moveTo>
                  <a:pt x="127" y="0"/>
                </a:moveTo>
                <a:lnTo>
                  <a:pt x="127" y="762"/>
                </a:lnTo>
                <a:lnTo>
                  <a:pt x="0" y="762"/>
                </a:lnTo>
                <a:lnTo>
                  <a:pt x="254" y="1017"/>
                </a:lnTo>
                <a:lnTo>
                  <a:pt x="509" y="762"/>
                </a:lnTo>
                <a:lnTo>
                  <a:pt x="381" y="762"/>
                </a:lnTo>
                <a:lnTo>
                  <a:pt x="381" y="0"/>
                </a:lnTo>
                <a:lnTo>
                  <a:pt x="127" y="0"/>
                </a:lnTo>
              </a:path>
            </a:pathLst>
          </a:custGeom>
          <a:solidFill>
            <a:srgbClr val="729fcf"/>
          </a:solidFill>
          <a:ln>
            <a:solidFill>
              <a:srgbClr val="3465a4"/>
            </a:solidFill>
          </a:ln>
        </p:spPr>
        <p:style>
          <a:lnRef idx="0"/>
          <a:fillRef idx="0"/>
          <a:effectRef idx="0"/>
          <a:fontRef idx="minor"/>
        </p:style>
      </p:sp>
      <p:sp>
        <p:nvSpPr>
          <p:cNvPr id="143" name="CustomShape 9"/>
          <p:cNvSpPr/>
          <p:nvPr/>
        </p:nvSpPr>
        <p:spPr>
          <a:xfrm>
            <a:off x="1630080" y="5062320"/>
            <a:ext cx="182880" cy="365760"/>
          </a:xfrm>
          <a:custGeom>
            <a:avLst/>
            <a:gdLst/>
            <a:ahLst/>
            <a:rect l="0" t="0" r="r" b="b"/>
            <a:pathLst>
              <a:path w="510" h="1018">
                <a:moveTo>
                  <a:pt x="127" y="0"/>
                </a:moveTo>
                <a:lnTo>
                  <a:pt x="127" y="762"/>
                </a:lnTo>
                <a:lnTo>
                  <a:pt x="0" y="762"/>
                </a:lnTo>
                <a:lnTo>
                  <a:pt x="254" y="1017"/>
                </a:lnTo>
                <a:lnTo>
                  <a:pt x="509" y="762"/>
                </a:lnTo>
                <a:lnTo>
                  <a:pt x="381" y="762"/>
                </a:lnTo>
                <a:lnTo>
                  <a:pt x="381" y="0"/>
                </a:lnTo>
                <a:lnTo>
                  <a:pt x="127" y="0"/>
                </a:lnTo>
              </a:path>
            </a:pathLst>
          </a:custGeom>
          <a:solidFill>
            <a:srgbClr val="729fcf"/>
          </a:solidFill>
          <a:ln>
            <a:solidFill>
              <a:srgbClr val="3465a4"/>
            </a:solidFill>
          </a:ln>
        </p:spPr>
        <p:style>
          <a:lnRef idx="0"/>
          <a:fillRef idx="0"/>
          <a:effectRef idx="0"/>
          <a:fontRef idx="minor"/>
        </p:style>
      </p:sp>
      <p:pic>
        <p:nvPicPr>
          <p:cNvPr id="144" name="" descr=""/>
          <p:cNvPicPr/>
          <p:nvPr/>
        </p:nvPicPr>
        <p:blipFill>
          <a:blip r:embed="rId1"/>
          <a:stretch/>
        </p:blipFill>
        <p:spPr>
          <a:xfrm>
            <a:off x="2883600" y="3019680"/>
            <a:ext cx="6068880" cy="3425400"/>
          </a:xfrm>
          <a:prstGeom prst="rect">
            <a:avLst/>
          </a:prstGeom>
          <a:ln>
            <a:noFill/>
          </a:ln>
        </p:spPr>
      </p:pic>
    </p:spTree>
  </p:cSld>
  <p:transition spd="med">
    <p:fade/>
  </p:transition>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107640" y="-63360"/>
            <a:ext cx="8856720" cy="1223640"/>
          </a:xfrm>
          <a:prstGeom prst="rect">
            <a:avLst/>
          </a:prstGeom>
          <a:noFill/>
          <a:ln>
            <a:noFill/>
          </a:ln>
        </p:spPr>
        <p:txBody>
          <a:bodyPr anchor="ctr"/>
          <a:p>
            <a:pPr algn="ctr">
              <a:lnSpc>
                <a:spcPct val="100000"/>
              </a:lnSpc>
            </a:pPr>
            <a:r>
              <a:rPr b="0" lang="ru-RU" sz="4000" spc="-1" strike="noStrike">
                <a:solidFill>
                  <a:srgbClr val="bfe1eb"/>
                </a:solidFill>
                <a:latin typeface="Calibri"/>
              </a:rPr>
              <a:t>I/O device managment</a:t>
            </a:r>
            <a:endParaRPr b="0" lang="ru-RU" sz="4000" spc="-1" strike="noStrike">
              <a:solidFill>
                <a:srgbClr val="bfe1eb"/>
              </a:solidFill>
              <a:latin typeface="Calibri"/>
            </a:endParaRPr>
          </a:p>
        </p:txBody>
      </p:sp>
      <p:sp>
        <p:nvSpPr>
          <p:cNvPr id="146" name="TextShape 2"/>
          <p:cNvSpPr txBox="1"/>
          <p:nvPr/>
        </p:nvSpPr>
        <p:spPr>
          <a:xfrm>
            <a:off x="107640" y="1124640"/>
            <a:ext cx="8853480" cy="1892880"/>
          </a:xfrm>
          <a:prstGeom prst="rect">
            <a:avLst/>
          </a:prstGeom>
          <a:noFill/>
          <a:ln>
            <a:noFill/>
          </a:ln>
        </p:spPr>
        <p:txBody>
          <a:bodyPr>
            <a:normAutofit/>
          </a:bodyPr>
          <a:p>
            <a:pPr marL="343080" indent="-342720">
              <a:lnSpc>
                <a:spcPct val="100000"/>
              </a:lnSpc>
              <a:spcBef>
                <a:spcPts val="479"/>
              </a:spcBef>
              <a:buClr>
                <a:srgbClr val="bfe1eb"/>
              </a:buClr>
              <a:buFont typeface="Arial"/>
              <a:buChar char="•"/>
            </a:pPr>
            <a:r>
              <a:rPr b="0" lang="ru-RU" sz="1800" spc="-1" strike="noStrike">
                <a:solidFill>
                  <a:srgbClr val="bfe1eb"/>
                </a:solidFill>
                <a:latin typeface="Calibri"/>
              </a:rPr>
              <a:t>An OS manages device communication via their respective drivers. It performs the following activities for device management. Keeps tracks of all devices connected to system. designates a program responsible for every device known as the Input/Output controller. Decides which process gets access to a certain device and for how long. Allocates devices in an effective and efficient way. Deallocates devices when they are no longer required.</a:t>
            </a:r>
            <a:endParaRPr b="0" lang="ru-RU" sz="1800" spc="-1" strike="noStrike">
              <a:solidFill>
                <a:srgbClr val="bfe1eb"/>
              </a:solidFill>
              <a:latin typeface="Calibri"/>
            </a:endParaRPr>
          </a:p>
          <a:p>
            <a:pPr marL="343080" indent="-342720">
              <a:lnSpc>
                <a:spcPct val="100000"/>
              </a:lnSpc>
              <a:spcBef>
                <a:spcPts val="479"/>
              </a:spcBef>
              <a:buClr>
                <a:srgbClr val="bfe1eb"/>
              </a:buClr>
              <a:buFont typeface="Arial"/>
              <a:buChar char="•"/>
            </a:pPr>
            <a:endParaRPr b="0" lang="ru-RU" sz="1800" spc="-1" strike="noStrike">
              <a:solidFill>
                <a:srgbClr val="bfe1eb"/>
              </a:solidFill>
              <a:latin typeface="Calibri"/>
            </a:endParaRPr>
          </a:p>
          <a:p>
            <a:pPr marL="343080" indent="-342720">
              <a:lnSpc>
                <a:spcPct val="100000"/>
              </a:lnSpc>
              <a:spcBef>
                <a:spcPts val="479"/>
              </a:spcBef>
              <a:buClr>
                <a:srgbClr val="bfe1eb"/>
              </a:buClr>
              <a:buFont typeface="Arial"/>
              <a:buChar char="•"/>
            </a:pPr>
            <a:endParaRPr b="0" lang="ru-RU" sz="1800" spc="-1" strike="noStrike">
              <a:solidFill>
                <a:srgbClr val="bfe1eb"/>
              </a:solidFill>
              <a:latin typeface="Calibri"/>
            </a:endParaRPr>
          </a:p>
        </p:txBody>
      </p:sp>
      <p:sp>
        <p:nvSpPr>
          <p:cNvPr id="147" name="CustomShape 3"/>
          <p:cNvSpPr/>
          <p:nvPr/>
        </p:nvSpPr>
        <p:spPr>
          <a:xfrm>
            <a:off x="532080" y="3491280"/>
            <a:ext cx="1463040" cy="457200"/>
          </a:xfrm>
          <a:prstGeom prst="rect">
            <a:avLst/>
          </a:prstGeom>
          <a:solidFill>
            <a:srgbClr val="00caca"/>
          </a:solidFill>
          <a:ln>
            <a:solidFill>
              <a:srgbClr val="3465a4"/>
            </a:solidFill>
          </a:ln>
        </p:spPr>
        <p:style>
          <a:lnRef idx="0"/>
          <a:fillRef idx="0"/>
          <a:effectRef idx="0"/>
          <a:fontRef idx="minor"/>
        </p:style>
      </p:sp>
      <p:sp>
        <p:nvSpPr>
          <p:cNvPr id="148" name="CustomShape 4"/>
          <p:cNvSpPr/>
          <p:nvPr/>
        </p:nvSpPr>
        <p:spPr>
          <a:xfrm>
            <a:off x="532080" y="4103280"/>
            <a:ext cx="1463040" cy="457200"/>
          </a:xfrm>
          <a:prstGeom prst="rect">
            <a:avLst/>
          </a:prstGeom>
          <a:solidFill>
            <a:srgbClr val="00caca"/>
          </a:solidFill>
          <a:ln>
            <a:solidFill>
              <a:srgbClr val="3465a4"/>
            </a:solidFill>
          </a:ln>
        </p:spPr>
        <p:style>
          <a:lnRef idx="0"/>
          <a:fillRef idx="0"/>
          <a:effectRef idx="0"/>
          <a:fontRef idx="minor"/>
        </p:style>
      </p:sp>
      <p:sp>
        <p:nvSpPr>
          <p:cNvPr id="149" name="CustomShape 5"/>
          <p:cNvSpPr/>
          <p:nvPr/>
        </p:nvSpPr>
        <p:spPr>
          <a:xfrm>
            <a:off x="532080" y="4715280"/>
            <a:ext cx="1463040" cy="457200"/>
          </a:xfrm>
          <a:prstGeom prst="rect">
            <a:avLst/>
          </a:prstGeom>
          <a:solidFill>
            <a:srgbClr val="00caca"/>
          </a:solidFill>
          <a:ln>
            <a:solidFill>
              <a:srgbClr val="3465a4"/>
            </a:solidFill>
          </a:ln>
        </p:spPr>
        <p:style>
          <a:lnRef idx="0"/>
          <a:fillRef idx="0"/>
          <a:effectRef idx="0"/>
          <a:fontRef idx="minor"/>
        </p:style>
      </p:sp>
      <p:sp>
        <p:nvSpPr>
          <p:cNvPr id="150" name="TextShape 6"/>
          <p:cNvSpPr txBox="1"/>
          <p:nvPr/>
        </p:nvSpPr>
        <p:spPr>
          <a:xfrm>
            <a:off x="786960" y="3533040"/>
            <a:ext cx="950400" cy="681480"/>
          </a:xfrm>
          <a:prstGeom prst="rect">
            <a:avLst/>
          </a:prstGeom>
          <a:noFill/>
          <a:ln>
            <a:noFill/>
          </a:ln>
        </p:spPr>
        <p:txBody>
          <a:bodyPr lIns="90000" rIns="90000" tIns="45000" bIns="45000"/>
          <a:p>
            <a:r>
              <a:rPr b="0" lang="en-US" sz="2000" spc="-1" strike="noStrike">
                <a:latin typeface="DejaVu Sans Light"/>
              </a:rPr>
              <a:t>User 1</a:t>
            </a:r>
            <a:endParaRPr b="0" lang="en-US" sz="2000" spc="-1" strike="noStrike">
              <a:latin typeface="DejaVu Sans Light"/>
            </a:endParaRPr>
          </a:p>
        </p:txBody>
      </p:sp>
      <p:sp>
        <p:nvSpPr>
          <p:cNvPr id="151" name="TextShape 7"/>
          <p:cNvSpPr txBox="1"/>
          <p:nvPr/>
        </p:nvSpPr>
        <p:spPr>
          <a:xfrm>
            <a:off x="786960" y="4145040"/>
            <a:ext cx="950400" cy="681480"/>
          </a:xfrm>
          <a:prstGeom prst="rect">
            <a:avLst/>
          </a:prstGeom>
          <a:noFill/>
          <a:ln>
            <a:noFill/>
          </a:ln>
        </p:spPr>
        <p:txBody>
          <a:bodyPr lIns="90000" rIns="90000" tIns="45000" bIns="45000"/>
          <a:p>
            <a:r>
              <a:rPr b="0" lang="en-US" sz="2000" spc="-1" strike="noStrike">
                <a:latin typeface="DejaVu Sans Light"/>
              </a:rPr>
              <a:t>User 2</a:t>
            </a:r>
            <a:endParaRPr b="0" lang="en-US" sz="2000" spc="-1" strike="noStrike">
              <a:latin typeface="DejaVu Sans Light"/>
            </a:endParaRPr>
          </a:p>
        </p:txBody>
      </p:sp>
      <p:sp>
        <p:nvSpPr>
          <p:cNvPr id="152" name="TextShape 8"/>
          <p:cNvSpPr txBox="1"/>
          <p:nvPr/>
        </p:nvSpPr>
        <p:spPr>
          <a:xfrm>
            <a:off x="786960" y="4757040"/>
            <a:ext cx="950400" cy="681480"/>
          </a:xfrm>
          <a:prstGeom prst="rect">
            <a:avLst/>
          </a:prstGeom>
          <a:noFill/>
          <a:ln>
            <a:noFill/>
          </a:ln>
        </p:spPr>
        <p:txBody>
          <a:bodyPr lIns="90000" rIns="90000" tIns="45000" bIns="45000"/>
          <a:p>
            <a:r>
              <a:rPr b="0" lang="en-US" sz="2000" spc="-1" strike="noStrike">
                <a:latin typeface="DejaVu Sans Light"/>
              </a:rPr>
              <a:t>User 3</a:t>
            </a:r>
            <a:endParaRPr b="0" lang="en-US" sz="2000" spc="-1" strike="noStrike">
              <a:latin typeface="DejaVu Sans Light"/>
            </a:endParaRPr>
          </a:p>
        </p:txBody>
      </p:sp>
      <p:sp>
        <p:nvSpPr>
          <p:cNvPr id="153" name="CustomShape 9"/>
          <p:cNvSpPr/>
          <p:nvPr/>
        </p:nvSpPr>
        <p:spPr>
          <a:xfrm>
            <a:off x="3975840" y="3710160"/>
            <a:ext cx="1729440" cy="1152720"/>
          </a:xfrm>
          <a:prstGeom prst="cube">
            <a:avLst>
              <a:gd name="adj" fmla="val 25000"/>
            </a:avLst>
          </a:prstGeom>
          <a:solidFill>
            <a:srgbClr val="729fcf"/>
          </a:solidFill>
          <a:ln>
            <a:solidFill>
              <a:srgbClr val="3465a4"/>
            </a:solidFill>
          </a:ln>
        </p:spPr>
        <p:style>
          <a:lnRef idx="0"/>
          <a:fillRef idx="0"/>
          <a:effectRef idx="0"/>
          <a:fontRef idx="minor"/>
        </p:style>
        <p:txBody>
          <a:bodyPr wrap="none" lIns="90000" rIns="90000" tIns="45000" bIns="45000" anchor="ctr"/>
          <a:p>
            <a:pPr algn="ctr"/>
            <a:r>
              <a:rPr b="0" lang="en-US" sz="2000" spc="-1" strike="noStrike">
                <a:latin typeface="DejaVu Sans Light"/>
              </a:rPr>
              <a:t>Printer</a:t>
            </a:r>
            <a:endParaRPr b="0" lang="en-US" sz="2000" spc="-1" strike="noStrike">
              <a:latin typeface="DejaVu Sans Light"/>
            </a:endParaRPr>
          </a:p>
        </p:txBody>
      </p:sp>
      <p:sp>
        <p:nvSpPr>
          <p:cNvPr id="154" name="CustomShape 10"/>
          <p:cNvSpPr/>
          <p:nvPr/>
        </p:nvSpPr>
        <p:spPr>
          <a:xfrm>
            <a:off x="2250000" y="3422160"/>
            <a:ext cx="1463040" cy="548640"/>
          </a:xfrm>
          <a:custGeom>
            <a:avLst/>
            <a:gdLst/>
            <a:ahLst/>
            <a:rect l="0" t="0" r="r" b="b"/>
            <a:pathLst>
              <a:path w="4066" h="1525">
                <a:moveTo>
                  <a:pt x="0" y="381"/>
                </a:moveTo>
                <a:lnTo>
                  <a:pt x="3048" y="381"/>
                </a:lnTo>
                <a:lnTo>
                  <a:pt x="3048" y="0"/>
                </a:lnTo>
                <a:lnTo>
                  <a:pt x="4065" y="762"/>
                </a:lnTo>
                <a:lnTo>
                  <a:pt x="3048" y="1524"/>
                </a:lnTo>
                <a:lnTo>
                  <a:pt x="3048" y="1143"/>
                </a:lnTo>
                <a:lnTo>
                  <a:pt x="0" y="1143"/>
                </a:lnTo>
                <a:lnTo>
                  <a:pt x="508" y="762"/>
                </a:lnTo>
                <a:lnTo>
                  <a:pt x="0" y="381"/>
                </a:lnTo>
              </a:path>
            </a:pathLst>
          </a:custGeom>
          <a:solidFill>
            <a:srgbClr val="00c462"/>
          </a:solidFill>
          <a:ln>
            <a:solidFill>
              <a:srgbClr val="3465a4"/>
            </a:solidFill>
          </a:ln>
        </p:spPr>
        <p:style>
          <a:lnRef idx="0"/>
          <a:fillRef idx="0"/>
          <a:effectRef idx="0"/>
          <a:fontRef idx="minor"/>
        </p:style>
        <p:txBody>
          <a:bodyPr wrap="none" lIns="90000" rIns="90000" tIns="45000" bIns="45000" anchor="ctr"/>
          <a:p>
            <a:pPr algn="ctr"/>
            <a:r>
              <a:rPr b="0" lang="en-US" sz="1800" spc="-1" strike="noStrike">
                <a:latin typeface="DejaVu Sans Light"/>
              </a:rPr>
              <a:t>1 </a:t>
            </a:r>
            <a:r>
              <a:rPr b="0" lang="en-US" sz="1800" spc="-1" strike="noStrike">
                <a:latin typeface="DejaVu Sans Light"/>
              </a:rPr>
              <a:t>a</a:t>
            </a:r>
            <a:r>
              <a:rPr b="0" lang="en-US" sz="1800" spc="-1" strike="noStrike">
                <a:latin typeface="DejaVu Sans Light"/>
              </a:rPr>
              <a:t>c</a:t>
            </a:r>
            <a:r>
              <a:rPr b="0" lang="en-US" sz="1800" spc="-1" strike="noStrike">
                <a:latin typeface="DejaVu Sans Light"/>
              </a:rPr>
              <a:t>t</a:t>
            </a:r>
            <a:endParaRPr b="0" lang="en-US" sz="1800" spc="-1" strike="noStrike">
              <a:latin typeface="DejaVu Sans Light"/>
            </a:endParaRPr>
          </a:p>
        </p:txBody>
      </p:sp>
      <p:sp>
        <p:nvSpPr>
          <p:cNvPr id="155" name="CustomShape 11"/>
          <p:cNvSpPr/>
          <p:nvPr/>
        </p:nvSpPr>
        <p:spPr>
          <a:xfrm>
            <a:off x="2250360" y="4034520"/>
            <a:ext cx="1463040" cy="548640"/>
          </a:xfrm>
          <a:custGeom>
            <a:avLst/>
            <a:gdLst/>
            <a:ahLst/>
            <a:rect l="0" t="0" r="r" b="b"/>
            <a:pathLst>
              <a:path w="4066" h="1525">
                <a:moveTo>
                  <a:pt x="0" y="381"/>
                </a:moveTo>
                <a:lnTo>
                  <a:pt x="3048" y="381"/>
                </a:lnTo>
                <a:lnTo>
                  <a:pt x="3048" y="0"/>
                </a:lnTo>
                <a:lnTo>
                  <a:pt x="4065" y="762"/>
                </a:lnTo>
                <a:lnTo>
                  <a:pt x="3048" y="1524"/>
                </a:lnTo>
                <a:lnTo>
                  <a:pt x="3048" y="1143"/>
                </a:lnTo>
                <a:lnTo>
                  <a:pt x="0" y="1143"/>
                </a:lnTo>
                <a:lnTo>
                  <a:pt x="508" y="762"/>
                </a:lnTo>
                <a:lnTo>
                  <a:pt x="0" y="381"/>
                </a:lnTo>
              </a:path>
            </a:pathLst>
          </a:custGeom>
          <a:solidFill>
            <a:srgbClr val="00c462"/>
          </a:solidFill>
          <a:ln>
            <a:solidFill>
              <a:srgbClr val="3465a4"/>
            </a:solidFill>
          </a:ln>
        </p:spPr>
        <p:style>
          <a:lnRef idx="0"/>
          <a:fillRef idx="0"/>
          <a:effectRef idx="0"/>
          <a:fontRef idx="minor"/>
        </p:style>
        <p:txBody>
          <a:bodyPr wrap="none" lIns="90000" rIns="90000" tIns="45000" bIns="45000" anchor="ctr"/>
          <a:p>
            <a:pPr algn="ctr"/>
            <a:r>
              <a:rPr b="0" lang="en-US" sz="1800" spc="-1" strike="noStrike">
                <a:latin typeface="DejaVu Sans Light"/>
              </a:rPr>
              <a:t>2 </a:t>
            </a:r>
            <a:r>
              <a:rPr b="0" lang="en-US" sz="1800" spc="-1" strike="noStrike">
                <a:latin typeface="DejaVu Sans Light"/>
              </a:rPr>
              <a:t>ac</a:t>
            </a:r>
            <a:r>
              <a:rPr b="0" lang="en-US" sz="1800" spc="-1" strike="noStrike">
                <a:latin typeface="DejaVu Sans Light"/>
              </a:rPr>
              <a:t>t </a:t>
            </a:r>
            <a:endParaRPr b="0" lang="en-US" sz="1800" spc="-1" strike="noStrike">
              <a:latin typeface="DejaVu Sans Light"/>
            </a:endParaRPr>
          </a:p>
        </p:txBody>
      </p:sp>
      <p:sp>
        <p:nvSpPr>
          <p:cNvPr id="156" name="CustomShape 12"/>
          <p:cNvSpPr/>
          <p:nvPr/>
        </p:nvSpPr>
        <p:spPr>
          <a:xfrm>
            <a:off x="2250720" y="4682880"/>
            <a:ext cx="1463040" cy="548640"/>
          </a:xfrm>
          <a:custGeom>
            <a:avLst/>
            <a:gdLst/>
            <a:ahLst/>
            <a:rect l="0" t="0" r="r" b="b"/>
            <a:pathLst>
              <a:path w="4066" h="1525">
                <a:moveTo>
                  <a:pt x="0" y="381"/>
                </a:moveTo>
                <a:lnTo>
                  <a:pt x="3048" y="381"/>
                </a:lnTo>
                <a:lnTo>
                  <a:pt x="3048" y="0"/>
                </a:lnTo>
                <a:lnTo>
                  <a:pt x="4065" y="762"/>
                </a:lnTo>
                <a:lnTo>
                  <a:pt x="3048" y="1524"/>
                </a:lnTo>
                <a:lnTo>
                  <a:pt x="3048" y="1143"/>
                </a:lnTo>
                <a:lnTo>
                  <a:pt x="0" y="1143"/>
                </a:lnTo>
                <a:lnTo>
                  <a:pt x="508" y="762"/>
                </a:lnTo>
                <a:lnTo>
                  <a:pt x="0" y="381"/>
                </a:lnTo>
              </a:path>
            </a:pathLst>
          </a:custGeom>
          <a:solidFill>
            <a:srgbClr val="00c462"/>
          </a:solidFill>
          <a:ln>
            <a:solidFill>
              <a:srgbClr val="3465a4"/>
            </a:solidFill>
          </a:ln>
        </p:spPr>
        <p:style>
          <a:lnRef idx="0"/>
          <a:fillRef idx="0"/>
          <a:effectRef idx="0"/>
          <a:fontRef idx="minor"/>
        </p:style>
        <p:txBody>
          <a:bodyPr wrap="none" lIns="90000" rIns="90000" tIns="45000" bIns="45000" anchor="ctr"/>
          <a:p>
            <a:pPr algn="ctr"/>
            <a:r>
              <a:rPr b="0" lang="en-US" sz="1800" spc="-1" strike="noStrike">
                <a:latin typeface="DejaVu Sans Light"/>
              </a:rPr>
              <a:t>3</a:t>
            </a:r>
            <a:r>
              <a:rPr b="0" lang="en-US" sz="1800" spc="-1" strike="noStrike">
                <a:latin typeface="DejaVu Sans Light"/>
              </a:rPr>
              <a:t> </a:t>
            </a:r>
            <a:r>
              <a:rPr b="0" lang="en-US" sz="1800" spc="-1" strike="noStrike">
                <a:latin typeface="DejaVu Sans Light"/>
              </a:rPr>
              <a:t>a</a:t>
            </a:r>
            <a:r>
              <a:rPr b="0" lang="en-US" sz="1800" spc="-1" strike="noStrike">
                <a:latin typeface="DejaVu Sans Light"/>
              </a:rPr>
              <a:t>c</a:t>
            </a:r>
            <a:r>
              <a:rPr b="0" lang="en-US" sz="1800" spc="-1" strike="noStrike">
                <a:latin typeface="DejaVu Sans Light"/>
              </a:rPr>
              <a:t>t</a:t>
            </a:r>
            <a:endParaRPr b="0" lang="en-US" sz="1800" spc="-1" strike="noStrike">
              <a:latin typeface="DejaVu Sans Light"/>
            </a:endParaRPr>
          </a:p>
        </p:txBody>
      </p:sp>
      <p:sp>
        <p:nvSpPr>
          <p:cNvPr id="157" name="TextShape 13"/>
          <p:cNvSpPr txBox="1"/>
          <p:nvPr/>
        </p:nvSpPr>
        <p:spPr>
          <a:xfrm>
            <a:off x="180720" y="3000960"/>
            <a:ext cx="782280" cy="355680"/>
          </a:xfrm>
          <a:prstGeom prst="rect">
            <a:avLst/>
          </a:prstGeom>
          <a:noFill/>
          <a:ln>
            <a:noFill/>
          </a:ln>
        </p:spPr>
        <p:txBody>
          <a:bodyPr lIns="90000" rIns="90000" tIns="45000" bIns="45000"/>
          <a:p>
            <a:pPr marL="216000" indent="-216000">
              <a:buClr>
                <a:srgbClr val="ffffff"/>
              </a:buClr>
              <a:buSzPct val="45000"/>
              <a:buFont typeface="Wingdings" charset="2"/>
              <a:buChar char=""/>
            </a:pPr>
            <a:r>
              <a:rPr b="0" lang="en-US" sz="1800" spc="-1" strike="noStrike">
                <a:latin typeface="DejaVu Sans Light"/>
              </a:rPr>
              <a:t>F.e:</a:t>
            </a:r>
            <a:endParaRPr b="0" lang="en-US" sz="1800" spc="-1" strike="noStrike">
              <a:latin typeface="DejaVu Sans Light"/>
            </a:endParaRPr>
          </a:p>
        </p:txBody>
      </p:sp>
    </p:spTree>
  </p:cSld>
  <p:transition spd="med">
    <p:fade/>
  </p:transition>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107640" y="-63360"/>
            <a:ext cx="8856720" cy="1223640"/>
          </a:xfrm>
          <a:prstGeom prst="rect">
            <a:avLst/>
          </a:prstGeom>
          <a:noFill/>
          <a:ln>
            <a:noFill/>
          </a:ln>
        </p:spPr>
        <p:txBody>
          <a:bodyPr anchor="ctr"/>
          <a:p>
            <a:pPr algn="ctr">
              <a:lnSpc>
                <a:spcPct val="100000"/>
              </a:lnSpc>
            </a:pPr>
            <a:r>
              <a:rPr b="0" lang="ru-RU" sz="3200" spc="-1" strike="noStrike">
                <a:solidFill>
                  <a:srgbClr val="bfe1eb"/>
                </a:solidFill>
                <a:latin typeface="Calibri"/>
              </a:rPr>
              <a:t>Storage managment</a:t>
            </a:r>
            <a:br/>
            <a:r>
              <a:rPr b="0" lang="ru-RU" sz="3200" spc="-1" strike="noStrike">
                <a:solidFill>
                  <a:srgbClr val="bfe1eb"/>
                </a:solidFill>
                <a:latin typeface="Calibri"/>
              </a:rPr>
              <a:t>(File managment)</a:t>
            </a:r>
            <a:endParaRPr b="0" lang="ru-RU" sz="3200" spc="-1" strike="noStrike">
              <a:solidFill>
                <a:srgbClr val="bfe1eb"/>
              </a:solidFill>
              <a:latin typeface="Calibri"/>
            </a:endParaRPr>
          </a:p>
        </p:txBody>
      </p:sp>
      <p:sp>
        <p:nvSpPr>
          <p:cNvPr id="159" name="TextShape 2"/>
          <p:cNvSpPr txBox="1"/>
          <p:nvPr/>
        </p:nvSpPr>
        <p:spPr>
          <a:xfrm>
            <a:off x="107640" y="1124640"/>
            <a:ext cx="8853480" cy="1892880"/>
          </a:xfrm>
          <a:prstGeom prst="rect">
            <a:avLst/>
          </a:prstGeom>
          <a:noFill/>
          <a:ln>
            <a:noFill/>
          </a:ln>
        </p:spPr>
        <p:txBody>
          <a:bodyPr>
            <a:normAutofit/>
          </a:bodyPr>
          <a:p>
            <a:pPr marL="343080" indent="-342720">
              <a:lnSpc>
                <a:spcPct val="100000"/>
              </a:lnSpc>
              <a:spcBef>
                <a:spcPts val="479"/>
              </a:spcBef>
              <a:buClr>
                <a:srgbClr val="bfe1eb"/>
              </a:buClr>
              <a:buFont typeface="Arial"/>
              <a:buChar char="•"/>
            </a:pPr>
            <a:r>
              <a:rPr b="0" lang="ru-RU" sz="1800" spc="-1" strike="noStrike">
                <a:solidFill>
                  <a:srgbClr val="bfe1eb"/>
                </a:solidFill>
                <a:latin typeface="Calibri"/>
              </a:rPr>
              <a:t>A file system is organized into directories for efficient or easy navigation and usage. These directories may contain other directories and other files. An Operating System carries out the following file management activities. It keeps track of where information is stored, user access settings and status of every file and more… These facilities are collectively known as the file system.</a:t>
            </a:r>
            <a:endParaRPr b="0" lang="ru-RU" sz="1800" spc="-1" strike="noStrike">
              <a:solidFill>
                <a:srgbClr val="bfe1eb"/>
              </a:solidFill>
              <a:latin typeface="Calibri"/>
            </a:endParaRPr>
          </a:p>
          <a:p>
            <a:pPr marL="343080" indent="-342720">
              <a:lnSpc>
                <a:spcPct val="100000"/>
              </a:lnSpc>
              <a:spcBef>
                <a:spcPts val="479"/>
              </a:spcBef>
              <a:buClr>
                <a:srgbClr val="bfe1eb"/>
              </a:buClr>
              <a:buFont typeface="Arial"/>
              <a:buChar char="•"/>
            </a:pPr>
            <a:endParaRPr b="0" lang="ru-RU" sz="1800" spc="-1" strike="noStrike">
              <a:solidFill>
                <a:srgbClr val="bfe1eb"/>
              </a:solidFill>
              <a:latin typeface="Calibri"/>
            </a:endParaRPr>
          </a:p>
          <a:p>
            <a:pPr marL="343080" indent="-342720">
              <a:lnSpc>
                <a:spcPct val="100000"/>
              </a:lnSpc>
              <a:spcBef>
                <a:spcPts val="479"/>
              </a:spcBef>
              <a:buClr>
                <a:srgbClr val="bfe1eb"/>
              </a:buClr>
              <a:buFont typeface="Arial"/>
              <a:buChar char="•"/>
            </a:pPr>
            <a:endParaRPr b="0" lang="ru-RU" sz="1800" spc="-1" strike="noStrike">
              <a:solidFill>
                <a:srgbClr val="bfe1eb"/>
              </a:solidFill>
              <a:latin typeface="Calibri"/>
            </a:endParaRPr>
          </a:p>
        </p:txBody>
      </p:sp>
      <p:pic>
        <p:nvPicPr>
          <p:cNvPr id="160" name="" descr=""/>
          <p:cNvPicPr/>
          <p:nvPr/>
        </p:nvPicPr>
        <p:blipFill>
          <a:blip r:embed="rId1"/>
          <a:stretch/>
        </p:blipFill>
        <p:spPr>
          <a:xfrm>
            <a:off x="484560" y="3017520"/>
            <a:ext cx="3466800" cy="3566160"/>
          </a:xfrm>
          <a:prstGeom prst="rect">
            <a:avLst/>
          </a:prstGeom>
          <a:ln>
            <a:noFill/>
          </a:ln>
        </p:spPr>
      </p:pic>
      <p:pic>
        <p:nvPicPr>
          <p:cNvPr id="161" name="" descr=""/>
          <p:cNvPicPr/>
          <p:nvPr/>
        </p:nvPicPr>
        <p:blipFill>
          <a:blip r:embed="rId2"/>
          <a:stretch/>
        </p:blipFill>
        <p:spPr>
          <a:xfrm>
            <a:off x="4153680" y="3017520"/>
            <a:ext cx="4572000" cy="3566160"/>
          </a:xfrm>
          <a:prstGeom prst="rect">
            <a:avLst/>
          </a:prstGeom>
          <a:ln>
            <a:noFill/>
          </a:ln>
        </p:spPr>
      </p:pic>
    </p:spTree>
  </p:cSld>
  <p:transition spd="med">
    <p:fade/>
  </p:transition>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107640" y="-63360"/>
            <a:ext cx="8856720" cy="1223640"/>
          </a:xfrm>
          <a:prstGeom prst="rect">
            <a:avLst/>
          </a:prstGeom>
          <a:noFill/>
          <a:ln>
            <a:noFill/>
          </a:ln>
        </p:spPr>
        <p:txBody>
          <a:bodyPr anchor="ctr"/>
          <a:p>
            <a:pPr algn="ctr">
              <a:lnSpc>
                <a:spcPct val="100000"/>
              </a:lnSpc>
            </a:pPr>
            <a:r>
              <a:rPr b="0" lang="ru-RU" sz="3600" spc="-1" strike="noStrike">
                <a:solidFill>
                  <a:srgbClr val="bfe1eb"/>
                </a:solidFill>
                <a:latin typeface="Arial"/>
              </a:rPr>
              <a:t>Security &amp; Protection</a:t>
            </a:r>
            <a:endParaRPr b="0" lang="ru-RU" sz="3600" spc="-1" strike="noStrike">
              <a:solidFill>
                <a:srgbClr val="bfe1eb"/>
              </a:solidFill>
              <a:latin typeface="Calibri"/>
            </a:endParaRPr>
          </a:p>
        </p:txBody>
      </p:sp>
      <p:sp>
        <p:nvSpPr>
          <p:cNvPr id="163" name="TextShape 2"/>
          <p:cNvSpPr txBox="1"/>
          <p:nvPr/>
        </p:nvSpPr>
        <p:spPr>
          <a:xfrm>
            <a:off x="107640" y="1124640"/>
            <a:ext cx="8853480" cy="1892880"/>
          </a:xfrm>
          <a:prstGeom prst="rect">
            <a:avLst/>
          </a:prstGeom>
          <a:noFill/>
          <a:ln>
            <a:noFill/>
          </a:ln>
        </p:spPr>
        <p:txBody>
          <a:bodyPr>
            <a:normAutofit/>
          </a:bodyPr>
          <a:p>
            <a:pPr marL="343080" indent="-342720">
              <a:lnSpc>
                <a:spcPct val="100000"/>
              </a:lnSpc>
              <a:spcBef>
                <a:spcPts val="479"/>
              </a:spcBef>
              <a:buClr>
                <a:srgbClr val="bfe1eb"/>
              </a:buClr>
              <a:buFont typeface="Arial"/>
              <a:buChar char="•"/>
            </a:pPr>
            <a:r>
              <a:rPr b="0" lang="ru-RU" sz="2200" spc="-1" strike="noStrike">
                <a:solidFill>
                  <a:srgbClr val="bfe1eb"/>
                </a:solidFill>
                <a:latin typeface="Calibri"/>
              </a:rPr>
              <a:t>The operating system uses password protection to protect user data and similar other techniques. it also prevents unauthorized access to programs and user data.</a:t>
            </a:r>
            <a:endParaRPr b="0" lang="ru-RU" sz="2200" spc="-1" strike="noStrike">
              <a:solidFill>
                <a:srgbClr val="bfe1eb"/>
              </a:solidFill>
              <a:latin typeface="Calibri"/>
            </a:endParaRPr>
          </a:p>
          <a:p>
            <a:pPr marL="343080" indent="-342720">
              <a:lnSpc>
                <a:spcPct val="100000"/>
              </a:lnSpc>
              <a:spcBef>
                <a:spcPts val="479"/>
              </a:spcBef>
              <a:buClr>
                <a:srgbClr val="bfe1eb"/>
              </a:buClr>
              <a:buFont typeface="Arial"/>
              <a:buChar char="•"/>
            </a:pPr>
            <a:endParaRPr b="0" lang="ru-RU" sz="2200" spc="-1" strike="noStrike">
              <a:solidFill>
                <a:srgbClr val="bfe1eb"/>
              </a:solidFill>
              <a:latin typeface="Calibri"/>
            </a:endParaRPr>
          </a:p>
          <a:p>
            <a:pPr marL="343080" indent="-342720">
              <a:lnSpc>
                <a:spcPct val="100000"/>
              </a:lnSpc>
              <a:spcBef>
                <a:spcPts val="479"/>
              </a:spcBef>
              <a:buClr>
                <a:srgbClr val="bfe1eb"/>
              </a:buClr>
              <a:buFont typeface="Arial"/>
              <a:buChar char="•"/>
            </a:pPr>
            <a:endParaRPr b="0" lang="ru-RU" sz="2200" spc="-1" strike="noStrike">
              <a:solidFill>
                <a:srgbClr val="bfe1eb"/>
              </a:solidFill>
              <a:latin typeface="Calibri"/>
            </a:endParaRPr>
          </a:p>
        </p:txBody>
      </p:sp>
      <p:pic>
        <p:nvPicPr>
          <p:cNvPr id="164" name="" descr=""/>
          <p:cNvPicPr/>
          <p:nvPr/>
        </p:nvPicPr>
        <p:blipFill>
          <a:blip r:embed="rId1"/>
          <a:stretch/>
        </p:blipFill>
        <p:spPr>
          <a:xfrm>
            <a:off x="1188720" y="2336760"/>
            <a:ext cx="3332880" cy="4246920"/>
          </a:xfrm>
          <a:prstGeom prst="rect">
            <a:avLst/>
          </a:prstGeom>
          <a:ln>
            <a:noFill/>
          </a:ln>
        </p:spPr>
      </p:pic>
    </p:spTree>
  </p:cSld>
  <p:transition spd="med">
    <p:fade/>
  </p:transition>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107640" y="-63360"/>
            <a:ext cx="8856720" cy="1223640"/>
          </a:xfrm>
          <a:prstGeom prst="rect">
            <a:avLst/>
          </a:prstGeom>
          <a:noFill/>
          <a:ln>
            <a:noFill/>
          </a:ln>
        </p:spPr>
        <p:txBody>
          <a:bodyPr anchor="ctr"/>
          <a:p>
            <a:pPr algn="ctr">
              <a:lnSpc>
                <a:spcPct val="100000"/>
              </a:lnSpc>
            </a:pPr>
            <a:r>
              <a:rPr b="0" lang="ru-RU" sz="3600" spc="-1" strike="noStrike">
                <a:solidFill>
                  <a:srgbClr val="bfe1eb"/>
                </a:solidFill>
                <a:latin typeface="Arial"/>
              </a:rPr>
              <a:t>Uses or example comparing life with/without OS</a:t>
            </a:r>
            <a:endParaRPr b="0" lang="ru-RU" sz="3600" spc="-1" strike="noStrike">
              <a:solidFill>
                <a:srgbClr val="bfe1eb"/>
              </a:solidFill>
              <a:latin typeface="Calibri"/>
            </a:endParaRPr>
          </a:p>
        </p:txBody>
      </p:sp>
      <p:sp>
        <p:nvSpPr>
          <p:cNvPr id="166" name="TextShape 2"/>
          <p:cNvSpPr txBox="1"/>
          <p:nvPr/>
        </p:nvSpPr>
        <p:spPr>
          <a:xfrm>
            <a:off x="611640" y="1448640"/>
            <a:ext cx="3810600" cy="471600"/>
          </a:xfrm>
          <a:prstGeom prst="rect">
            <a:avLst/>
          </a:prstGeom>
          <a:noFill/>
          <a:ln>
            <a:noFill/>
          </a:ln>
        </p:spPr>
        <p:txBody>
          <a:bodyPr>
            <a:normAutofit/>
          </a:bodyPr>
          <a:p>
            <a:pPr marL="343080" indent="-342720">
              <a:lnSpc>
                <a:spcPct val="100000"/>
              </a:lnSpc>
              <a:spcBef>
                <a:spcPts val="479"/>
              </a:spcBef>
              <a:buClr>
                <a:srgbClr val="bfe1eb"/>
              </a:buClr>
              <a:buFont typeface="Arial"/>
              <a:buChar char="•"/>
            </a:pPr>
            <a:r>
              <a:rPr b="0" i="1" lang="ru-RU" sz="2400" spc="-1" strike="noStrike">
                <a:solidFill>
                  <a:srgbClr val="bfe1eb"/>
                </a:solidFill>
                <a:latin typeface="Calibri"/>
              </a:rPr>
              <a:t>Life </a:t>
            </a:r>
            <a:r>
              <a:rPr b="0" i="1" lang="ru-RU" sz="2400" spc="-1" strike="noStrike" u="sng">
                <a:solidFill>
                  <a:srgbClr val="bfe1eb"/>
                </a:solidFill>
                <a:uFillTx/>
                <a:latin typeface="Calibri"/>
              </a:rPr>
              <a:t>without</a:t>
            </a:r>
            <a:r>
              <a:rPr b="0" i="1" lang="ru-RU" sz="2400" spc="-1" strike="noStrike">
                <a:solidFill>
                  <a:srgbClr val="bfe1eb"/>
                </a:solidFill>
                <a:latin typeface="Calibri"/>
              </a:rPr>
              <a:t> an OS</a:t>
            </a:r>
            <a:endParaRPr b="0" i="1" lang="ru-RU" sz="2400" spc="-1" strike="noStrike">
              <a:solidFill>
                <a:srgbClr val="bfe1eb"/>
              </a:solidFill>
              <a:latin typeface="Calibri"/>
            </a:endParaRPr>
          </a:p>
        </p:txBody>
      </p:sp>
      <p:sp>
        <p:nvSpPr>
          <p:cNvPr id="167" name="TextShape 3"/>
          <p:cNvSpPr txBox="1"/>
          <p:nvPr/>
        </p:nvSpPr>
        <p:spPr>
          <a:xfrm>
            <a:off x="4932000" y="1448640"/>
            <a:ext cx="3810600" cy="471600"/>
          </a:xfrm>
          <a:prstGeom prst="rect">
            <a:avLst/>
          </a:prstGeom>
          <a:noFill/>
          <a:ln>
            <a:noFill/>
          </a:ln>
        </p:spPr>
        <p:txBody>
          <a:bodyPr>
            <a:normAutofit/>
          </a:bodyPr>
          <a:p>
            <a:pPr marL="343080" indent="-342720">
              <a:lnSpc>
                <a:spcPct val="100000"/>
              </a:lnSpc>
              <a:spcBef>
                <a:spcPts val="479"/>
              </a:spcBef>
              <a:buClr>
                <a:srgbClr val="bfe1eb"/>
              </a:buClr>
              <a:buFont typeface="Arial"/>
              <a:buChar char="•"/>
            </a:pPr>
            <a:r>
              <a:rPr b="0" i="1" lang="ru-RU" sz="2400" spc="-1" strike="noStrike">
                <a:solidFill>
                  <a:srgbClr val="bfe1eb"/>
                </a:solidFill>
                <a:latin typeface="Calibri"/>
              </a:rPr>
              <a:t>Life </a:t>
            </a:r>
            <a:r>
              <a:rPr b="0" i="1" lang="ru-RU" sz="2400" spc="-1" strike="noStrike" u="sng">
                <a:solidFill>
                  <a:srgbClr val="bfe1eb"/>
                </a:solidFill>
                <a:uFillTx/>
                <a:latin typeface="Calibri"/>
              </a:rPr>
              <a:t>with</a:t>
            </a:r>
            <a:r>
              <a:rPr b="0" i="1" lang="ru-RU" sz="2400" spc="-1" strike="noStrike">
                <a:solidFill>
                  <a:srgbClr val="bfe1eb"/>
                </a:solidFill>
                <a:latin typeface="Calibri"/>
              </a:rPr>
              <a:t> an OS</a:t>
            </a:r>
            <a:endParaRPr b="0" i="1" lang="ru-RU" sz="2400" spc="-1" strike="noStrike">
              <a:solidFill>
                <a:srgbClr val="bfe1eb"/>
              </a:solidFill>
              <a:latin typeface="Calibri"/>
            </a:endParaRPr>
          </a:p>
        </p:txBody>
      </p:sp>
      <p:sp>
        <p:nvSpPr>
          <p:cNvPr id="168" name="CustomShape 4"/>
          <p:cNvSpPr/>
          <p:nvPr/>
        </p:nvSpPr>
        <p:spPr>
          <a:xfrm>
            <a:off x="548640" y="1280160"/>
            <a:ext cx="3840480" cy="3200400"/>
          </a:xfrm>
          <a:prstGeom prst="bracketPair">
            <a:avLst>
              <a:gd name="adj" fmla="val 17129"/>
            </a:avLst>
          </a:prstGeom>
          <a:noFill/>
          <a:ln>
            <a:solidFill>
              <a:srgbClr val="3465a4"/>
            </a:solidFill>
          </a:ln>
        </p:spPr>
        <p:style>
          <a:lnRef idx="0"/>
          <a:fillRef idx="0"/>
          <a:effectRef idx="0"/>
          <a:fontRef idx="minor"/>
        </p:style>
      </p:sp>
      <p:sp>
        <p:nvSpPr>
          <p:cNvPr id="169" name="CustomShape 5"/>
          <p:cNvSpPr/>
          <p:nvPr/>
        </p:nvSpPr>
        <p:spPr>
          <a:xfrm>
            <a:off x="4653000" y="1280520"/>
            <a:ext cx="3759480" cy="3200040"/>
          </a:xfrm>
          <a:prstGeom prst="bracketPair">
            <a:avLst>
              <a:gd name="adj" fmla="val 17129"/>
            </a:avLst>
          </a:prstGeom>
          <a:noFill/>
          <a:ln>
            <a:solidFill>
              <a:srgbClr val="3465a4"/>
            </a:solidFill>
          </a:ln>
        </p:spPr>
        <p:style>
          <a:lnRef idx="0"/>
          <a:fillRef idx="0"/>
          <a:effectRef idx="0"/>
          <a:fontRef idx="minor"/>
        </p:style>
      </p:sp>
      <p:sp>
        <p:nvSpPr>
          <p:cNvPr id="170" name="TextShape 6"/>
          <p:cNvSpPr txBox="1"/>
          <p:nvPr/>
        </p:nvSpPr>
        <p:spPr>
          <a:xfrm>
            <a:off x="4982400" y="2216880"/>
            <a:ext cx="3040920" cy="1682280"/>
          </a:xfrm>
          <a:prstGeom prst="rect">
            <a:avLst/>
          </a:prstGeom>
          <a:noFill/>
          <a:ln>
            <a:noFill/>
          </a:ln>
        </p:spPr>
        <p:txBody>
          <a:bodyPr lIns="90000" rIns="90000" tIns="45000" bIns="45000"/>
          <a:p>
            <a:pPr marL="216000" indent="-216000">
              <a:lnSpc>
                <a:spcPct val="100000"/>
              </a:lnSpc>
              <a:buClr>
                <a:srgbClr val="ffffff"/>
              </a:buClr>
              <a:buSzPct val="45000"/>
              <a:buFont typeface="Wingdings" charset="2"/>
              <a:buChar char=""/>
            </a:pPr>
            <a:r>
              <a:rPr b="0" lang="en-US" sz="1800" spc="-1" strike="noStrike">
                <a:latin typeface="DejaVu Sans Light"/>
              </a:rPr>
              <a:t>file = open (“text.txt”, </a:t>
            </a:r>
            <a:endParaRPr b="0" lang="en-US" sz="1800" spc="-1" strike="noStrike">
              <a:latin typeface="DejaVu Sans Light"/>
            </a:endParaRPr>
          </a:p>
          <a:p>
            <a:pPr marL="216000" indent="-216000">
              <a:lnSpc>
                <a:spcPct val="100000"/>
              </a:lnSpc>
              <a:buClr>
                <a:srgbClr val="ffffff"/>
              </a:buClr>
              <a:buSzPct val="45000"/>
              <a:buFont typeface="Wingdings" charset="2"/>
              <a:buChar char=""/>
            </a:pPr>
            <a:r>
              <a:rPr b="0" lang="en-US" sz="1800" spc="-1" strike="noStrike">
                <a:latin typeface="DejaVu Sans Light"/>
              </a:rPr>
              <a:t>O_WRONLY); </a:t>
            </a:r>
            <a:endParaRPr b="0" lang="en-US" sz="1800" spc="-1" strike="noStrike">
              <a:latin typeface="DejaVu Sans Light"/>
            </a:endParaRPr>
          </a:p>
          <a:p>
            <a:pPr marL="216000" indent="-216000">
              <a:lnSpc>
                <a:spcPct val="100000"/>
              </a:lnSpc>
              <a:buClr>
                <a:srgbClr val="ffffff"/>
              </a:buClr>
              <a:buSzPct val="45000"/>
              <a:buFont typeface="Wingdings" charset="2"/>
              <a:buChar char=""/>
            </a:pPr>
            <a:endParaRPr b="0" lang="en-US" sz="1800" spc="-1" strike="noStrike">
              <a:latin typeface="DejaVu Sans Light"/>
            </a:endParaRPr>
          </a:p>
          <a:p>
            <a:pPr marL="216000" indent="-216000">
              <a:lnSpc>
                <a:spcPct val="100000"/>
              </a:lnSpc>
              <a:buClr>
                <a:srgbClr val="ffffff"/>
              </a:buClr>
              <a:buSzPct val="45000"/>
              <a:buFont typeface="Wingdings" charset="2"/>
              <a:buChar char=""/>
            </a:pPr>
            <a:r>
              <a:rPr b="0" lang="en-US" sz="1800" spc="-1" strike="noStrike">
                <a:latin typeface="DejaVu Sans Light"/>
              </a:rPr>
              <a:t>write (file, “test”, 4);</a:t>
            </a:r>
            <a:endParaRPr b="0" lang="en-US" sz="1800" spc="-1" strike="noStrike">
              <a:latin typeface="DejaVu Sans Light"/>
            </a:endParaRPr>
          </a:p>
          <a:p>
            <a:pPr marL="216000" indent="-216000">
              <a:lnSpc>
                <a:spcPct val="100000"/>
              </a:lnSpc>
              <a:buClr>
                <a:srgbClr val="ffffff"/>
              </a:buClr>
              <a:buSzPct val="45000"/>
              <a:buFont typeface="Wingdings" charset="2"/>
              <a:buChar char=""/>
            </a:pPr>
            <a:endParaRPr b="0" lang="en-US" sz="1800" spc="-1" strike="noStrike">
              <a:latin typeface="DejaVu Sans Light"/>
            </a:endParaRPr>
          </a:p>
          <a:p>
            <a:pPr marL="216000" indent="-216000">
              <a:buClr>
                <a:srgbClr val="ffffff"/>
              </a:buClr>
              <a:buSzPct val="45000"/>
              <a:buFont typeface="Wingdings" charset="2"/>
              <a:buChar char=""/>
            </a:pPr>
            <a:r>
              <a:rPr b="0" lang="en-US" sz="1800" spc="-1" strike="noStrike">
                <a:latin typeface="DejaVu Sans Light"/>
              </a:rPr>
              <a:t>close(file;) </a:t>
            </a:r>
            <a:endParaRPr b="0" lang="en-US" sz="1800" spc="-1" strike="noStrike">
              <a:latin typeface="DejaVu Sans Light"/>
            </a:endParaRPr>
          </a:p>
        </p:txBody>
      </p:sp>
      <p:pic>
        <p:nvPicPr>
          <p:cNvPr id="171" name="" descr=""/>
          <p:cNvPicPr/>
          <p:nvPr/>
        </p:nvPicPr>
        <p:blipFill>
          <a:blip r:embed="rId1"/>
          <a:stretch/>
        </p:blipFill>
        <p:spPr>
          <a:xfrm>
            <a:off x="2834640" y="3931920"/>
            <a:ext cx="1097280" cy="1097280"/>
          </a:xfrm>
          <a:prstGeom prst="rect">
            <a:avLst/>
          </a:prstGeom>
          <a:ln>
            <a:noFill/>
          </a:ln>
        </p:spPr>
      </p:pic>
      <p:pic>
        <p:nvPicPr>
          <p:cNvPr id="172" name="" descr=""/>
          <p:cNvPicPr/>
          <p:nvPr/>
        </p:nvPicPr>
        <p:blipFill>
          <a:blip r:embed="rId2"/>
          <a:stretch/>
        </p:blipFill>
        <p:spPr>
          <a:xfrm>
            <a:off x="894960" y="3950280"/>
            <a:ext cx="1737360" cy="1261800"/>
          </a:xfrm>
          <a:prstGeom prst="rect">
            <a:avLst/>
          </a:prstGeom>
          <a:ln>
            <a:noFill/>
          </a:ln>
        </p:spPr>
      </p:pic>
      <p:sp>
        <p:nvSpPr>
          <p:cNvPr id="173" name="TextShape 7"/>
          <p:cNvSpPr txBox="1"/>
          <p:nvPr/>
        </p:nvSpPr>
        <p:spPr>
          <a:xfrm>
            <a:off x="504000" y="1988640"/>
            <a:ext cx="3810600" cy="471600"/>
          </a:xfrm>
          <a:prstGeom prst="rect">
            <a:avLst/>
          </a:prstGeom>
          <a:noFill/>
          <a:ln>
            <a:noFill/>
          </a:ln>
        </p:spPr>
      </p:sp>
      <p:sp>
        <p:nvSpPr>
          <p:cNvPr id="174" name="TextShape 8"/>
          <p:cNvSpPr txBox="1"/>
          <p:nvPr/>
        </p:nvSpPr>
        <p:spPr>
          <a:xfrm>
            <a:off x="360000" y="2096640"/>
            <a:ext cx="3810600" cy="471600"/>
          </a:xfrm>
          <a:prstGeom prst="rect">
            <a:avLst/>
          </a:prstGeom>
          <a:noFill/>
          <a:ln>
            <a:noFill/>
          </a:ln>
        </p:spPr>
        <p:txBody>
          <a:bodyPr>
            <a:normAutofit/>
          </a:bodyPr>
          <a:p>
            <a:pPr marL="343080" indent="-342720">
              <a:lnSpc>
                <a:spcPct val="100000"/>
              </a:lnSpc>
              <a:spcBef>
                <a:spcPts val="479"/>
              </a:spcBef>
              <a:buClr>
                <a:srgbClr val="bfe1eb"/>
              </a:buClr>
              <a:buFont typeface="Arial"/>
              <a:buChar char="•"/>
            </a:pPr>
            <a:r>
              <a:rPr b="0" lang="ru-RU" sz="2200" spc="-1" strike="noStrike">
                <a:solidFill>
                  <a:srgbClr val="bfe1eb"/>
                </a:solidFill>
                <a:latin typeface="Calibri"/>
              </a:rPr>
              <a:t>Where is this file on disk?</a:t>
            </a:r>
            <a:endParaRPr b="0" lang="ru-RU" sz="2200" spc="-1" strike="noStrike">
              <a:solidFill>
                <a:srgbClr val="bfe1eb"/>
              </a:solidFill>
              <a:latin typeface="Calibri"/>
            </a:endParaRPr>
          </a:p>
        </p:txBody>
      </p:sp>
      <p:sp>
        <p:nvSpPr>
          <p:cNvPr id="175" name="TextShape 9"/>
          <p:cNvSpPr txBox="1"/>
          <p:nvPr/>
        </p:nvSpPr>
        <p:spPr>
          <a:xfrm>
            <a:off x="360360" y="2528640"/>
            <a:ext cx="3810600" cy="471600"/>
          </a:xfrm>
          <a:prstGeom prst="rect">
            <a:avLst/>
          </a:prstGeom>
          <a:noFill/>
          <a:ln>
            <a:noFill/>
          </a:ln>
        </p:spPr>
        <p:txBody>
          <a:bodyPr>
            <a:normAutofit/>
          </a:bodyPr>
          <a:p>
            <a:pPr marL="343080" indent="-342720">
              <a:lnSpc>
                <a:spcPct val="100000"/>
              </a:lnSpc>
              <a:spcBef>
                <a:spcPts val="479"/>
              </a:spcBef>
              <a:buClr>
                <a:srgbClr val="bfe1eb"/>
              </a:buClr>
              <a:buFont typeface="Arial"/>
              <a:buChar char="•"/>
            </a:pPr>
            <a:r>
              <a:rPr b="0" lang="ru-RU" sz="2200" spc="-1" strike="noStrike">
                <a:solidFill>
                  <a:srgbClr val="bfe1eb"/>
                </a:solidFill>
                <a:latin typeface="Calibri"/>
              </a:rPr>
              <a:t>Which platter , sector?</a:t>
            </a:r>
            <a:endParaRPr b="0" lang="ru-RU" sz="2200" spc="-1" strike="noStrike">
              <a:solidFill>
                <a:srgbClr val="bfe1eb"/>
              </a:solidFill>
              <a:latin typeface="Calibri"/>
            </a:endParaRPr>
          </a:p>
        </p:txBody>
      </p:sp>
      <p:sp>
        <p:nvSpPr>
          <p:cNvPr id="176" name="TextShape 10"/>
          <p:cNvSpPr txBox="1"/>
          <p:nvPr/>
        </p:nvSpPr>
        <p:spPr>
          <a:xfrm>
            <a:off x="288720" y="2996640"/>
            <a:ext cx="4028400" cy="788400"/>
          </a:xfrm>
          <a:prstGeom prst="rect">
            <a:avLst/>
          </a:prstGeom>
          <a:noFill/>
          <a:ln>
            <a:noFill/>
          </a:ln>
        </p:spPr>
        <p:txBody>
          <a:bodyPr>
            <a:normAutofit/>
          </a:bodyPr>
          <a:p>
            <a:pPr marL="343080" indent="-342720">
              <a:lnSpc>
                <a:spcPct val="100000"/>
              </a:lnSpc>
              <a:spcBef>
                <a:spcPts val="479"/>
              </a:spcBef>
              <a:buClr>
                <a:srgbClr val="bfe1eb"/>
              </a:buClr>
              <a:buFont typeface="Arial"/>
              <a:buChar char="•"/>
            </a:pPr>
            <a:r>
              <a:rPr b="0" lang="ru-RU" sz="2200" spc="-1" strike="noStrike">
                <a:solidFill>
                  <a:srgbClr val="bfe1eb"/>
                </a:solidFill>
                <a:latin typeface="Calibri"/>
              </a:rPr>
              <a:t>Code needs to change on </a:t>
            </a:r>
            <a:endParaRPr b="0" lang="ru-RU" sz="2200" spc="-1" strike="noStrike">
              <a:solidFill>
                <a:srgbClr val="bfe1eb"/>
              </a:solidFill>
              <a:latin typeface="Calibri"/>
            </a:endParaRPr>
          </a:p>
          <a:p>
            <a:pPr marL="343080" indent="-342720">
              <a:lnSpc>
                <a:spcPct val="100000"/>
              </a:lnSpc>
              <a:spcBef>
                <a:spcPts val="479"/>
              </a:spcBef>
              <a:buClr>
                <a:srgbClr val="bfe1eb"/>
              </a:buClr>
              <a:buFont typeface="Arial"/>
              <a:buChar char="•"/>
            </a:pPr>
            <a:r>
              <a:rPr b="0" lang="ru-RU" sz="2200" spc="-1" strike="noStrike">
                <a:solidFill>
                  <a:srgbClr val="bfe1eb"/>
                </a:solidFill>
                <a:latin typeface="Calibri"/>
              </a:rPr>
              <a:t>a different type system</a:t>
            </a:r>
            <a:endParaRPr b="0" lang="ru-RU" sz="2200" spc="-1" strike="noStrike">
              <a:solidFill>
                <a:srgbClr val="bfe1eb"/>
              </a:solidFill>
              <a:latin typeface="Calibri"/>
            </a:endParaRPr>
          </a:p>
          <a:p>
            <a:pPr marL="343080" indent="-342720">
              <a:lnSpc>
                <a:spcPct val="100000"/>
              </a:lnSpc>
              <a:spcBef>
                <a:spcPts val="479"/>
              </a:spcBef>
              <a:buClr>
                <a:srgbClr val="bfe1eb"/>
              </a:buClr>
              <a:buFont typeface="Arial"/>
              <a:buChar char="•"/>
            </a:pPr>
            <a:endParaRPr b="0" lang="ru-RU" sz="2200" spc="-1" strike="noStrike">
              <a:solidFill>
                <a:srgbClr val="bfe1eb"/>
              </a:solidFill>
              <a:latin typeface="Calibri"/>
            </a:endParaRPr>
          </a:p>
        </p:txBody>
      </p:sp>
    </p:spTree>
  </p:cSld>
  <p:transition spd="med">
    <p:fade/>
  </p:transition>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2306</TotalTime>
  <Application>LibreOffice/6.0.7.3$Linux_X86_64 LibreOffice_project/00m0$Build-3</Application>
  <Words>107</Words>
  <Paragraphs>17</Paragraphs>
  <Company>presentation-creation.ru</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2018-02-25T09:09:03Z</dcterms:created>
  <dc:creator>obstinate</dc:creator>
  <dc:description>Шаблон презентации с сайта https://presentation-creation.ru/</dc:description>
  <dc:language>en-US</dc:language>
  <cp:lastModifiedBy/>
  <dcterms:modified xsi:type="dcterms:W3CDTF">2020-05-19T14:00:21Z</dcterms:modified>
  <cp:revision>1093</cp:revision>
  <dc:subject/>
  <dc:title>Big data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presentation-creation.ru</vt:lpwstr>
  </property>
  <property fmtid="{D5CDD505-2E9C-101B-9397-08002B2CF9AE}" pid="4" name="HiddenSlides">
    <vt:i4>0</vt:i4>
  </property>
  <property fmtid="{D5CDD505-2E9C-101B-9397-08002B2CF9AE}" pid="5" name="HyperlinkBase">
    <vt:lpwstr>https://presentation-creation.ru/powerpoint-templates.html</vt:lpwstr>
  </property>
  <property fmtid="{D5CDD505-2E9C-101B-9397-08002B2CF9AE}" pid="6" name="HyperlinksChanged">
    <vt:bool>0</vt:bool>
  </property>
  <property fmtid="{D5CDD505-2E9C-101B-9397-08002B2CF9AE}" pid="7" name="LinksUpToDate">
    <vt:bool>0</vt:bool>
  </property>
  <property fmtid="{D5CDD505-2E9C-101B-9397-08002B2CF9AE}" pid="8" name="MMClips">
    <vt:i4>0</vt:i4>
  </property>
  <property fmtid="{D5CDD505-2E9C-101B-9397-08002B2CF9AE}" pid="9" name="Notes">
    <vt:i4>1</vt:i4>
  </property>
  <property fmtid="{D5CDD505-2E9C-101B-9397-08002B2CF9AE}" pid="10" name="PresentationFormat">
    <vt:lpwstr>Экран (4:3)</vt:lpwstr>
  </property>
  <property fmtid="{D5CDD505-2E9C-101B-9397-08002B2CF9AE}" pid="11" name="ScaleCrop">
    <vt:bool>0</vt:bool>
  </property>
  <property fmtid="{D5CDD505-2E9C-101B-9397-08002B2CF9AE}" pid="12" name="ShareDoc">
    <vt:bool>0</vt:bool>
  </property>
  <property fmtid="{D5CDD505-2E9C-101B-9397-08002B2CF9AE}" pid="13" name="Slides">
    <vt:i4>4</vt:i4>
  </property>
</Properties>
</file>