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3CEE1-17DC-42C4-A3EB-6BD1294822E5}" v="867" dt="2024-06-17T12:59:3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17.06.2024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Závěrečný projekt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By </a:t>
            </a:r>
            <a:r>
              <a:rPr lang="cs-CZ" dirty="0" err="1"/>
              <a:t>Petr_Bozo</a:t>
            </a:r>
          </a:p>
          <a:p>
            <a:r>
              <a:rPr lang="cs-CZ" dirty="0"/>
              <a:t>(dost věcí se bude opakovat z textového souboru)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BC30D5-2995-554F-E38E-D7F54B41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Můj výběr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9DA132-87B3-4383-0643-8D9F3002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Vybral jsem si téma spojené s Rubikovou kostkou, protože se jí už delší dobu </a:t>
            </a:r>
            <a:r>
              <a:rPr lang="cs-CZ" dirty="0" err="1"/>
              <a:t>zabívám</a:t>
            </a:r>
            <a:r>
              <a:rPr lang="cs-CZ" dirty="0"/>
              <a:t> a její skládání mě velice baví, také kvůli návrhu učitele jsem začal projekt právě s tím tématem což vůbec nebyl špatný nápad</a:t>
            </a:r>
          </a:p>
        </p:txBody>
      </p:sp>
    </p:spTree>
    <p:extLst>
      <p:ext uri="{BB962C8B-B14F-4D97-AF65-F5344CB8AC3E}">
        <p14:creationId xmlns:p14="http://schemas.microsoft.com/office/powerpoint/2010/main" val="374418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F3DD45-70E6-7395-17BD-2395B262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4F6DD2-E114-DD96-1D25-0B865A0C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54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/>
              <a:t>Stránka je vlastně časovač pro skládání kostky s možností generace zamíchání, uložení času, a shlédnutí tutoriálů ke kostkám.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Při spuštění časovače navíc zmizí celý zbytek stránky pro lepší soustředění</a:t>
            </a:r>
          </a:p>
        </p:txBody>
      </p:sp>
      <p:pic>
        <p:nvPicPr>
          <p:cNvPr id="4" name="Obrázek 3" descr="Obsah obrázku text, snímek obrazovky, Písmo, logo&#10;&#10;Popis se vygeneroval automaticky.">
            <a:extLst>
              <a:ext uri="{FF2B5EF4-FFF2-40B4-BE49-F238E27FC236}">
                <a16:creationId xmlns:a16="http://schemas.microsoft.com/office/drawing/2014/main" id="{58479C1B-A1C6-D362-762A-752A94D1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42" y="1825797"/>
            <a:ext cx="4945891" cy="33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9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AD8435-9201-06D7-F025-32973728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Logo</a:t>
            </a:r>
          </a:p>
        </p:txBody>
      </p:sp>
      <p:pic>
        <p:nvPicPr>
          <p:cNvPr id="4" name="Zástupný obsah 3" descr="Obsah obrázku Písmo, logo, bílé, Grafika&#10;&#10;Popis se vygeneroval automaticky.">
            <a:extLst>
              <a:ext uri="{FF2B5EF4-FFF2-40B4-BE49-F238E27FC236}">
                <a16:creationId xmlns:a16="http://schemas.microsoft.com/office/drawing/2014/main" id="{EEEFD744-4781-FBE8-1A65-BF2D00A2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8165" y="1844503"/>
            <a:ext cx="4114800" cy="4114800"/>
          </a:xfr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C5870659-69AD-6B1E-6E7E-AC965AF8CE19}"/>
              </a:ext>
            </a:extLst>
          </p:cNvPr>
          <p:cNvSpPr txBox="1"/>
          <p:nvPr/>
        </p:nvSpPr>
        <p:spPr>
          <a:xfrm>
            <a:off x="565684" y="1637508"/>
            <a:ext cx="64309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/>
              <a:t>Minimalistické logo se slovem </a:t>
            </a:r>
            <a:r>
              <a:rPr lang="cs-CZ" dirty="0" err="1"/>
              <a:t>syky</a:t>
            </a:r>
          </a:p>
          <a:p>
            <a:r>
              <a:rPr lang="cs-CZ" dirty="0"/>
              <a:t>Syky vzniklo ze slova "Sýkora" když už před nejméně 10 lety kolegové a přátelé mého táty mu tak začali říkat</a:t>
            </a:r>
          </a:p>
          <a:p>
            <a:r>
              <a:rPr lang="cs-CZ" dirty="0"/>
              <a:t>A když mě tak z ničeho nic nazval spolužák tak se to spojilo i semnou</a:t>
            </a:r>
          </a:p>
        </p:txBody>
      </p:sp>
    </p:spTree>
    <p:extLst>
      <p:ext uri="{BB962C8B-B14F-4D97-AF65-F5344CB8AC3E}">
        <p14:creationId xmlns:p14="http://schemas.microsoft.com/office/powerpoint/2010/main" val="57791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C6CDA-6C27-23EF-B655-A6A72DA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</a:t>
            </a:r>
          </a:p>
        </p:txBody>
      </p:sp>
      <p:pic>
        <p:nvPicPr>
          <p:cNvPr id="4" name="Zástupný obsah 3" descr="Obsah obrázku text, snímek obrazovky, diagram, design&#10;&#10;Popis se vygeneroval automaticky.">
            <a:extLst>
              <a:ext uri="{FF2B5EF4-FFF2-40B4-BE49-F238E27FC236}">
                <a16:creationId xmlns:a16="http://schemas.microsoft.com/office/drawing/2014/main" id="{5AD3F9B9-0921-553E-A750-24111E153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4065" y="1027113"/>
            <a:ext cx="4506150" cy="5614987"/>
          </a:xfr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20632EB-2C0A-1068-E5E8-EED34177197C}"/>
              </a:ext>
            </a:extLst>
          </p:cNvPr>
          <p:cNvSpPr txBox="1"/>
          <p:nvPr/>
        </p:nvSpPr>
        <p:spPr>
          <a:xfrm>
            <a:off x="684776" y="1741713"/>
            <a:ext cx="55675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2400" dirty="0"/>
              <a:t>Stránka je navrhnutá samozřejmě tak aby časovač byl první a hlavní věc na stránce, pod ním jsou uložené časy </a:t>
            </a:r>
          </a:p>
          <a:p>
            <a:r>
              <a:rPr lang="cs-CZ" sz="2400" dirty="0"/>
              <a:t>Teprve pod </a:t>
            </a:r>
            <a:r>
              <a:rPr lang="cs-CZ" sz="2400" dirty="0" err="1"/>
              <a:t>nimy</a:t>
            </a:r>
            <a:r>
              <a:rPr lang="cs-CZ" sz="2400" dirty="0"/>
              <a:t> jsou 2 YouTube videa s tutoriály </a:t>
            </a:r>
            <a:r>
              <a:rPr lang="cs-CZ" sz="2400" dirty="0" err="1"/>
              <a:t>spojenýi</a:t>
            </a:r>
            <a:r>
              <a:rPr lang="cs-CZ" sz="2400" dirty="0"/>
              <a:t> s kostkami</a:t>
            </a:r>
          </a:p>
          <a:p>
            <a:pPr algn="l"/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2115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755DB8-0379-ADDB-58E6-EF4427CE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Ke konci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57DBA4-C1D2-F3F1-61A9-F47BB867C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Během zpracovávání tohoto projektu jsem se naučil více věcí v </a:t>
            </a:r>
            <a:r>
              <a:rPr lang="cs-CZ" dirty="0" err="1"/>
              <a:t>JavaScriptu</a:t>
            </a:r>
            <a:r>
              <a:rPr lang="cs-CZ" dirty="0"/>
              <a:t>, a také práci pod stresem</a:t>
            </a:r>
          </a:p>
          <a:p>
            <a:r>
              <a:rPr lang="cs-CZ" dirty="0"/>
              <a:t>Věřím že </a:t>
            </a:r>
            <a:r>
              <a:rPr lang="cs-CZ" dirty="0" err="1"/>
              <a:t>takováhle</a:t>
            </a:r>
            <a:r>
              <a:rPr lang="cs-CZ" dirty="0"/>
              <a:t> stránka by byla velice </a:t>
            </a:r>
            <a:r>
              <a:rPr lang="cs-CZ" dirty="0" err="1"/>
              <a:t>učitečná</a:t>
            </a:r>
            <a:r>
              <a:rPr lang="cs-CZ" dirty="0"/>
              <a:t> s rostoucí komunitou kolem Rubikových kostek</a:t>
            </a:r>
          </a:p>
        </p:txBody>
      </p:sp>
    </p:spTree>
    <p:extLst>
      <p:ext uri="{BB962C8B-B14F-4D97-AF65-F5344CB8AC3E}">
        <p14:creationId xmlns:p14="http://schemas.microsoft.com/office/powerpoint/2010/main" val="425819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6162E5-576D-7637-909D-881654A2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JEŠTĚ NGL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E7DAD-287E-FC40-7B68-A041F226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Chci poděkovat některým mým spolužákům a hlavně našemu panu učiteli za BANGER školní rok plný srandy a určitě zajímavých chvilek, možnosti naučit se nové věci, a obecně si užít čas ve škole jinak než jen </a:t>
            </a:r>
            <a:r>
              <a:rPr lang="cs-CZ" dirty="0" err="1"/>
              <a:t>čuměním</a:t>
            </a:r>
            <a:r>
              <a:rPr lang="cs-CZ" dirty="0"/>
              <a:t> do tabule a psaním testů</a:t>
            </a:r>
          </a:p>
        </p:txBody>
      </p:sp>
    </p:spTree>
    <p:extLst>
      <p:ext uri="{BB962C8B-B14F-4D97-AF65-F5344CB8AC3E}">
        <p14:creationId xmlns:p14="http://schemas.microsoft.com/office/powerpoint/2010/main" val="41703249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systému Office</vt:lpstr>
      <vt:lpstr>Závěrečný projekt</vt:lpstr>
      <vt:lpstr>Můj výběr</vt:lpstr>
      <vt:lpstr>Funkce</vt:lpstr>
      <vt:lpstr>Logo</vt:lpstr>
      <vt:lpstr>Návrh</vt:lpstr>
      <vt:lpstr>Ke konci</vt:lpstr>
      <vt:lpstr>JEŠTĚ NGL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157</cp:revision>
  <dcterms:created xsi:type="dcterms:W3CDTF">2024-06-17T12:16:07Z</dcterms:created>
  <dcterms:modified xsi:type="dcterms:W3CDTF">2024-06-17T12:59:39Z</dcterms:modified>
</cp:coreProperties>
</file>