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5364A-1798-44C6-9FDD-3CCA88C39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13A01-3F6C-41E6-9F1E-B304FF6A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986DD-18C2-4EEB-8EDA-7F60548D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2CBD-3430-45C2-98A7-C0971F08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BF0A3-8134-436E-B90F-4FE6440C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3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3C8DA-DB9A-425E-BC0E-36D4FF0E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0DC3B-28BD-487F-885C-0E04DABD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6507C-0F81-411E-92CB-90932232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FEF18-FBA7-4667-8744-9C89988B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26FAA-D5E9-43B8-8ACA-A7D244C7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3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8E51D-FD7A-4B15-9DD3-4493E7754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E2073-313B-437B-A3E7-9C960E82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B094-C08D-4349-90FB-2CAD62A7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B7266-BF53-4B31-92D3-CCCAEFD6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353CA-3B69-4A4F-8FC1-0BC9EFFE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BF13-4109-495A-93E5-CC1D41F1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625D2-CB57-4738-9BBC-17B73535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5B373-7B07-447C-930C-3CF35C2C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2C9D0-E2EC-4839-AA92-A15BC1B1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CB0B1-DEC3-42AC-9FD4-4D984F34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E08FA-F7DA-4E8A-AF6C-FAD6AE64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7254B-F34E-45D8-A3D1-F4884EA9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F6430-BB49-410A-A263-5C3437A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93A02-B79E-4B2D-BDDD-5AE7B77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16E8-128E-4A3B-A3C1-732D664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6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7A874-F72C-4F74-AB22-D6119A8F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99627-FA9B-4D0C-9447-827E91CF3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3E42B-2675-44DC-8CC2-AF4E27D74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14FB0-0E69-4889-B649-D8C224BF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E09C1-DBDE-4CDC-9AA7-2F4F427E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8D45C-AEEE-4522-BB41-36071DF5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4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EEF4-A8F7-4F96-8190-AF7BBE0D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F0B6A-967C-4131-91CF-C3DD5488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44E78-5BD5-467A-A795-2513E4F6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87B3C-0827-447A-827C-FF67ADDD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B044B0-569C-42D6-BA82-E38E8EBA8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18815D-5C14-4D89-8A10-025E1AAD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53F8AA-3219-45FC-A405-6143C6F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34C2B-9D4E-40D7-AC8E-F80DB3CD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7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1AA4-1ACC-4469-85CE-C3F7EC25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AE49F-8109-4895-8124-857FEC13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99D7B9-19A4-4B87-BC71-6C7E5FBC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6B5B12-40B1-4461-8437-39106058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F05B3-8765-41DB-A546-8735E43F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3C9B2-D7E6-4645-83AA-F50E44F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CA154-D0A3-452F-BACD-715F225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4BC9-9825-4C6C-83D4-C2AF3555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EFB73-A8F5-4D3E-9361-84D5C7CC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75568-3081-45A6-80BF-769C57A4A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8AE5-A51F-463F-98A6-0CE431E2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E4E8C-BDF5-4479-B78A-AAA2CD6A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8945E-BA43-4A87-884F-6E7324AA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361A-5186-4250-96AD-4BE07099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181CA6-DF42-47B6-82EB-B905C019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7D118-2394-4ECC-819A-DB2F7F6D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9387B-D150-4E0A-87F4-218B2B0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D0C4D-BA94-4071-9B34-F337DC85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6514F-E0FE-4379-BB27-462B0032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6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2E0406-5EDD-49CD-9ED7-7D475277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392CB-8B62-4BEB-9EDE-FDF28FDC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AB12-D6DE-4F0D-92B2-5D46227FB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090AC-5883-441D-ACF2-C749141F4EBC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93176-10FC-4067-939F-50521314A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B3B75-4FEF-4E78-958A-7F655B6A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A4AD-7A41-42F1-8666-B43C41B8D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8962E6-5B0A-427E-A297-741C62F3E8AF}"/>
              </a:ext>
            </a:extLst>
          </p:cNvPr>
          <p:cNvGrpSpPr/>
          <p:nvPr/>
        </p:nvGrpSpPr>
        <p:grpSpPr>
          <a:xfrm>
            <a:off x="332274" y="325341"/>
            <a:ext cx="5280576" cy="4156364"/>
            <a:chOff x="3179437" y="1128340"/>
            <a:chExt cx="5280576" cy="415636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8CC36D2-A6FF-4359-B2AE-A4BB0A9C0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644" y="3214315"/>
              <a:ext cx="2551144" cy="496888"/>
              <a:chOff x="3815582" y="2734453"/>
              <a:chExt cx="2576130" cy="496028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40B43B1-2D7F-41F8-A321-288A52744A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5582" y="2734453"/>
                <a:ext cx="2576130" cy="20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F83608A-2B4F-4805-9415-0E5D3BB513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5582" y="2734453"/>
                <a:ext cx="0" cy="4960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131">
              <a:extLst>
                <a:ext uri="{FF2B5EF4-FFF2-40B4-BE49-F238E27FC236}">
                  <a16:creationId xmlns:a16="http://schemas.microsoft.com/office/drawing/2014/main" id="{439C76DE-9BC1-4B76-B7E7-70B3DD26C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406" y="1415678"/>
              <a:ext cx="1046162" cy="685800"/>
              <a:chOff x="3830538" y="935771"/>
              <a:chExt cx="1046262" cy="686634"/>
            </a:xfrm>
          </p:grpSpPr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2FB1F1B1-2259-437E-B933-813BF2A4A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9739" y="935771"/>
                <a:ext cx="317500" cy="68663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  <a:endParaRPr lang="zh-CN" alt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347A2EC-7712-48E5-877C-41811A6857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3559" y="1294982"/>
                <a:ext cx="3032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7B0AB858-B8F1-45BA-BDEA-BAF7F37B0E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30538" y="1285446"/>
                <a:ext cx="4096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32">
              <a:extLst>
                <a:ext uri="{FF2B5EF4-FFF2-40B4-BE49-F238E27FC236}">
                  <a16:creationId xmlns:a16="http://schemas.microsoft.com/office/drawing/2014/main" id="{FD3AE472-D919-4AC8-98AD-6F1C0B75D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4406" y="2382465"/>
              <a:ext cx="1057275" cy="687388"/>
              <a:chOff x="3830541" y="1903906"/>
              <a:chExt cx="1057391" cy="686634"/>
            </a:xfrm>
          </p:grpSpPr>
          <p:sp>
            <p:nvSpPr>
              <p:cNvPr id="13" name="文本框 71">
                <a:extLst>
                  <a:ext uri="{FF2B5EF4-FFF2-40B4-BE49-F238E27FC236}">
                    <a16:creationId xmlns:a16="http://schemas.microsoft.com/office/drawing/2014/main" id="{FA77DB99-A4BB-4722-8DED-81A543166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613" y="1903906"/>
                <a:ext cx="317500" cy="68663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zh-CN" alt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47F4A53-F30E-4FD3-91C0-14FF780BC0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89449" y="2263874"/>
                <a:ext cx="2984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A0B61A4-E69E-4329-9C2C-62E629E6BA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30541" y="2263874"/>
                <a:ext cx="4254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33">
              <a:extLst>
                <a:ext uri="{FF2B5EF4-FFF2-40B4-BE49-F238E27FC236}">
                  <a16:creationId xmlns:a16="http://schemas.microsoft.com/office/drawing/2014/main" id="{B6B38815-E9C7-41DB-A054-527834592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4881" y="3352428"/>
              <a:ext cx="1046162" cy="685800"/>
              <a:chOff x="3821448" y="2900120"/>
              <a:chExt cx="1046260" cy="686634"/>
            </a:xfrm>
          </p:grpSpPr>
          <p:sp>
            <p:nvSpPr>
              <p:cNvPr id="17" name="文本框 80">
                <a:extLst>
                  <a:ext uri="{FF2B5EF4-FFF2-40B4-BE49-F238E27FC236}">
                    <a16:creationId xmlns:a16="http://schemas.microsoft.com/office/drawing/2014/main" id="{80CA1E07-AF41-4F45-A9E0-82914FCF9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613" y="2900120"/>
                <a:ext cx="317500" cy="686634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zh-CN" alt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5107362-5108-4FE8-9EE3-5DBD00D078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89870" y="3259331"/>
                <a:ext cx="2778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2A85E97-57E7-4A2F-A022-7EF4CE6630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21448" y="3249795"/>
                <a:ext cx="435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2EED80-9D8E-4071-9C07-1A1512AF6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8313" y="1239162"/>
              <a:ext cx="2171700" cy="1727200"/>
              <a:chOff x="5820029" y="856082"/>
              <a:chExt cx="2684829" cy="1728248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86781DD6-9590-4E57-9E29-D0C91673C5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20029" y="1389299"/>
                <a:ext cx="1281573" cy="116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38840BB-E5AC-46D2-B9BB-C012833055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50299" y="2368299"/>
                <a:ext cx="3513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EF0579A-495B-49C7-B148-AAB8FAC89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57109" y="1658255"/>
                <a:ext cx="3689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8A46C31-E94E-4D72-8147-948B9D552B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8795" y="910090"/>
                <a:ext cx="0" cy="3955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 21">
                <a:extLst>
                  <a:ext uri="{FF2B5EF4-FFF2-40B4-BE49-F238E27FC236}">
                    <a16:creationId xmlns:a16="http://schemas.microsoft.com/office/drawing/2014/main" id="{1C6261E0-138E-4E96-BCE0-9AFAA0066EBB}"/>
                  </a:ext>
                </a:extLst>
              </p:cNvPr>
              <p:cNvSpPr/>
              <p:nvPr/>
            </p:nvSpPr>
            <p:spPr bwMode="auto">
              <a:xfrm>
                <a:off x="7101603" y="1161067"/>
                <a:ext cx="659432" cy="1423263"/>
              </a:xfrm>
              <a:custGeom>
                <a:avLst/>
                <a:gdLst>
                  <a:gd name="connsiteX0" fmla="*/ 10633 w 659219"/>
                  <a:gd name="connsiteY0" fmla="*/ 0 h 1424763"/>
                  <a:gd name="connsiteX1" fmla="*/ 659219 w 659219"/>
                  <a:gd name="connsiteY1" fmla="*/ 276446 h 1424763"/>
                  <a:gd name="connsiteX2" fmla="*/ 659219 w 659219"/>
                  <a:gd name="connsiteY2" fmla="*/ 1137684 h 1424763"/>
                  <a:gd name="connsiteX3" fmla="*/ 10633 w 659219"/>
                  <a:gd name="connsiteY3" fmla="*/ 1424763 h 1424763"/>
                  <a:gd name="connsiteX4" fmla="*/ 0 w 659219"/>
                  <a:gd name="connsiteY4" fmla="*/ 925032 h 1424763"/>
                  <a:gd name="connsiteX5" fmla="*/ 212651 w 659219"/>
                  <a:gd name="connsiteY5" fmla="*/ 712381 h 1424763"/>
                  <a:gd name="connsiteX6" fmla="*/ 0 w 659219"/>
                  <a:gd name="connsiteY6" fmla="*/ 499730 h 1424763"/>
                  <a:gd name="connsiteX7" fmla="*/ 10633 w 659219"/>
                  <a:gd name="connsiteY7" fmla="*/ 0 h 142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219" h="1424763">
                    <a:moveTo>
                      <a:pt x="10633" y="0"/>
                    </a:moveTo>
                    <a:lnTo>
                      <a:pt x="659219" y="276446"/>
                    </a:lnTo>
                    <a:lnTo>
                      <a:pt x="659219" y="1137684"/>
                    </a:lnTo>
                    <a:lnTo>
                      <a:pt x="10633" y="1424763"/>
                    </a:lnTo>
                    <a:lnTo>
                      <a:pt x="0" y="925032"/>
                    </a:lnTo>
                    <a:lnTo>
                      <a:pt x="212651" y="712381"/>
                    </a:lnTo>
                    <a:lnTo>
                      <a:pt x="0" y="499730"/>
                    </a:lnTo>
                    <a:lnTo>
                      <a:pt x="1063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cs typeface="Arial" pitchFamily="34" charset="0"/>
                </a:endParaRPr>
              </a:p>
            </p:txBody>
          </p:sp>
          <p:sp>
            <p:nvSpPr>
              <p:cNvPr id="26" name="TextBox 35">
                <a:extLst>
                  <a:ext uri="{FF2B5EF4-FFF2-40B4-BE49-F238E27FC236}">
                    <a16:creationId xmlns:a16="http://schemas.microsoft.com/office/drawing/2014/main" id="{FCC35E97-15A6-43AB-BD99-20A16C0E1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0046" y="1495006"/>
                <a:ext cx="384812" cy="307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  <a:endParaRPr lang="zh-CN" alt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36">
                <a:extLst>
                  <a:ext uri="{FF2B5EF4-FFF2-40B4-BE49-F238E27FC236}">
                    <a16:creationId xmlns:a16="http://schemas.microsoft.com/office/drawing/2014/main" id="{61AF1A59-F302-47CF-8543-0FFD2238C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0082" y="856082"/>
                <a:ext cx="656198" cy="304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0">
                    <a:latin typeface="Arial" panose="020B0604020202020204" pitchFamily="34" charset="0"/>
                    <a:cs typeface="Arial" panose="020B0604020202020204" pitchFamily="34" charset="0"/>
                  </a:rPr>
                  <a:t>“-”</a:t>
                </a: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9FED7218-E894-466E-AADB-820AA35CDB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57109" y="2088729"/>
                <a:ext cx="3689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42">
                <a:extLst>
                  <a:ext uri="{FF2B5EF4-FFF2-40B4-BE49-F238E27FC236}">
                    <a16:creationId xmlns:a16="http://schemas.microsoft.com/office/drawing/2014/main" id="{E49C7B8E-3DC2-40AB-8B76-60F6E8BFC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0046" y="1925114"/>
                <a:ext cx="384812" cy="307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6B3B32-5079-45DC-BA46-5F2F84FB58BE}"/>
                  </a:ext>
                </a:extLst>
              </p:cNvPr>
              <p:cNvSpPr txBox="1"/>
              <p:nvPr/>
            </p:nvSpPr>
            <p:spPr bwMode="auto">
              <a:xfrm>
                <a:off x="7217850" y="1595826"/>
                <a:ext cx="461775" cy="541038"/>
              </a:xfrm>
              <a:prstGeom prst="rect">
                <a:avLst/>
              </a:prstGeom>
              <a:noFill/>
            </p:spPr>
            <p:txBody>
              <a:bodyPr vert="vert270"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dirty="0"/>
                  <a:t>ALU</a:t>
                </a:r>
                <a:endParaRPr lang="zh-CN" altLang="en-US" dirty="0"/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E8A98C2-5FE8-4279-8AC7-07F0D694CC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31043" y="1774453"/>
              <a:ext cx="7429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1AEF385-9CD6-4026-8556-574FA5E309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1681" y="2742828"/>
              <a:ext cx="1504949" cy="10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342B6D5-0C77-4717-B2FF-B6EDC1865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731" y="3711203"/>
              <a:ext cx="4270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F6E8292-BF8B-487E-A75F-786880F6B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0768" y="1774453"/>
              <a:ext cx="0" cy="1936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0CBCAC-79F8-4545-A9D6-24DDE3321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2656" y="1237878"/>
              <a:ext cx="300037" cy="881062"/>
              <a:chOff x="1500460" y="3224362"/>
              <a:chExt cx="298976" cy="881351"/>
            </a:xfrm>
          </p:grpSpPr>
          <p:sp>
            <p:nvSpPr>
              <p:cNvPr id="36" name="椭圆 152">
                <a:extLst>
                  <a:ext uri="{FF2B5EF4-FFF2-40B4-BE49-F238E27FC236}">
                    <a16:creationId xmlns:a16="http://schemas.microsoft.com/office/drawing/2014/main" id="{8AAE93E4-7C4C-4942-A276-1CBC55B2E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460" y="3555573"/>
                <a:ext cx="269411" cy="55014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:a16="http://schemas.microsoft.com/office/drawing/2014/main" id="{61C550AD-AFC3-4C46-ACC1-F08817EED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856" y="3675496"/>
                <a:ext cx="175855" cy="38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4">
                <a:extLst>
                  <a:ext uri="{FF2B5EF4-FFF2-40B4-BE49-F238E27FC236}">
                    <a16:creationId xmlns:a16="http://schemas.microsoft.com/office/drawing/2014/main" id="{3B28158D-6E0F-43F1-AED7-BA61E3391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461" y="3224362"/>
                <a:ext cx="298975" cy="38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m4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38BDAC-1D3F-4243-BF6C-97C728221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643" y="1774453"/>
              <a:ext cx="1050925" cy="962025"/>
              <a:chOff x="1630657" y="3844352"/>
              <a:chExt cx="1050770" cy="962026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814AB8D-5B34-4503-AEAC-372C8D79ED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30657" y="4311077"/>
                <a:ext cx="10507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71BADB1C-6E53-4671-90E1-4422D3A525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81427" y="4311077"/>
                <a:ext cx="0" cy="49530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7BCE6EC-37CF-4F2C-AABD-7252570ED8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635419" y="3844352"/>
                <a:ext cx="0" cy="4667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C342B7D-6812-4AC4-B17F-325A4240D6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7956" y="1701428"/>
              <a:ext cx="7969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0DB25B3-65DF-4D7D-97B6-8CD7C814F8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97481" y="3803278"/>
              <a:ext cx="787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6FB6DA0-B371-4448-A481-96BD84362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093" y="1128340"/>
              <a:ext cx="2252663" cy="1609725"/>
              <a:chOff x="1167708" y="3196871"/>
              <a:chExt cx="2251486" cy="1611225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1CD5AA7B-910E-4500-9A7B-9E73B0222F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414433" y="3200049"/>
                <a:ext cx="0" cy="63877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274F51E-EC92-4B0D-9C11-2F425EE229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67708" y="3196871"/>
                <a:ext cx="225148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B7B5DE20-A460-4EDD-9A63-37A25B5D9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4055" y="3196871"/>
                <a:ext cx="0" cy="16096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ECB149A-4EAE-4585-B83B-594F231199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74055" y="4808096"/>
                <a:ext cx="4839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A8DB713-C220-449F-B0C7-ABE92C0B1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97481" y="2958728"/>
              <a:ext cx="7000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34">
              <a:extLst>
                <a:ext uri="{FF2B5EF4-FFF2-40B4-BE49-F238E27FC236}">
                  <a16:creationId xmlns:a16="http://schemas.microsoft.com/office/drawing/2014/main" id="{29A4CDD7-3798-4443-9AFD-BB0EA2DC0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981" y="1518865"/>
              <a:ext cx="2984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</a:p>
          </p:txBody>
        </p:sp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id="{157792E1-8EB1-4840-BBD9-8B6521342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506" y="2777753"/>
              <a:ext cx="2984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</p:txBody>
        </p:sp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E3F19949-3F66-4262-BC18-09E949BF4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443" y="3631828"/>
              <a:ext cx="300038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5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0" dirty="0"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0F87196-3596-4DFB-BD93-A93F373AD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881" y="1183903"/>
              <a:ext cx="317500" cy="862012"/>
              <a:chOff x="2599892" y="1473081"/>
              <a:chExt cx="352883" cy="862304"/>
            </a:xfrm>
          </p:grpSpPr>
          <p:sp>
            <p:nvSpPr>
              <p:cNvPr id="55" name="椭圆 152">
                <a:extLst>
                  <a:ext uri="{FF2B5EF4-FFF2-40B4-BE49-F238E27FC236}">
                    <a16:creationId xmlns:a16="http://schemas.microsoft.com/office/drawing/2014/main" id="{FA297539-4527-4CA4-B2AB-D7111734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892" y="1785218"/>
                <a:ext cx="299807" cy="55016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TextBox 34">
                <a:extLst>
                  <a:ext uri="{FF2B5EF4-FFF2-40B4-BE49-F238E27FC236}">
                    <a16:creationId xmlns:a16="http://schemas.microsoft.com/office/drawing/2014/main" id="{642DF1D3-0724-4069-A004-AA32D85B2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5958" y="1895910"/>
                <a:ext cx="195696" cy="38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34">
                <a:extLst>
                  <a:ext uri="{FF2B5EF4-FFF2-40B4-BE49-F238E27FC236}">
                    <a16:creationId xmlns:a16="http://schemas.microsoft.com/office/drawing/2014/main" id="{B025E0EA-2253-4FD5-A608-D576F7AF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068" y="1473081"/>
                <a:ext cx="332707" cy="38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m0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9F3E9364-755A-411B-BE91-BFFED635E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606" y="3225428"/>
              <a:ext cx="565150" cy="722312"/>
              <a:chOff x="2270905" y="1612100"/>
              <a:chExt cx="628794" cy="723285"/>
            </a:xfrm>
          </p:grpSpPr>
          <p:sp>
            <p:nvSpPr>
              <p:cNvPr id="59" name="椭圆 152">
                <a:extLst>
                  <a:ext uri="{FF2B5EF4-FFF2-40B4-BE49-F238E27FC236}">
                    <a16:creationId xmlns:a16="http://schemas.microsoft.com/office/drawing/2014/main" id="{F69F6264-74B4-49F2-A2FD-78D46035F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892" y="1785218"/>
                <a:ext cx="299807" cy="550167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TextBox 34">
                <a:extLst>
                  <a:ext uri="{FF2B5EF4-FFF2-40B4-BE49-F238E27FC236}">
                    <a16:creationId xmlns:a16="http://schemas.microsoft.com/office/drawing/2014/main" id="{3C1728D5-EF48-4910-85CE-BA4A121F9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5958" y="1895910"/>
                <a:ext cx="195696" cy="38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34">
                <a:extLst>
                  <a:ext uri="{FF2B5EF4-FFF2-40B4-BE49-F238E27FC236}">
                    <a16:creationId xmlns:a16="http://schemas.microsoft.com/office/drawing/2014/main" id="{899F0730-32BC-4192-99E8-1C9B119B5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905" y="1612100"/>
                <a:ext cx="332707" cy="361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m2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B4A52CB-A35E-4815-BC95-48C9D3EE4CD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067368" y="2507878"/>
              <a:ext cx="857250" cy="298450"/>
              <a:chOff x="2102023" y="1938832"/>
              <a:chExt cx="953881" cy="285349"/>
            </a:xfrm>
          </p:grpSpPr>
          <p:sp>
            <p:nvSpPr>
              <p:cNvPr id="63" name="椭圆 152">
                <a:extLst>
                  <a:ext uri="{FF2B5EF4-FFF2-40B4-BE49-F238E27FC236}">
                    <a16:creationId xmlns:a16="http://schemas.microsoft.com/office/drawing/2014/main" id="{A60D78E1-2457-46D1-9ED4-B11380BF5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15087" y="1772667"/>
                <a:ext cx="269423" cy="61221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Box 34">
                <a:extLst>
                  <a:ext uri="{FF2B5EF4-FFF2-40B4-BE49-F238E27FC236}">
                    <a16:creationId xmlns:a16="http://schemas.microsoft.com/office/drawing/2014/main" id="{AA83070E-F3D5-48CC-AD7C-1CFC8B76C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666152" y="1874256"/>
                <a:ext cx="175864" cy="427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34">
                <a:extLst>
                  <a:ext uri="{FF2B5EF4-FFF2-40B4-BE49-F238E27FC236}">
                    <a16:creationId xmlns:a16="http://schemas.microsoft.com/office/drawing/2014/main" id="{302E6B2B-785B-43D5-9B84-D10C2FEFF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2183241" y="1857614"/>
                <a:ext cx="285349" cy="447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m1</a:t>
                </a: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6DFB533-CBEC-4F52-8C99-B142A7E1E8E5}"/>
                </a:ext>
              </a:extLst>
            </p:cNvPr>
            <p:cNvGrpSpPr/>
            <p:nvPr/>
          </p:nvGrpSpPr>
          <p:grpSpPr>
            <a:xfrm>
              <a:off x="3179437" y="4428752"/>
              <a:ext cx="3198838" cy="855952"/>
              <a:chOff x="3158799" y="5008178"/>
              <a:chExt cx="3198838" cy="855952"/>
            </a:xfrm>
          </p:grpSpPr>
          <p:grpSp>
            <p:nvGrpSpPr>
              <p:cNvPr id="66" name="组合 133">
                <a:extLst>
                  <a:ext uri="{FF2B5EF4-FFF2-40B4-BE49-F238E27FC236}">
                    <a16:creationId xmlns:a16="http://schemas.microsoft.com/office/drawing/2014/main" id="{5B4BACF4-3681-476A-9B40-663307A70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4882" y="5178330"/>
                <a:ext cx="1872755" cy="685800"/>
                <a:chOff x="3821448" y="2900120"/>
                <a:chExt cx="1872930" cy="686634"/>
              </a:xfrm>
            </p:grpSpPr>
            <p:sp>
              <p:nvSpPr>
                <p:cNvPr id="67" name="文本框 80">
                  <a:extLst>
                    <a:ext uri="{FF2B5EF4-FFF2-40B4-BE49-F238E27FC236}">
                      <a16:creationId xmlns:a16="http://schemas.microsoft.com/office/drawing/2014/main" id="{463232D8-64EF-4CFB-B3AB-9A11F55CF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5613" y="2900120"/>
                  <a:ext cx="317500" cy="686634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Ctr="1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ts val="1200"/>
                    </a:spcBef>
                    <a:buFontTx/>
                    <a:buNone/>
                  </a:pPr>
                  <a:r>
                    <a:rPr lang="en-US" altLang="zh-CN" sz="16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R3</a:t>
                  </a:r>
                  <a:endParaRPr lang="zh-CN" altLang="en-US" sz="16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470C2515-65A8-48B1-8DAD-A9C44BC2946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9870" y="3259331"/>
                  <a:ext cx="110450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3539274F-A7A7-4AD8-AFB4-9D162C0AE89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21448" y="3249795"/>
                  <a:ext cx="43501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75DFB215-788D-4A25-8CA9-64F060A34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0558" y="5008178"/>
                <a:ext cx="550208" cy="730081"/>
                <a:chOff x="2270905" y="1612100"/>
                <a:chExt cx="612169" cy="731064"/>
              </a:xfrm>
            </p:grpSpPr>
            <p:sp>
              <p:nvSpPr>
                <p:cNvPr id="73" name="椭圆 152">
                  <a:extLst>
                    <a:ext uri="{FF2B5EF4-FFF2-40B4-BE49-F238E27FC236}">
                      <a16:creationId xmlns:a16="http://schemas.microsoft.com/office/drawing/2014/main" id="{7B9A7163-8805-43A2-B8C5-005F7456E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3267" y="1792997"/>
                  <a:ext cx="299807" cy="550167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TextBox 34">
                  <a:extLst>
                    <a:ext uri="{FF2B5EF4-FFF2-40B4-BE49-F238E27FC236}">
                      <a16:creationId xmlns:a16="http://schemas.microsoft.com/office/drawing/2014/main" id="{C0F1FDA7-3E66-4DA5-BBCD-73898CE2D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5958" y="1895910"/>
                  <a:ext cx="195696" cy="3840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lnSpc>
                      <a:spcPts val="15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  <a:p>
                  <a:pPr eaLnBrk="1" hangingPunct="1">
                    <a:lnSpc>
                      <a:spcPts val="15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zh-CN" altLang="en-US" sz="14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TextBox 34">
                  <a:extLst>
                    <a:ext uri="{FF2B5EF4-FFF2-40B4-BE49-F238E27FC236}">
                      <a16:creationId xmlns:a16="http://schemas.microsoft.com/office/drawing/2014/main" id="{43B5E0BB-1B91-4F42-8666-EF00272D8B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905" y="1612100"/>
                  <a:ext cx="332707" cy="3617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 anchorCtr="1"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lnSpc>
                      <a:spcPts val="15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m3</a:t>
                  </a:r>
                </a:p>
              </p:txBody>
            </p:sp>
          </p:grp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8C08E9A1-A4FA-4C1C-A3E9-8641C980DE7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60121" y="5581322"/>
                <a:ext cx="787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34">
                <a:extLst>
                  <a:ext uri="{FF2B5EF4-FFF2-40B4-BE49-F238E27FC236}">
                    <a16:creationId xmlns:a16="http://schemas.microsoft.com/office/drawing/2014/main" id="{BF5B9CB5-AAC1-4D04-8BE7-5423FF3A2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799" y="5389234"/>
                <a:ext cx="300038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x3</a:t>
                </a:r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503BFE1-A56B-458E-ABD1-E9A347B11B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7301" y="4204119"/>
              <a:ext cx="14853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1F88378C-E148-4EA5-9CCE-3DCCB0B70F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0768" y="3723107"/>
              <a:ext cx="0" cy="49530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F4848F0-904A-448C-9FDE-51CDD26C48B1}"/>
                </a:ext>
              </a:extLst>
            </p:cNvPr>
            <p:cNvCxnSpPr>
              <a:cxnSpLocks/>
              <a:stCxn id="73" idx="0"/>
            </p:cNvCxnSpPr>
            <p:nvPr/>
          </p:nvCxnSpPr>
          <p:spPr bwMode="auto">
            <a:xfrm flipV="1">
              <a:off x="4396673" y="4229548"/>
              <a:ext cx="43" cy="379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D12BC575-1BCB-46AD-B7D1-151DB14F7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50500" y="2228478"/>
              <a:ext cx="283463" cy="881062"/>
              <a:chOff x="1500460" y="3224362"/>
              <a:chExt cx="282461" cy="881351"/>
            </a:xfrm>
          </p:grpSpPr>
          <p:sp>
            <p:nvSpPr>
              <p:cNvPr id="91" name="椭圆 152">
                <a:extLst>
                  <a:ext uri="{FF2B5EF4-FFF2-40B4-BE49-F238E27FC236}">
                    <a16:creationId xmlns:a16="http://schemas.microsoft.com/office/drawing/2014/main" id="{EB947FEE-30CF-44B7-B437-722F2DC4E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460" y="3555573"/>
                <a:ext cx="269411" cy="55014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TextBox 34">
                <a:extLst>
                  <a:ext uri="{FF2B5EF4-FFF2-40B4-BE49-F238E27FC236}">
                    <a16:creationId xmlns:a16="http://schemas.microsoft.com/office/drawing/2014/main" id="{35F36D05-E6D7-422E-AA1C-F95104611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1856" y="3675496"/>
                <a:ext cx="175855" cy="38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TextBox 34">
                <a:extLst>
                  <a:ext uri="{FF2B5EF4-FFF2-40B4-BE49-F238E27FC236}">
                    <a16:creationId xmlns:a16="http://schemas.microsoft.com/office/drawing/2014/main" id="{7FCD069E-DB4A-48E5-BE7C-51B76880B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461" y="3224362"/>
                <a:ext cx="282460" cy="38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ts val="1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m5</a:t>
                </a:r>
              </a:p>
            </p:txBody>
          </p:sp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3FBBA4-0015-4352-ACE2-3536BCBBFF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78274" y="3109540"/>
              <a:ext cx="1" cy="1848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C73042A-675B-44D9-AFD6-C9C19B37A3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40788" y="2742828"/>
              <a:ext cx="0" cy="49530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61B26DD-E43E-4EDC-9A02-BF0897E82C30}"/>
              </a:ext>
            </a:extLst>
          </p:cNvPr>
          <p:cNvGrpSpPr>
            <a:grpSpLocks/>
          </p:cNvGrpSpPr>
          <p:nvPr/>
        </p:nvGrpSpPr>
        <p:grpSpPr bwMode="auto">
          <a:xfrm>
            <a:off x="3018424" y="5038960"/>
            <a:ext cx="2092325" cy="1605952"/>
            <a:chOff x="2918198" y="4682270"/>
            <a:chExt cx="2091329" cy="1943770"/>
          </a:xfrm>
        </p:grpSpPr>
        <p:sp>
          <p:nvSpPr>
            <p:cNvPr id="85" name="矩形 220">
              <a:extLst>
                <a:ext uri="{FF2B5EF4-FFF2-40B4-BE49-F238E27FC236}">
                  <a16:creationId xmlns:a16="http://schemas.microsoft.com/office/drawing/2014/main" id="{D6F3B9D0-B330-48A3-BCF6-640F6A575B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821963" y="5472139"/>
              <a:ext cx="1943770" cy="36403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cxnSp>
          <p:nvCxnSpPr>
            <p:cNvPr id="86" name="直接连接符 221">
              <a:extLst>
                <a:ext uri="{FF2B5EF4-FFF2-40B4-BE49-F238E27FC236}">
                  <a16:creationId xmlns:a16="http://schemas.microsoft.com/office/drawing/2014/main" id="{B74F29D3-073F-4D16-97FF-C0B256EA6D7F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3461723" y="5738972"/>
              <a:ext cx="0" cy="300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222">
              <a:extLst>
                <a:ext uri="{FF2B5EF4-FFF2-40B4-BE49-F238E27FC236}">
                  <a16:creationId xmlns:a16="http://schemas.microsoft.com/office/drawing/2014/main" id="{FC73A4FC-EB9B-4777-94D8-D80D7DE555BF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3457204" y="5305649"/>
              <a:ext cx="0" cy="300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直接连接符 223">
              <a:extLst>
                <a:ext uri="{FF2B5EF4-FFF2-40B4-BE49-F238E27FC236}">
                  <a16:creationId xmlns:a16="http://schemas.microsoft.com/office/drawing/2014/main" id="{968CB803-899F-4F65-8F5B-EBC94FE5407B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3457607" y="4832586"/>
              <a:ext cx="0" cy="300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接连接符 224">
              <a:extLst>
                <a:ext uri="{FF2B5EF4-FFF2-40B4-BE49-F238E27FC236}">
                  <a16:creationId xmlns:a16="http://schemas.microsoft.com/office/drawing/2014/main" id="{48113AA9-FA9C-406E-85B4-B99B131D0172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4142845" y="4845868"/>
              <a:ext cx="0" cy="300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直接连接符 229">
              <a:extLst>
                <a:ext uri="{FF2B5EF4-FFF2-40B4-BE49-F238E27FC236}">
                  <a16:creationId xmlns:a16="http://schemas.microsoft.com/office/drawing/2014/main" id="{D05E8395-65FB-4C25-8616-2FC445C33BCE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4121256" y="5755388"/>
              <a:ext cx="0" cy="3002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直接连接符 230">
              <a:extLst>
                <a:ext uri="{FF2B5EF4-FFF2-40B4-BE49-F238E27FC236}">
                  <a16:creationId xmlns:a16="http://schemas.microsoft.com/office/drawing/2014/main" id="{8EFBB321-0F91-4D1C-9788-D7F89141446F}"/>
                </a:ext>
              </a:extLst>
            </p:cNvPr>
            <p:cNvCxnSpPr>
              <a:cxnSpLocks/>
            </p:cNvCxnSpPr>
            <p:nvPr/>
          </p:nvCxnSpPr>
          <p:spPr bwMode="auto">
            <a:xfrm rot="-5400000">
              <a:off x="4121256" y="5288646"/>
              <a:ext cx="0" cy="30021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TextBox 34">
              <a:extLst>
                <a:ext uri="{FF2B5EF4-FFF2-40B4-BE49-F238E27FC236}">
                  <a16:creationId xmlns:a16="http://schemas.microsoft.com/office/drawing/2014/main" id="{344D4B01-59C4-42B4-B842-D084BE149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689642" y="5265717"/>
              <a:ext cx="216247" cy="30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CU</a:t>
              </a:r>
              <a:endParaRPr lang="zh-CN" altLang="en-US" sz="16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34">
              <a:extLst>
                <a:ext uri="{FF2B5EF4-FFF2-40B4-BE49-F238E27FC236}">
                  <a16:creationId xmlns:a16="http://schemas.microsoft.com/office/drawing/2014/main" id="{4A2C9EB3-1029-44EA-99DC-29F7EA8B0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890" y="5787940"/>
              <a:ext cx="334712" cy="19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108EBE09-7D87-429F-9AAF-68377B0D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198" y="5341978"/>
              <a:ext cx="334712" cy="19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7328A285-E7D2-42BB-95FB-89198CCB7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627" y="4868078"/>
              <a:ext cx="334712" cy="19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34">
              <a:extLst>
                <a:ext uri="{FF2B5EF4-FFF2-40B4-BE49-F238E27FC236}">
                  <a16:creationId xmlns:a16="http://schemas.microsoft.com/office/drawing/2014/main" id="{36355409-AFEC-42F8-83F0-77F28DA5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889" y="4892195"/>
              <a:ext cx="334712" cy="19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m0~5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2AE9A1AA-913F-4613-AFE2-8A1ECEBD6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509" y="5793366"/>
              <a:ext cx="334712" cy="198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34">
              <a:extLst>
                <a:ext uri="{FF2B5EF4-FFF2-40B4-BE49-F238E27FC236}">
                  <a16:creationId xmlns:a16="http://schemas.microsoft.com/office/drawing/2014/main" id="{8214C70C-6609-42B4-A341-26486233C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912" y="5335793"/>
              <a:ext cx="661615" cy="188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en0~3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142CD8D-B361-4F73-8540-8C9EF1CC1042}"/>
              </a:ext>
            </a:extLst>
          </p:cNvPr>
          <p:cNvGrpSpPr/>
          <p:nvPr/>
        </p:nvGrpSpPr>
        <p:grpSpPr>
          <a:xfrm>
            <a:off x="576056" y="4836864"/>
            <a:ext cx="1997869" cy="1813442"/>
            <a:chOff x="574675" y="4667250"/>
            <a:chExt cx="1997869" cy="1813442"/>
          </a:xfrm>
        </p:grpSpPr>
        <p:sp>
          <p:nvSpPr>
            <p:cNvPr id="106" name="矩形 1">
              <a:extLst>
                <a:ext uri="{FF2B5EF4-FFF2-40B4-BE49-F238E27FC236}">
                  <a16:creationId xmlns:a16="http://schemas.microsoft.com/office/drawing/2014/main" id="{3F647D41-6154-4B90-BCF2-AE76D04E4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038" y="4667250"/>
              <a:ext cx="368300" cy="181344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107" name="TextBox 32">
              <a:extLst>
                <a:ext uri="{FF2B5EF4-FFF2-40B4-BE49-F238E27FC236}">
                  <a16:creationId xmlns:a16="http://schemas.microsoft.com/office/drawing/2014/main" id="{7F0DBDFC-6188-4DBF-9ECF-427A1CA3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50" y="5060950"/>
              <a:ext cx="22383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F1EE9A0-82B1-4540-B793-CF879BBA3B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2813" y="5226050"/>
              <a:ext cx="411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285853C6-270B-4146-9B8F-068BA67777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01006" y="6110173"/>
              <a:ext cx="414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2">
              <a:extLst>
                <a:ext uri="{FF2B5EF4-FFF2-40B4-BE49-F238E27FC236}">
                  <a16:creationId xmlns:a16="http://schemas.microsoft.com/office/drawing/2014/main" id="{942E7BBC-512D-4D6E-893F-69D8B9026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" y="4826000"/>
              <a:ext cx="22542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x0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33D1981-4B01-46B6-8F46-BD4B19DD7015}"/>
                </a:ext>
              </a:extLst>
            </p:cNvPr>
            <p:cNvSpPr txBox="1"/>
            <p:nvPr/>
          </p:nvSpPr>
          <p:spPr bwMode="auto">
            <a:xfrm>
              <a:off x="1288811" y="5229944"/>
              <a:ext cx="461665" cy="39204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SRT</a:t>
              </a:r>
              <a:endParaRPr lang="zh-CN" altLang="en-US" dirty="0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84D38A-03A5-47D7-8095-8895F10163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638" y="4995863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2">
              <a:extLst>
                <a:ext uri="{FF2B5EF4-FFF2-40B4-BE49-F238E27FC236}">
                  <a16:creationId xmlns:a16="http://schemas.microsoft.com/office/drawing/2014/main" id="{7600BAA9-FB0C-41BB-96EF-E55CC6640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50" y="5308600"/>
              <a:ext cx="225425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50DDB64-A151-4AD4-B645-FCF6FBE75E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638" y="5470525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4210DCBE-21EA-4280-AD75-E49B25E0BB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5350" y="6110173"/>
              <a:ext cx="412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34">
              <a:extLst>
                <a:ext uri="{FF2B5EF4-FFF2-40B4-BE49-F238E27FC236}">
                  <a16:creationId xmlns:a16="http://schemas.microsoft.com/office/drawing/2014/main" id="{614564D6-81B1-4C74-9143-EAE463149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963" y="5921260"/>
              <a:ext cx="3063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34">
              <a:extLst>
                <a:ext uri="{FF2B5EF4-FFF2-40B4-BE49-F238E27FC236}">
                  <a16:creationId xmlns:a16="http://schemas.microsoft.com/office/drawing/2014/main" id="{2465CF2F-8BBD-4852-99AA-6084AA2BB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156" y="5965710"/>
              <a:ext cx="306388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done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32">
              <a:extLst>
                <a:ext uri="{FF2B5EF4-FFF2-40B4-BE49-F238E27FC236}">
                  <a16:creationId xmlns:a16="http://schemas.microsoft.com/office/drawing/2014/main" id="{2425EF2B-8A63-425F-9A37-FEEC99979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813" y="4702175"/>
              <a:ext cx="93662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6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96ADA5CB-22F9-4146-BF3B-83FB8E38C5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5350" y="6326073"/>
              <a:ext cx="4127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34">
              <a:extLst>
                <a:ext uri="{FF2B5EF4-FFF2-40B4-BE49-F238E27FC236}">
                  <a16:creationId xmlns:a16="http://schemas.microsoft.com/office/drawing/2014/main" id="{30E37968-F7E8-4F0D-A3D9-43AAA97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" y="6197485"/>
              <a:ext cx="3048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5B35E17F-56AD-4C11-9AB2-3E57E498EB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87513" y="5232400"/>
              <a:ext cx="4111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01D2762A-2BD8-482B-AFE5-F9876971B9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84338" y="5002213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6AC34BCB-36B1-451D-B05E-F90AF05518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84338" y="5478463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>
              <a:extLst>
                <a:ext uri="{FF2B5EF4-FFF2-40B4-BE49-F238E27FC236}">
                  <a16:creationId xmlns:a16="http://schemas.microsoft.com/office/drawing/2014/main" id="{7B5C7E2A-A677-4E42-BFAF-A59D0B6D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513" y="4710113"/>
              <a:ext cx="93662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6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32">
              <a:extLst>
                <a:ext uri="{FF2B5EF4-FFF2-40B4-BE49-F238E27FC236}">
                  <a16:creationId xmlns:a16="http://schemas.microsoft.com/office/drawing/2014/main" id="{B9B4843B-5E5D-4FE6-8FE3-B4B6169DE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338" y="5072063"/>
              <a:ext cx="2428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TextBox 32">
              <a:extLst>
                <a:ext uri="{FF2B5EF4-FFF2-40B4-BE49-F238E27FC236}">
                  <a16:creationId xmlns:a16="http://schemas.microsoft.com/office/drawing/2014/main" id="{80E6AB6E-B6DF-40A4-8806-B89269F1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638" y="4835525"/>
              <a:ext cx="2444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s0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TextBox 32">
              <a:extLst>
                <a:ext uri="{FF2B5EF4-FFF2-40B4-BE49-F238E27FC236}">
                  <a16:creationId xmlns:a16="http://schemas.microsoft.com/office/drawing/2014/main" id="{D4FA8F46-44E7-45F7-9239-811419B31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638" y="5318125"/>
              <a:ext cx="2444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32">
              <a:extLst>
                <a:ext uri="{FF2B5EF4-FFF2-40B4-BE49-F238E27FC236}">
                  <a16:creationId xmlns:a16="http://schemas.microsoft.com/office/drawing/2014/main" id="{CA17CC4D-CD52-42D3-B6E6-4D22A6E58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46" y="5571799"/>
              <a:ext cx="243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90DB7C18-3F31-40A0-90E9-0CB0513C12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2334" y="5746811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BE216F1F-638E-4593-BE6F-40F7D0ABD0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96468" y="5751995"/>
              <a:ext cx="412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2">
              <a:extLst>
                <a:ext uri="{FF2B5EF4-FFF2-40B4-BE49-F238E27FC236}">
                  <a16:creationId xmlns:a16="http://schemas.microsoft.com/office/drawing/2014/main" id="{3391D9BE-DB53-4366-8AB4-CF6FC4177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768" y="5592064"/>
              <a:ext cx="2436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TextBox 34">
            <a:extLst>
              <a:ext uri="{FF2B5EF4-FFF2-40B4-BE49-F238E27FC236}">
                <a16:creationId xmlns:a16="http://schemas.microsoft.com/office/drawing/2014/main" id="{114565AD-3BE4-4A59-B052-57F510269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171" y="1003370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i0</a:t>
            </a:r>
          </a:p>
        </p:txBody>
      </p:sp>
      <p:sp>
        <p:nvSpPr>
          <p:cNvPr id="176" name="TextBox 34">
            <a:extLst>
              <a:ext uri="{FF2B5EF4-FFF2-40B4-BE49-F238E27FC236}">
                <a16:creationId xmlns:a16="http://schemas.microsoft.com/office/drawing/2014/main" id="{75D1C617-E842-4D9F-8C9D-3139513C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409" y="1972612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i1</a:t>
            </a:r>
          </a:p>
        </p:txBody>
      </p:sp>
      <p:sp>
        <p:nvSpPr>
          <p:cNvPr id="177" name="TextBox 34">
            <a:extLst>
              <a:ext uri="{FF2B5EF4-FFF2-40B4-BE49-F238E27FC236}">
                <a16:creationId xmlns:a16="http://schemas.microsoft.com/office/drawing/2014/main" id="{441186D0-2C3D-4804-B480-573D13445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478" y="2948677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i2</a:t>
            </a:r>
          </a:p>
        </p:txBody>
      </p:sp>
      <p:sp>
        <p:nvSpPr>
          <p:cNvPr id="178" name="TextBox 34">
            <a:extLst>
              <a:ext uri="{FF2B5EF4-FFF2-40B4-BE49-F238E27FC236}">
                <a16:creationId xmlns:a16="http://schemas.microsoft.com/office/drawing/2014/main" id="{83839E13-5DA3-4663-837E-15CC826C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653" y="3867222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i3</a:t>
            </a:r>
          </a:p>
        </p:txBody>
      </p:sp>
      <p:sp>
        <p:nvSpPr>
          <p:cNvPr id="179" name="TextBox 34">
            <a:extLst>
              <a:ext uri="{FF2B5EF4-FFF2-40B4-BE49-F238E27FC236}">
                <a16:creationId xmlns:a16="http://schemas.microsoft.com/office/drawing/2014/main" id="{1F333513-8C22-44C3-A4B4-1D8A8B536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432" y="996427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r0</a:t>
            </a:r>
          </a:p>
        </p:txBody>
      </p:sp>
      <p:sp>
        <p:nvSpPr>
          <p:cNvPr id="181" name="TextBox 34">
            <a:extLst>
              <a:ext uri="{FF2B5EF4-FFF2-40B4-BE49-F238E27FC236}">
                <a16:creationId xmlns:a16="http://schemas.microsoft.com/office/drawing/2014/main" id="{60E5F714-177E-4F10-A60D-F8E8EBF8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345" y="2007257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82" name="TextBox 34">
            <a:extLst>
              <a:ext uri="{FF2B5EF4-FFF2-40B4-BE49-F238E27FC236}">
                <a16:creationId xmlns:a16="http://schemas.microsoft.com/office/drawing/2014/main" id="{B7899664-C39B-4BE8-A067-804F7990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628" y="2676871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83" name="TextBox 34">
            <a:extLst>
              <a:ext uri="{FF2B5EF4-FFF2-40B4-BE49-F238E27FC236}">
                <a16:creationId xmlns:a16="http://schemas.microsoft.com/office/drawing/2014/main" id="{BD8ABEBC-58BD-48F5-B372-0D5292DF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016" y="3886279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184" name="TextBox 34">
            <a:extLst>
              <a:ext uri="{FF2B5EF4-FFF2-40B4-BE49-F238E27FC236}">
                <a16:creationId xmlns:a16="http://schemas.microsoft.com/office/drawing/2014/main" id="{6314385D-E9FC-4546-A329-2FB05C206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988" y="1003370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TextBox 34">
            <a:extLst>
              <a:ext uri="{FF2B5EF4-FFF2-40B4-BE49-F238E27FC236}">
                <a16:creationId xmlns:a16="http://schemas.microsoft.com/office/drawing/2014/main" id="{7D030B6C-9ECD-4340-A2A6-9068B47D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41" y="1661994"/>
            <a:ext cx="299347" cy="38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67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>
            <a:extLst>
              <a:ext uri="{FF2B5EF4-FFF2-40B4-BE49-F238E27FC236}">
                <a16:creationId xmlns:a16="http://schemas.microsoft.com/office/drawing/2014/main" id="{08231531-AEE8-436A-9EE9-D22506EB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35" y="200187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rst</a:t>
            </a:r>
            <a:endParaRPr lang="zh-CN" alt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7922AF0-ABC2-4072-A1BD-AC969E700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6193"/>
              </p:ext>
            </p:extLst>
          </p:nvPr>
        </p:nvGraphicFramePr>
        <p:xfrm>
          <a:off x="2869897" y="100174"/>
          <a:ext cx="6815639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muxsign0~5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en0~3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EF3393-9956-44AB-BB95-30E58E08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08029"/>
              </p:ext>
            </p:extLst>
          </p:nvPr>
        </p:nvGraphicFramePr>
        <p:xfrm>
          <a:off x="2836559" y="587537"/>
          <a:ext cx="6815641" cy="49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0111xx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0C51345-9EE1-434E-B446-7BEA1C34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75211"/>
              </p:ext>
            </p:extLst>
          </p:nvPr>
        </p:nvGraphicFramePr>
        <p:xfrm>
          <a:off x="2846084" y="1374937"/>
          <a:ext cx="6815641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10xx00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 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,0,0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990967-DFAE-4B96-B801-DE24D6C03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846156"/>
              </p:ext>
            </p:extLst>
          </p:nvPr>
        </p:nvGraphicFramePr>
        <p:xfrm>
          <a:off x="2860372" y="2154399"/>
          <a:ext cx="6815639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x00x10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of^sf^zf,0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876D26C-C9BC-4616-BB2A-68F87AF2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2956"/>
              </p:ext>
            </p:extLst>
          </p:nvPr>
        </p:nvGraphicFramePr>
        <p:xfrm>
          <a:off x="2827035" y="3760950"/>
          <a:ext cx="6815639" cy="49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10xx00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 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,0,0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B79244C-B76F-422E-B7F4-36BB77AF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7821"/>
              </p:ext>
            </p:extLst>
          </p:nvPr>
        </p:nvGraphicFramePr>
        <p:xfrm>
          <a:off x="2861959" y="6148550"/>
          <a:ext cx="6815641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xxxxxx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01B5AF8-7820-4C0F-BFCD-D3190ED11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02630"/>
              </p:ext>
            </p:extLst>
          </p:nvPr>
        </p:nvGraphicFramePr>
        <p:xfrm>
          <a:off x="2846085" y="2954499"/>
          <a:ext cx="6815639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xx0011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0,0, 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 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9387F51-F512-4962-B49B-CE36C9165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39409"/>
              </p:ext>
            </p:extLst>
          </p:nvPr>
        </p:nvGraphicFramePr>
        <p:xfrm>
          <a:off x="2869897" y="4540412"/>
          <a:ext cx="6815639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x00x10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of^sf^zf,0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5B542866-E022-43AA-BE77-9BAAE4A854FA}"/>
              </a:ext>
            </a:extLst>
          </p:cNvPr>
          <p:cNvGrpSpPr/>
          <p:nvPr/>
        </p:nvGrpSpPr>
        <p:grpSpPr>
          <a:xfrm>
            <a:off x="1379235" y="285912"/>
            <a:ext cx="1252537" cy="6337300"/>
            <a:chOff x="4742096" y="274244"/>
            <a:chExt cx="1252537" cy="6337300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3AC8DE-50B7-42CE-BEC4-332ED1C4B0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51696" y="1055294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2D3B454-C4B8-47A9-AEC5-9249EC258FE9}"/>
                </a:ext>
              </a:extLst>
            </p:cNvPr>
            <p:cNvGrpSpPr/>
            <p:nvPr/>
          </p:nvGrpSpPr>
          <p:grpSpPr>
            <a:xfrm>
              <a:off x="4765908" y="1390256"/>
              <a:ext cx="1219200" cy="441325"/>
              <a:chOff x="4765908" y="1390256"/>
              <a:chExt cx="1219200" cy="441325"/>
            </a:xfrm>
          </p:grpSpPr>
          <p:sp>
            <p:nvSpPr>
              <p:cNvPr id="44" name="椭圆 144">
                <a:extLst>
                  <a:ext uri="{FF2B5EF4-FFF2-40B4-BE49-F238E27FC236}">
                    <a16:creationId xmlns:a16="http://schemas.microsoft.com/office/drawing/2014/main" id="{7F2E0E36-55F5-4FE6-B922-4F977A10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5908" y="1390256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文本框 149">
                <a:extLst>
                  <a:ext uri="{FF2B5EF4-FFF2-40B4-BE49-F238E27FC236}">
                    <a16:creationId xmlns:a16="http://schemas.microsoft.com/office/drawing/2014/main" id="{8E906E1A-CC7D-4794-AC71-9E77D57E3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727" y="1499223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CX01_1	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A5BC303-E849-43A5-B9C6-AFB732FE546B}"/>
                </a:ext>
              </a:extLst>
            </p:cNvPr>
            <p:cNvGrpSpPr/>
            <p:nvPr/>
          </p:nvGrpSpPr>
          <p:grpSpPr>
            <a:xfrm>
              <a:off x="4765908" y="2176069"/>
              <a:ext cx="1219200" cy="441325"/>
              <a:chOff x="4765908" y="2176069"/>
              <a:chExt cx="1219200" cy="441325"/>
            </a:xfrm>
          </p:grpSpPr>
          <p:sp>
            <p:nvSpPr>
              <p:cNvPr id="42" name="椭圆 259">
                <a:extLst>
                  <a:ext uri="{FF2B5EF4-FFF2-40B4-BE49-F238E27FC236}">
                    <a16:creationId xmlns:a16="http://schemas.microsoft.com/office/drawing/2014/main" id="{555D4BB8-A7C4-4C10-9361-EC03D560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5908" y="2176069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文本框 260">
                <a:extLst>
                  <a:ext uri="{FF2B5EF4-FFF2-40B4-BE49-F238E27FC236}">
                    <a16:creationId xmlns:a16="http://schemas.microsoft.com/office/drawing/2014/main" id="{F92629E3-999F-4200-A932-C12E1B734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530" y="2274123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CX12_1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215FD8-A2B4-49BF-A97C-D2760068FA16}"/>
                </a:ext>
              </a:extLst>
            </p:cNvPr>
            <p:cNvGrpSpPr/>
            <p:nvPr/>
          </p:nvGrpSpPr>
          <p:grpSpPr>
            <a:xfrm>
              <a:off x="4742096" y="3776269"/>
              <a:ext cx="1219200" cy="441325"/>
              <a:chOff x="4742096" y="3776269"/>
              <a:chExt cx="1219200" cy="441325"/>
            </a:xfrm>
          </p:grpSpPr>
          <p:sp>
            <p:nvSpPr>
              <p:cNvPr id="40" name="椭圆 264">
                <a:extLst>
                  <a:ext uri="{FF2B5EF4-FFF2-40B4-BE49-F238E27FC236}">
                    <a16:creationId xmlns:a16="http://schemas.microsoft.com/office/drawing/2014/main" id="{8D3EAD13-10E8-4BDD-A06A-580A11E4E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096" y="3776269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文本框 265">
                <a:extLst>
                  <a:ext uri="{FF2B5EF4-FFF2-40B4-BE49-F238E27FC236}">
                    <a16:creationId xmlns:a16="http://schemas.microsoft.com/office/drawing/2014/main" id="{6D41C605-EBA4-4310-8A4D-86B5ABB3D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7791" y="3873822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CX01_2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312077D-8722-455F-B1A4-FB280D1B0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59633" y="1836344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631D5FA-88AA-411B-828D-587CB8118B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46240" y="3423845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A0FCA-44D8-4BBF-B2CE-6E457773E6D5}"/>
                </a:ext>
              </a:extLst>
            </p:cNvPr>
            <p:cNvGrpSpPr/>
            <p:nvPr/>
          </p:nvGrpSpPr>
          <p:grpSpPr>
            <a:xfrm>
              <a:off x="4775433" y="613969"/>
              <a:ext cx="1219200" cy="441325"/>
              <a:chOff x="4775433" y="613969"/>
              <a:chExt cx="1219200" cy="441325"/>
            </a:xfrm>
          </p:grpSpPr>
          <p:sp>
            <p:nvSpPr>
              <p:cNvPr id="38" name="椭圆 259">
                <a:extLst>
                  <a:ext uri="{FF2B5EF4-FFF2-40B4-BE49-F238E27FC236}">
                    <a16:creationId xmlns:a16="http://schemas.microsoft.com/office/drawing/2014/main" id="{E4ADDDB2-8F9F-4EF7-9591-A17D1A38F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433" y="613969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文本框 260">
                <a:extLst>
                  <a:ext uri="{FF2B5EF4-FFF2-40B4-BE49-F238E27FC236}">
                    <a16:creationId xmlns:a16="http://schemas.microsoft.com/office/drawing/2014/main" id="{2642013B-F1C9-41D6-AA33-0B5D4C4F1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6624" y="711925"/>
                <a:ext cx="557846" cy="246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LOAD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BEF415-4081-495B-B20D-36077D35F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9158" y="274244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5D579C2-179E-4395-8249-B51B0398CCDF}"/>
                </a:ext>
              </a:extLst>
            </p:cNvPr>
            <p:cNvGrpSpPr/>
            <p:nvPr/>
          </p:nvGrpSpPr>
          <p:grpSpPr>
            <a:xfrm>
              <a:off x="4775433" y="6171807"/>
              <a:ext cx="1219200" cy="439737"/>
              <a:chOff x="4775433" y="6171807"/>
              <a:chExt cx="1219200" cy="439737"/>
            </a:xfrm>
          </p:grpSpPr>
          <p:sp>
            <p:nvSpPr>
              <p:cNvPr id="36" name="椭圆 144">
                <a:extLst>
                  <a:ext uri="{FF2B5EF4-FFF2-40B4-BE49-F238E27FC236}">
                    <a16:creationId xmlns:a16="http://schemas.microsoft.com/office/drawing/2014/main" id="{3EB8054B-608F-4800-A463-D53A497E8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433" y="6171807"/>
                <a:ext cx="1219200" cy="439737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文本框 149">
                <a:extLst>
                  <a:ext uri="{FF2B5EF4-FFF2-40B4-BE49-F238E27FC236}">
                    <a16:creationId xmlns:a16="http://schemas.microsoft.com/office/drawing/2014/main" id="{01D96B23-1BFF-4D86-A7A0-134696D0B3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9211" y="6280284"/>
                <a:ext cx="371064" cy="245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>
                    <a:latin typeface="Arial" panose="020B0604020202020204" pitchFamily="34" charset="0"/>
                    <a:cs typeface="Arial" panose="020B0604020202020204" pitchFamily="34" charset="0"/>
                  </a:rPr>
                  <a:t>HLT</a:t>
                </a:r>
                <a:endParaRPr lang="zh-CN" altLang="en-US" sz="16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4A572F-021E-4CB6-998C-8438BB173F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85033" y="5830494"/>
              <a:ext cx="0" cy="3254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D0FDDCF-3988-4C2E-9D00-BA52131507D5}"/>
                </a:ext>
              </a:extLst>
            </p:cNvPr>
            <p:cNvGrpSpPr/>
            <p:nvPr/>
          </p:nvGrpSpPr>
          <p:grpSpPr>
            <a:xfrm>
              <a:off x="4751621" y="2976169"/>
              <a:ext cx="1219200" cy="441325"/>
              <a:chOff x="4751621" y="2976169"/>
              <a:chExt cx="1219200" cy="441325"/>
            </a:xfrm>
          </p:grpSpPr>
          <p:sp>
            <p:nvSpPr>
              <p:cNvPr id="34" name="椭圆 259">
                <a:extLst>
                  <a:ext uri="{FF2B5EF4-FFF2-40B4-BE49-F238E27FC236}">
                    <a16:creationId xmlns:a16="http://schemas.microsoft.com/office/drawing/2014/main" id="{60285D2C-8804-4287-8269-3AC20D34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621" y="2976169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文本框 260">
                <a:extLst>
                  <a:ext uri="{FF2B5EF4-FFF2-40B4-BE49-F238E27FC236}">
                    <a16:creationId xmlns:a16="http://schemas.microsoft.com/office/drawing/2014/main" id="{1BE1127B-E8A5-4EA8-A8A1-19BE9A4EB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243" y="3074223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CX23_1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7B9F9BD-8FD3-4A03-936D-9FE5E85EA8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45346" y="2636444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321ACF9B-CCF4-4B4A-8EC6-B913F543DFF0}"/>
                </a:ext>
              </a:extLst>
            </p:cNvPr>
            <p:cNvGrpSpPr/>
            <p:nvPr/>
          </p:nvGrpSpPr>
          <p:grpSpPr>
            <a:xfrm>
              <a:off x="4775433" y="4562082"/>
              <a:ext cx="1219200" cy="441325"/>
              <a:chOff x="4775433" y="4562082"/>
              <a:chExt cx="1219200" cy="441325"/>
            </a:xfrm>
          </p:grpSpPr>
          <p:sp>
            <p:nvSpPr>
              <p:cNvPr id="32" name="椭圆 259">
                <a:extLst>
                  <a:ext uri="{FF2B5EF4-FFF2-40B4-BE49-F238E27FC236}">
                    <a16:creationId xmlns:a16="http://schemas.microsoft.com/office/drawing/2014/main" id="{B877C311-F3DE-419E-A495-A74D01FEC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433" y="4562082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文本框 260">
                <a:extLst>
                  <a:ext uri="{FF2B5EF4-FFF2-40B4-BE49-F238E27FC236}">
                    <a16:creationId xmlns:a16="http://schemas.microsoft.com/office/drawing/2014/main" id="{C843C853-2982-4320-8163-579C3A7A7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055" y="4660136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CX12_2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6069F88-C3AA-4F7E-B623-8AFDB01C6F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9158" y="4222357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C823334-60E0-4920-8D92-D2C38D15C093}"/>
                </a:ext>
              </a:extLst>
            </p:cNvPr>
            <p:cNvGrpSpPr/>
            <p:nvPr/>
          </p:nvGrpSpPr>
          <p:grpSpPr>
            <a:xfrm>
              <a:off x="4775433" y="5361874"/>
              <a:ext cx="1219200" cy="441325"/>
              <a:chOff x="4775433" y="5361874"/>
              <a:chExt cx="1219200" cy="441325"/>
            </a:xfrm>
          </p:grpSpPr>
          <p:sp>
            <p:nvSpPr>
              <p:cNvPr id="30" name="椭圆 259">
                <a:extLst>
                  <a:ext uri="{FF2B5EF4-FFF2-40B4-BE49-F238E27FC236}">
                    <a16:creationId xmlns:a16="http://schemas.microsoft.com/office/drawing/2014/main" id="{8F38EF1A-389F-4C2D-AD9B-C794B1F7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433" y="5361874"/>
                <a:ext cx="1219200" cy="441325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600" b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文本框 260">
                <a:extLst>
                  <a:ext uri="{FF2B5EF4-FFF2-40B4-BE49-F238E27FC236}">
                    <a16:creationId xmlns:a16="http://schemas.microsoft.com/office/drawing/2014/main" id="{20229441-2514-4AEC-92DE-D43B4F9AA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6055" y="5459928"/>
                <a:ext cx="73898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CX01_3</a:t>
                </a:r>
                <a:endParaRPr lang="zh-CN" altLang="en-US" sz="16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BE97CFE-82CF-4441-8436-B7FAFB4A81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9158" y="5022149"/>
              <a:ext cx="0" cy="3254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CCB0DF4F-B6EB-48C7-9E2F-170D754B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67853"/>
              </p:ext>
            </p:extLst>
          </p:nvPr>
        </p:nvGraphicFramePr>
        <p:xfrm>
          <a:off x="2869897" y="5340204"/>
          <a:ext cx="6815639" cy="498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10xx00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 !(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of^sf^zf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,0,0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宽屏</PresentationFormat>
  <Paragraphs>96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民基</dc:creator>
  <cp:lastModifiedBy>龚 小航</cp:lastModifiedBy>
  <cp:revision>11</cp:revision>
  <dcterms:created xsi:type="dcterms:W3CDTF">2020-04-25T05:01:37Z</dcterms:created>
  <dcterms:modified xsi:type="dcterms:W3CDTF">2020-05-03T08:03:07Z</dcterms:modified>
</cp:coreProperties>
</file>