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8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1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6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8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5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0B3F-0AE3-4CE9-B4D3-511D069A425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5AD5-94AF-4974-B4F9-D68EF6A9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3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713984" y="710945"/>
            <a:ext cx="10972800" cy="560217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56774" y="438410"/>
            <a:ext cx="2555309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80570" y="710944"/>
            <a:ext cx="70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28174" y="2022766"/>
            <a:ext cx="2943617" cy="3482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8575" y="1966586"/>
            <a:ext cx="2943617" cy="3482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28976" y="1966586"/>
            <a:ext cx="2943617" cy="3482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28174" y="2219275"/>
            <a:ext cx="2943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Preson</a:t>
            </a:r>
            <a:endParaRPr lang="en-US" altLang="ko-KR" dirty="0" smtClean="0"/>
          </a:p>
          <a:p>
            <a:r>
              <a:rPr lang="en-US" altLang="ko-KR" dirty="0" smtClean="0"/>
              <a:t>Nama = </a:t>
            </a:r>
            <a:r>
              <a:rPr lang="ko-KR" altLang="en-US" dirty="0" err="1" smtClean="0"/>
              <a:t>엘리스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-------------------</a:t>
            </a:r>
            <a:endParaRPr lang="en-US" altLang="ko-KR" dirty="0"/>
          </a:p>
          <a:p>
            <a:r>
              <a:rPr lang="en-US" altLang="ko-KR" dirty="0" smtClean="0"/>
              <a:t>JvmEx01</a:t>
            </a:r>
          </a:p>
          <a:p>
            <a:r>
              <a:rPr lang="en-US" altLang="ko-KR" dirty="0" smtClean="0"/>
              <a:t>Name =JvmEx01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</a:t>
            </a:r>
          </a:p>
          <a:p>
            <a:r>
              <a:rPr lang="en-US" altLang="ko-KR" dirty="0" smtClean="0"/>
              <a:t>p( = </a:t>
            </a:r>
            <a:r>
              <a:rPr lang="en-US" altLang="ko-KR" dirty="0" err="1" smtClean="0"/>
              <a:t>Preson</a:t>
            </a:r>
            <a:r>
              <a:rPr lang="ko-KR" altLang="en-US" dirty="0" smtClean="0"/>
              <a:t>의 주소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9651" y="1550375"/>
            <a:ext cx="7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3036" y="1518873"/>
            <a:ext cx="7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06421" y="1550375"/>
            <a:ext cx="7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367386" y="2392097"/>
            <a:ext cx="2129425" cy="2793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617907" y="2680570"/>
            <a:ext cx="1703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번 코드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목마름 </a:t>
            </a:r>
            <a:r>
              <a:rPr lang="en-US" altLang="ko-KR" dirty="0" smtClean="0"/>
              <a:t>= 100</a:t>
            </a:r>
          </a:p>
          <a:p>
            <a:r>
              <a:rPr lang="en-US" altLang="ko-KR" dirty="0" smtClean="0"/>
              <a:t>31~33 </a:t>
            </a:r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물마시기</a:t>
            </a:r>
            <a:endParaRPr lang="en-US" altLang="ko-KR" dirty="0" smtClean="0"/>
          </a:p>
          <a:p>
            <a:r>
              <a:rPr lang="en-US" altLang="ko-KR" dirty="0" smtClean="0"/>
              <a:t>35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달리기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09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3</cp:revision>
  <dcterms:created xsi:type="dcterms:W3CDTF">2022-07-29T05:43:10Z</dcterms:created>
  <dcterms:modified xsi:type="dcterms:W3CDTF">2022-07-29T06:42:16Z</dcterms:modified>
</cp:coreProperties>
</file>