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17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8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97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51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99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4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8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9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2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91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2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1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4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4B06E6-1622-4C19-83C4-1CE61B738D8F}" type="datetimeFigureOut">
              <a:rPr lang="es-ES" smtClean="0"/>
              <a:pPr/>
              <a:t>22/11/2017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D76D7C-23AD-42B5-B368-881CAE8C10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64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166" y="707352"/>
            <a:ext cx="10200289" cy="29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Trabajo Investigativo</a:t>
            </a:r>
            <a:endParaRPr lang="es-E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endParaRPr lang="es-E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5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Inteligencia Artificial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2288" y="4931255"/>
            <a:ext cx="480645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Integrantes:</a:t>
            </a:r>
          </a:p>
          <a:p>
            <a:pPr fontAlgn="t"/>
            <a:r>
              <a:rPr lang="es-ES" sz="1600" dirty="0">
                <a:latin typeface="Arial" pitchFamily="34" charset="0"/>
                <a:cs typeface="Arial" pitchFamily="34" charset="0"/>
              </a:rPr>
              <a:t>Arián Castellanos Rodríguez</a:t>
            </a:r>
          </a:p>
          <a:p>
            <a:pPr fontAlgn="t"/>
            <a:r>
              <a:rPr lang="es-ES" sz="1600" dirty="0" smtClean="0">
                <a:latin typeface="Arial" pitchFamily="34" charset="0"/>
                <a:cs typeface="Arial" pitchFamily="34" charset="0"/>
              </a:rPr>
              <a:t>Elizabeth Caballero González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42042" y="1515485"/>
            <a:ext cx="48064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52126"/>
              </p:ext>
            </p:extLst>
          </p:nvPr>
        </p:nvGraphicFramePr>
        <p:xfrm>
          <a:off x="1413143" y="697194"/>
          <a:ext cx="9465872" cy="5222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984"/>
                <a:gridCol w="2365984"/>
                <a:gridCol w="2366952"/>
                <a:gridCol w="2366952"/>
              </a:tblGrid>
              <a:tr h="80353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Algoritmos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Predicción real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Predicción Weka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Margen de error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ZeroR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0.0652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J48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NBTree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Logistic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END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0.0602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IBk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IB 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0.0607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KStar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0.0607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LWL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VFI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0.0608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1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Vote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0.0613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9393" y="2399776"/>
            <a:ext cx="3107021" cy="186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FIN</a:t>
            </a:r>
            <a:endParaRPr lang="en-US" sz="115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67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</dc:creator>
  <cp:lastModifiedBy>vivi</cp:lastModifiedBy>
  <cp:revision>11</cp:revision>
  <dcterms:created xsi:type="dcterms:W3CDTF">2017-11-15T04:16:35Z</dcterms:created>
  <dcterms:modified xsi:type="dcterms:W3CDTF">2017-11-23T03:26:17Z</dcterms:modified>
</cp:coreProperties>
</file>