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29F47-9E3A-4919-B3B9-14564BF65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698E-A4F6-4D0E-A4C0-F86D4B553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A4D3A-5DB1-4BCA-A9F4-B99CD2FD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70F78-EA24-4782-AE2A-8E686C4E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64CAE-45E2-4F1F-9F60-70EBA59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8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D5169-2251-467A-B288-0F527AED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FDACB-3252-4663-AD1F-8DE6EBA2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1FF82-2838-4D8A-8CF7-C50EFEBE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939BE-B063-4524-A300-EE56B7F2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83F1E-54E8-4D21-97AE-7ED8A98B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B039E-DA76-4FD8-8705-55201921E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55A75-5D73-45CF-BF25-07CC79442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B7232-E4CE-411D-8FFD-4574C56A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C4EA1-2545-4B28-AB47-745DA71F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6EF3F-903E-477B-8595-97EB0D89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EF983-03B9-4FC0-A8EE-5EB4B932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28050-8A55-4579-A521-FF7139CF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55AA4-F74A-4051-B1BF-95219AF4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6B508-982F-4027-BDA5-89D5E239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06B5E-06A8-4D2D-9B5B-D8100289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19FDD-8C26-49A5-828D-E5063714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474B3-12C6-4C3B-A1DC-999EC5E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B9605-A05B-43BD-B69A-2D3518B5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379DA-23E7-49A9-9988-D0803623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9F9B8-753C-4029-856D-D7E79AF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B7A29-155D-4362-B791-578E8520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8C6AC-0FEB-4073-AA0D-CE6C77B3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F3601A-D543-49EF-B089-1A674E88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84E20-BE0E-4859-BC25-0B3F3B77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980A5-4140-402F-AEFA-A13405C7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7A820-73DD-4847-9446-62C5E912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9C0D-937D-4397-9E1E-8D31DBD5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8C45A-423C-4785-B3C9-D63072986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717280-E6DA-461D-B0A6-F90AF1500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A9E5B-915B-40FB-BDA8-E3DC0B4E9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CD2625-CF0F-4BF5-90F5-E711D601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EC85AA-1EE8-4D9A-9FFC-34EAC632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52277C-AD02-4F62-9B0E-FC5D8518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59A23-032B-491B-91D4-D53C1647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8BFFF-CB68-436F-BC3C-D7D4675E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1800C-7452-434B-8DE0-C58AA3F8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181991-3497-4E7B-A4AB-61439534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3BDC7-E0A2-4BDB-A940-72B2C6EA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DD8D3-1731-4449-84C6-68CA8007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90FAB4-8D6E-4F84-94F2-FCBE550D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22085-49B5-47E1-9BF0-B98B3B22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89E38-C80D-4F5C-A00A-91FEF35C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BB3A6-6760-4CFD-8F0F-0744E470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A0FCB-E834-4322-A3D5-4FD58275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3D762-0151-4D6B-926E-89CAABF9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583C7-FBAE-45D8-A409-3705C857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520C4-7AD9-454B-AEA7-35A1146C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1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9FDEA-A9F7-4541-A8D1-C2F36025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27C5C0-E197-45A3-A919-365F350FF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8C902-90C4-4F33-9DC7-A1D4908D3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6811D-FB5C-4CFA-BEBB-ED9C5C06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6C139-C881-407D-8610-1B7FE81C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1D741-B732-44FD-953F-35A642D8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525EAA-3E6E-447A-B53C-15186253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F204F-8EC0-4973-83FD-CB3F9305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CDC38-7DC5-416B-82C9-7E039CD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78F2-0E4C-4DCE-A7F2-DCFA898E6A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AA512-718E-4FA3-9290-A552C04CF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0060F-AF2D-4DE6-9B4D-E1F693F4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97AF-6DFD-461A-B7A9-B42871E2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6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81A2D-BDC2-4D8A-B0FF-9D7B03F15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42CF1-951A-40FD-ADA2-DFC95EB10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冠豪</dc:creator>
  <cp:lastModifiedBy>苏 冠豪</cp:lastModifiedBy>
  <cp:revision>1</cp:revision>
  <dcterms:created xsi:type="dcterms:W3CDTF">2018-04-27T00:37:36Z</dcterms:created>
  <dcterms:modified xsi:type="dcterms:W3CDTF">2018-04-27T00:37:41Z</dcterms:modified>
</cp:coreProperties>
</file>